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89" r:id="rId4"/>
    <p:sldId id="291" r:id="rId5"/>
    <p:sldId id="292" r:id="rId6"/>
    <p:sldId id="293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4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40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B567B7-DEEA-4C92-BB4B-03408AF6A7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7863" y="3694320"/>
            <a:ext cx="7811474" cy="2448950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aphicFrame>
        <p:nvGraphicFramePr>
          <p:cNvPr id="44" name="Table 17">
            <a:extLst>
              <a:ext uri="{FF2B5EF4-FFF2-40B4-BE49-F238E27FC236}">
                <a16:creationId xmlns:a16="http://schemas.microsoft.com/office/drawing/2014/main" id="{E278A4A8-D552-45C0-8DA8-0EE9B85E7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150482"/>
              </p:ext>
            </p:extLst>
          </p:nvPr>
        </p:nvGraphicFramePr>
        <p:xfrm>
          <a:off x="1827937" y="1391661"/>
          <a:ext cx="9015991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0803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871568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881368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934787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77573286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93187267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720397088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726CFA63-C1B3-415E-AB17-354DDAEBD53E}"/>
              </a:ext>
            </a:extLst>
          </p:cNvPr>
          <p:cNvSpPr txBox="1"/>
          <p:nvPr/>
        </p:nvSpPr>
        <p:spPr>
          <a:xfrm>
            <a:off x="4262118" y="261199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18297-22E3-4F20-AC25-FCB8E0A7D444}"/>
              </a:ext>
            </a:extLst>
          </p:cNvPr>
          <p:cNvSpPr txBox="1"/>
          <p:nvPr/>
        </p:nvSpPr>
        <p:spPr>
          <a:xfrm>
            <a:off x="5171396" y="262469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8D4209-AA91-44F4-8607-A5916B4C8954}"/>
              </a:ext>
            </a:extLst>
          </p:cNvPr>
          <p:cNvSpPr txBox="1"/>
          <p:nvPr/>
        </p:nvSpPr>
        <p:spPr>
          <a:xfrm>
            <a:off x="6122691" y="26246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4F062A-AB88-4CAC-A491-ADB1A0A2396F}"/>
              </a:ext>
            </a:extLst>
          </p:cNvPr>
          <p:cNvSpPr txBox="1"/>
          <p:nvPr/>
        </p:nvSpPr>
        <p:spPr>
          <a:xfrm>
            <a:off x="7070710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AFB190-545F-41F0-9440-9989877CC33E}"/>
              </a:ext>
            </a:extLst>
          </p:cNvPr>
          <p:cNvSpPr txBox="1"/>
          <p:nvPr/>
        </p:nvSpPr>
        <p:spPr>
          <a:xfrm>
            <a:off x="4643779" y="430588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CEF081-DEE1-4C3F-A5B9-95FED6A689D4}"/>
              </a:ext>
            </a:extLst>
          </p:cNvPr>
          <p:cNvSpPr txBox="1"/>
          <p:nvPr/>
        </p:nvSpPr>
        <p:spPr>
          <a:xfrm>
            <a:off x="6871513" y="5317743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4020038-D5DD-4D54-9935-663429A25C1D}"/>
              </a:ext>
            </a:extLst>
          </p:cNvPr>
          <p:cNvSpPr txBox="1"/>
          <p:nvPr/>
        </p:nvSpPr>
        <p:spPr>
          <a:xfrm>
            <a:off x="8663523" y="4300985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35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D64B26-6ED0-4621-92DA-6DA076B6E142}"/>
              </a:ext>
            </a:extLst>
          </p:cNvPr>
          <p:cNvSpPr txBox="1"/>
          <p:nvPr/>
        </p:nvSpPr>
        <p:spPr>
          <a:xfrm>
            <a:off x="8051057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  <a:r>
              <a:rPr lang="vi-VN" sz="3200">
                <a:solidFill>
                  <a:srgbClr val="FF0000"/>
                </a:solidFill>
              </a:rPr>
              <a:t>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2EE917-3B95-463A-9A92-B9662DA1446E}"/>
              </a:ext>
            </a:extLst>
          </p:cNvPr>
          <p:cNvSpPr txBox="1"/>
          <p:nvPr/>
        </p:nvSpPr>
        <p:spPr>
          <a:xfrm>
            <a:off x="9031404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AA0688-4C1D-4956-943F-5EA3A468C136}"/>
              </a:ext>
            </a:extLst>
          </p:cNvPr>
          <p:cNvSpPr txBox="1"/>
          <p:nvPr/>
        </p:nvSpPr>
        <p:spPr>
          <a:xfrm>
            <a:off x="10011751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87DF92-7A28-46C7-9674-186D822279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1607803"/>
            <a:ext cx="10515600" cy="4857750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5 rồi nêu số còn thiếu.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D77D51-6013-4FAD-9559-F8397DAF040D}"/>
              </a:ext>
            </a:extLst>
          </p:cNvPr>
          <p:cNvSpPr txBox="1"/>
          <p:nvPr/>
        </p:nvSpPr>
        <p:spPr>
          <a:xfrm>
            <a:off x="5869527" y="3301447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B62C0A-AA9C-4382-A6BB-57B67F3DB7C4}"/>
              </a:ext>
            </a:extLst>
          </p:cNvPr>
          <p:cNvSpPr txBox="1"/>
          <p:nvPr/>
        </p:nvSpPr>
        <p:spPr>
          <a:xfrm>
            <a:off x="7209833" y="310583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7AB279-9B25-4CDA-B9E2-BE426E9FF2D1}"/>
              </a:ext>
            </a:extLst>
          </p:cNvPr>
          <p:cNvSpPr txBox="1"/>
          <p:nvPr/>
        </p:nvSpPr>
        <p:spPr>
          <a:xfrm>
            <a:off x="8686859" y="3091418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00F4CD-3551-4CA0-8AD6-4BA917E55EB9}"/>
              </a:ext>
            </a:extLst>
          </p:cNvPr>
          <p:cNvSpPr txBox="1"/>
          <p:nvPr/>
        </p:nvSpPr>
        <p:spPr>
          <a:xfrm>
            <a:off x="8944168" y="377701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86A39-59C3-4467-9587-5F8F5C2B69AA}"/>
              </a:ext>
            </a:extLst>
          </p:cNvPr>
          <p:cNvSpPr txBox="1"/>
          <p:nvPr/>
        </p:nvSpPr>
        <p:spPr>
          <a:xfrm>
            <a:off x="8246539" y="442334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1144589" y="1630141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144588" y="3521344"/>
            <a:ext cx="4075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Toa tàu nào ghi phép tính có kết quả lớn nhất?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639FBC-54CD-4C8A-BB6C-6FDE80854C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5823" y="1144428"/>
            <a:ext cx="2326922" cy="1847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69DF3A-D449-425C-938D-291BCC24CC7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4624" y="751046"/>
            <a:ext cx="2284871" cy="21955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D8E39E-0E3A-4094-A141-989600B782E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6746" y="1241266"/>
            <a:ext cx="2092059" cy="16798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34EBBE-8F6D-4024-9068-901D3547786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3496" y="1155300"/>
            <a:ext cx="2172681" cy="177696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399C474A-D7B9-488D-B3E8-672227CF1933}"/>
              </a:ext>
            </a:extLst>
          </p:cNvPr>
          <p:cNvSpPr/>
          <p:nvPr/>
        </p:nvSpPr>
        <p:spPr>
          <a:xfrm>
            <a:off x="2941462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196A829-2129-41C1-86F2-14A57949B6D9}"/>
              </a:ext>
            </a:extLst>
          </p:cNvPr>
          <p:cNvSpPr/>
          <p:nvPr/>
        </p:nvSpPr>
        <p:spPr>
          <a:xfrm>
            <a:off x="4738335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BB030D5-A74B-4012-98A5-F6EA0BF7CD57}"/>
              </a:ext>
            </a:extLst>
          </p:cNvPr>
          <p:cNvSpPr/>
          <p:nvPr/>
        </p:nvSpPr>
        <p:spPr>
          <a:xfrm>
            <a:off x="6535208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CD4EAC2-8180-448A-A19D-DAC1C7DD0EA7}"/>
              </a:ext>
            </a:extLst>
          </p:cNvPr>
          <p:cNvSpPr/>
          <p:nvPr/>
        </p:nvSpPr>
        <p:spPr>
          <a:xfrm>
            <a:off x="8332081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3F6433-181E-4778-931A-FAC41CAF41E6}"/>
              </a:ext>
            </a:extLst>
          </p:cNvPr>
          <p:cNvSpPr/>
          <p:nvPr/>
        </p:nvSpPr>
        <p:spPr>
          <a:xfrm>
            <a:off x="6699578" y="3521344"/>
            <a:ext cx="4197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b) Toa tàu nào ghi phép tính có kết quả bé nhất?</a:t>
            </a:r>
          </a:p>
        </p:txBody>
      </p:sp>
    </p:spTree>
    <p:extLst>
      <p:ext uri="{BB962C8B-B14F-4D97-AF65-F5344CB8AC3E}">
        <p14:creationId xmlns:p14="http://schemas.microsoft.com/office/powerpoint/2010/main" val="19862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34427 0.4724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14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0.2694 0.515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" grpId="0" animBg="1"/>
      <p:bldP spid="31" grpId="0" animBg="1"/>
      <p:bldP spid="33" grpId="0" animBg="1"/>
      <p:bldP spid="35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EAC2209-37BC-42A7-AC2B-63839DFB89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7964" y="205631"/>
            <a:ext cx="5684788" cy="3749541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E8D9E71F-B645-49B3-A968-8C5418FAD129}"/>
              </a:ext>
            </a:extLst>
          </p:cNvPr>
          <p:cNvSpPr/>
          <p:nvPr/>
        </p:nvSpPr>
        <p:spPr>
          <a:xfrm>
            <a:off x="939248" y="14900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E6F2C99-76D8-4485-B421-48F56A4D4343}"/>
              </a:ext>
            </a:extLst>
          </p:cNvPr>
          <p:cNvSpPr txBox="1"/>
          <p:nvPr/>
        </p:nvSpPr>
        <p:spPr>
          <a:xfrm>
            <a:off x="1376570" y="1490008"/>
            <a:ext cx="4461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Bác Hòa làm ống hút bằng tre thay ống nhựa. Mỗi đoạn tre làm được 5 ống hút. Hỏi với 5 đoạn tre như vậy, bác Hòa làm được bao nhiêu ống hút?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F6F052F-F541-4263-9B8C-C9B3766836F2}"/>
              </a:ext>
            </a:extLst>
          </p:cNvPr>
          <p:cNvSpPr txBox="1"/>
          <p:nvPr/>
        </p:nvSpPr>
        <p:spPr>
          <a:xfrm>
            <a:off x="4286937" y="3989941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3392F26-2792-411B-BC6A-372E5CF31047}"/>
              </a:ext>
            </a:extLst>
          </p:cNvPr>
          <p:cNvSpPr txBox="1"/>
          <p:nvPr/>
        </p:nvSpPr>
        <p:spPr>
          <a:xfrm>
            <a:off x="1205248" y="4513161"/>
            <a:ext cx="963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Với 5 đoạn tre như vậy, bác Hòa làm được số ống hút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83E33D-341A-4D62-87F2-26F6D33FE7DF}"/>
                  </a:ext>
                </a:extLst>
              </p:cNvPr>
              <p:cNvSpPr txBox="1"/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</a:rPr>
                  <a:t> 5 = 25 (ống hút)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83E33D-341A-4D62-87F2-26F6D33FE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blipFill>
                <a:blip r:embed="rId5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95EB655C-4252-4332-A3CC-60D3DE632929}"/>
              </a:ext>
            </a:extLst>
          </p:cNvPr>
          <p:cNvSpPr txBox="1"/>
          <p:nvPr/>
        </p:nvSpPr>
        <p:spPr>
          <a:xfrm>
            <a:off x="3781443" y="5594370"/>
            <a:ext cx="477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25 ống hút.</a:t>
            </a:r>
          </a:p>
        </p:txBody>
      </p:sp>
    </p:spTree>
    <p:extLst>
      <p:ext uri="{BB962C8B-B14F-4D97-AF65-F5344CB8AC3E}">
        <p14:creationId xmlns:p14="http://schemas.microsoft.com/office/powerpoint/2010/main" val="16860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  <p:bldP spid="39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179</Words>
  <Application>Microsoft Office PowerPoint</Application>
  <PresentationFormat>Widescreen</PresentationFormat>
  <Paragraphs>66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UTM Cookies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Phương Bùi</cp:lastModifiedBy>
  <cp:revision>165</cp:revision>
  <dcterms:created xsi:type="dcterms:W3CDTF">2021-06-02T01:34:28Z</dcterms:created>
  <dcterms:modified xsi:type="dcterms:W3CDTF">2024-02-16T02:31:59Z</dcterms:modified>
</cp:coreProperties>
</file>