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9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267</Words>
  <Application>Microsoft Office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UTM Cookies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Phương Bùi</cp:lastModifiedBy>
  <cp:revision>165</cp:revision>
  <dcterms:created xsi:type="dcterms:W3CDTF">2021-06-02T01:34:28Z</dcterms:created>
  <dcterms:modified xsi:type="dcterms:W3CDTF">2024-02-16T02:31:46Z</dcterms:modified>
</cp:coreProperties>
</file>