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</p:sldMasterIdLst>
  <p:notesMasterIdLst>
    <p:notesMasterId r:id="rId18"/>
  </p:notesMasterIdLst>
  <p:sldIdLst>
    <p:sldId id="272" r:id="rId4"/>
    <p:sldId id="275" r:id="rId5"/>
    <p:sldId id="256" r:id="rId6"/>
    <p:sldId id="257" r:id="rId7"/>
    <p:sldId id="266" r:id="rId8"/>
    <p:sldId id="264" r:id="rId9"/>
    <p:sldId id="276" r:id="rId10"/>
    <p:sldId id="277" r:id="rId11"/>
    <p:sldId id="278" r:id="rId12"/>
    <p:sldId id="279" r:id="rId13"/>
    <p:sldId id="280" r:id="rId14"/>
    <p:sldId id="281" r:id="rId15"/>
    <p:sldId id="260" r:id="rId16"/>
    <p:sldId id="259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126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E4515-4706-4F34-BA59-83B5406FB14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C279-96CD-49B4-B107-E0EB71113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9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9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0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45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5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49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72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45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97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9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24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4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08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34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3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1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73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14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1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5490E6-74B4-4391-9195-906A4A4BB2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758C092-3B4D-4A35-BFD6-69FBC3E3C43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4A28FAE-70BA-4BAE-A452-DCD6984F1D4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2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70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15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71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72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.svg"/><Relationship Id="rId18" Type="http://schemas.openxmlformats.org/officeDocument/2006/relationships/image" Target="../media/image38.png"/><Relationship Id="rId3" Type="http://schemas.openxmlformats.org/officeDocument/2006/relationships/image" Target="../media/image24.svg"/><Relationship Id="rId21" Type="http://schemas.openxmlformats.org/officeDocument/2006/relationships/image" Target="../media/image73.png"/><Relationship Id="rId7" Type="http://schemas.openxmlformats.org/officeDocument/2006/relationships/image" Target="../media/image30.svg"/><Relationship Id="rId12" Type="http://schemas.openxmlformats.org/officeDocument/2006/relationships/image" Target="../media/image1.png"/><Relationship Id="rId17" Type="http://schemas.openxmlformats.org/officeDocument/2006/relationships/image" Target="../media/image37.sv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4.svg"/><Relationship Id="rId10" Type="http://schemas.openxmlformats.org/officeDocument/2006/relationships/image" Target="../media/image31.png"/><Relationship Id="rId19" Type="http://schemas.openxmlformats.org/officeDocument/2006/relationships/image" Target="../media/image39.sv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svg"/><Relationship Id="rId18" Type="http://schemas.openxmlformats.org/officeDocument/2006/relationships/image" Target="../media/image35.png"/><Relationship Id="rId26" Type="http://schemas.openxmlformats.org/officeDocument/2006/relationships/image" Target="../media/image41.png"/><Relationship Id="rId3" Type="http://schemas.openxmlformats.org/officeDocument/2006/relationships/image" Target="../media/image24.svg"/><Relationship Id="rId21" Type="http://schemas.openxmlformats.org/officeDocument/2006/relationships/image" Target="../media/image19.pn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17" Type="http://schemas.openxmlformats.org/officeDocument/2006/relationships/image" Target="../media/image34.svg"/><Relationship Id="rId25" Type="http://schemas.openxmlformats.org/officeDocument/2006/relationships/image" Target="../media/image40.png"/><Relationship Id="rId2" Type="http://schemas.openxmlformats.org/officeDocument/2006/relationships/image" Target="../media/image23.png"/><Relationship Id="rId16" Type="http://schemas.openxmlformats.org/officeDocument/2006/relationships/image" Target="../media/image33.png"/><Relationship Id="rId20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0.svg"/><Relationship Id="rId24" Type="http://schemas.openxmlformats.org/officeDocument/2006/relationships/image" Target="../media/image39.svg"/><Relationship Id="rId5" Type="http://schemas.openxmlformats.org/officeDocument/2006/relationships/image" Target="../media/image26.svg"/><Relationship Id="rId15" Type="http://schemas.openxmlformats.org/officeDocument/2006/relationships/image" Target="../media/image2.svg"/><Relationship Id="rId23" Type="http://schemas.openxmlformats.org/officeDocument/2006/relationships/image" Target="../media/image38.png"/><Relationship Id="rId10" Type="http://schemas.openxmlformats.org/officeDocument/2006/relationships/image" Target="../media/image9.png"/><Relationship Id="rId19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1.png"/><Relationship Id="rId22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svg"/><Relationship Id="rId18" Type="http://schemas.openxmlformats.org/officeDocument/2006/relationships/image" Target="../media/image36.png"/><Relationship Id="rId3" Type="http://schemas.openxmlformats.org/officeDocument/2006/relationships/image" Target="../media/image24.svg"/><Relationship Id="rId21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31.png"/><Relationship Id="rId17" Type="http://schemas.openxmlformats.org/officeDocument/2006/relationships/image" Target="../media/image34.svg"/><Relationship Id="rId2" Type="http://schemas.openxmlformats.org/officeDocument/2006/relationships/image" Target="../media/image23.png"/><Relationship Id="rId16" Type="http://schemas.openxmlformats.org/officeDocument/2006/relationships/image" Target="../media/image33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0.svg"/><Relationship Id="rId24" Type="http://schemas.openxmlformats.org/officeDocument/2006/relationships/image" Target="../media/image46.png"/><Relationship Id="rId5" Type="http://schemas.openxmlformats.org/officeDocument/2006/relationships/image" Target="../media/image26.svg"/><Relationship Id="rId15" Type="http://schemas.openxmlformats.org/officeDocument/2006/relationships/image" Target="../media/image2.svg"/><Relationship Id="rId23" Type="http://schemas.openxmlformats.org/officeDocument/2006/relationships/image" Target="../media/image45.svg"/><Relationship Id="rId10" Type="http://schemas.openxmlformats.org/officeDocument/2006/relationships/image" Target="../media/image9.png"/><Relationship Id="rId19" Type="http://schemas.openxmlformats.org/officeDocument/2006/relationships/image" Target="../media/image37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1.png"/><Relationship Id="rId2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15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65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43.svg"/><Relationship Id="rId12" Type="http://schemas.openxmlformats.org/officeDocument/2006/relationships/image" Target="../media/image33.png"/><Relationship Id="rId17" Type="http://schemas.openxmlformats.org/officeDocument/2006/relationships/image" Target="../media/image68.png"/><Relationship Id="rId2" Type="http://schemas.openxmlformats.org/officeDocument/2006/relationships/image" Target="../media/image23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.svg"/><Relationship Id="rId5" Type="http://schemas.openxmlformats.org/officeDocument/2006/relationships/image" Target="../media/image26.svg"/><Relationship Id="rId15" Type="http://schemas.openxmlformats.org/officeDocument/2006/relationships/image" Target="../media/image66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64.png"/><Relationship Id="rId10" Type="http://schemas.openxmlformats.org/officeDocument/2006/relationships/image" Target="../media/image10.svg"/><Relationship Id="rId4" Type="http://schemas.openxmlformats.org/officeDocument/2006/relationships/image" Target="../media/image24.svg"/><Relationship Id="rId9" Type="http://schemas.openxmlformats.org/officeDocument/2006/relationships/image" Target="../media/image9.png"/><Relationship Id="rId1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12" Type="http://schemas.openxmlformats.org/officeDocument/2006/relationships/image" Target="../media/image2.sv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64.png"/><Relationship Id="rId10" Type="http://schemas.openxmlformats.org/officeDocument/2006/relationships/image" Target="../media/image10.svg"/><Relationship Id="rId4" Type="http://schemas.openxmlformats.org/officeDocument/2006/relationships/image" Target="../media/image24.svg"/><Relationship Id="rId9" Type="http://schemas.openxmlformats.org/officeDocument/2006/relationships/image" Target="../media/image9.png"/><Relationship Id="rId1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38578">
            <a:off x="-1189656" y="639358"/>
            <a:ext cx="2379311" cy="7786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270">
            <a:off x="-295405" y="2258274"/>
            <a:ext cx="2101464" cy="20689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34936">
            <a:off x="16247934" y="509107"/>
            <a:ext cx="1514452" cy="147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9001" y="8672704"/>
            <a:ext cx="1171192" cy="11711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722206" y="-380300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34474">
            <a:off x="17672675" y="8082737"/>
            <a:ext cx="456993" cy="460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517006" y="930602"/>
            <a:ext cx="12461588" cy="70068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810384" y="4488743"/>
            <a:ext cx="11511317" cy="60770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664706">
            <a:off x="16389009" y="4943940"/>
            <a:ext cx="1327650" cy="15326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6444432" y="2757695"/>
            <a:ext cx="1216804" cy="1731049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68436">
            <a:off x="1164790" y="436243"/>
            <a:ext cx="1719793" cy="1719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314F4-F2F1-961E-D98A-9AAD91DB49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86400" y="2857500"/>
            <a:ext cx="885215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13563600" cy="1752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Một cái ao dạng nửa hình tròn có kích thước như hình vẽ. Tính chu vi cái ao.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B9BE1-7C7E-6502-DC00-6D4DEF31F5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0000" y="2705100"/>
            <a:ext cx="10160454" cy="289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E7DD0E-41C3-468E-F4C4-94C0B8452C62}"/>
              </a:ext>
            </a:extLst>
          </p:cNvPr>
          <p:cNvSpPr txBox="1"/>
          <p:nvPr/>
        </p:nvSpPr>
        <p:spPr>
          <a:xfrm>
            <a:off x="3505200" y="5524500"/>
            <a:ext cx="11506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hình tròn có đường kính 12 m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x 3,14 = 37,68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Nửa chu vi của hình tròn là: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37,68 : 2 = 18,84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cái ao là: 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18,84 + 12 = 30,84 (m)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30,84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4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92C5CF-8FAA-5645-78F7-C278AE8C3D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0400" y="1790700"/>
            <a:ext cx="1208941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8915400" cy="9906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136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Bạn Rô-bốt nói đúng hay sai?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6CE89A-4265-2056-6FE6-16A1B24710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1866900"/>
            <a:ext cx="11949196" cy="40359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1BC1E6-25A0-E1CE-686C-6318DC590B3C}"/>
              </a:ext>
            </a:extLst>
          </p:cNvPr>
          <p:cNvSpPr txBox="1"/>
          <p:nvPr/>
        </p:nvSpPr>
        <p:spPr>
          <a:xfrm>
            <a:off x="1676400" y="6362700"/>
            <a:ext cx="1478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ở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cm)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ECD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4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208354" y="5584596"/>
            <a:ext cx="42207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ungee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998975" y="342900"/>
            <a:ext cx="16204427" cy="9299469"/>
          </a:xfrm>
          <a:prstGeom prst="round2DiagRect">
            <a:avLst>
              <a:gd name="adj1" fmla="val 38791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229727" y="5584596"/>
            <a:ext cx="6801409" cy="48578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40596" y="2974907"/>
            <a:ext cx="13806825" cy="86991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3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…………….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5EAA31-FBCA-30CF-0A56-5257C09D49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7000" y="800100"/>
            <a:ext cx="13936664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7540" y="754776"/>
            <a:ext cx="14495889" cy="81506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72000" y="5524500"/>
            <a:ext cx="8356840" cy="5219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7114CD-FCAD-3068-7386-DC578A7B3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485900"/>
            <a:ext cx="15655885" cy="4834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ởi động HĐTN Tiếng đàn Ta Lư_720p">
            <a:hlinkClick r:id="" action="ppaction://media"/>
            <a:extLst>
              <a:ext uri="{FF2B5EF4-FFF2-40B4-BE49-F238E27FC236}">
                <a16:creationId xmlns:a16="http://schemas.microsoft.com/office/drawing/2014/main" id="{C76B9282-9E40-9E2A-87F5-ED42FD31B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63" y="102692"/>
            <a:ext cx="17922875" cy="10081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294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08991" y="5512857"/>
            <a:ext cx="8356840" cy="52195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8436">
            <a:off x="16172862" y="3790360"/>
            <a:ext cx="1873511" cy="18735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201400" y="5067300"/>
            <a:ext cx="357053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(Trang 116 )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128408-DE72-EC12-45F4-7CB67613FC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62600" y="876300"/>
            <a:ext cx="6889077" cy="2414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7FEB1-5BAA-AA76-C963-78F4054FCA5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90800" y="3009900"/>
            <a:ext cx="13717189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442921" y="6634666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7" y="524430"/>
            <a:ext cx="16118806" cy="92190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6338706" y="8627733"/>
            <a:ext cx="1137979" cy="1530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542275" y="7655101"/>
            <a:ext cx="2150546" cy="2099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299811" y="1071834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054637">
            <a:off x="418426" y="84364"/>
            <a:ext cx="913403" cy="15457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937717">
            <a:off x="13994306" y="7254547"/>
            <a:ext cx="1736163" cy="17361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640266" y="2386454"/>
            <a:ext cx="1348320" cy="1112094"/>
            <a:chOff x="2764400" y="3012642"/>
            <a:chExt cx="1510252" cy="111209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64400" y="3012642"/>
              <a:ext cx="1510252" cy="1112094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3127609" y="3055944"/>
              <a:ext cx="396925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14032" y="4105810"/>
            <a:ext cx="1348319" cy="1145312"/>
            <a:chOff x="2716467" y="5512858"/>
            <a:chExt cx="1348319" cy="1145312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038600" y="2247900"/>
            <a:ext cx="12421791" cy="14921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được diện tích hình tam giác, hình thang và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43400" y="4305300"/>
            <a:ext cx="12002095" cy="7025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Tính được chu vi hình tròn.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76300"/>
            <a:ext cx="7079896" cy="160356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39630-C5D1-4FD6-9B62-DDA39FF84C61}"/>
              </a:ext>
            </a:extLst>
          </p:cNvPr>
          <p:cNvGrpSpPr/>
          <p:nvPr/>
        </p:nvGrpSpPr>
        <p:grpSpPr>
          <a:xfrm>
            <a:off x="2790232" y="5553610"/>
            <a:ext cx="1348319" cy="1145312"/>
            <a:chOff x="2716467" y="5512858"/>
            <a:chExt cx="1348319" cy="1145312"/>
          </a:xfrm>
        </p:grpSpPr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207635CE-0554-6871-BA8D-48A0FFCB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716467" y="5512858"/>
              <a:ext cx="1348319" cy="1145312"/>
            </a:xfrm>
            <a:prstGeom prst="rect">
              <a:avLst/>
            </a:prstGeom>
          </p:spPr>
        </p:pic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17F80894-F21D-5CC8-849C-92873F76ADE8}"/>
                </a:ext>
              </a:extLst>
            </p:cNvPr>
            <p:cNvSpPr txBox="1"/>
            <p:nvPr/>
          </p:nvSpPr>
          <p:spPr>
            <a:xfrm>
              <a:off x="3106266" y="5775638"/>
              <a:ext cx="422077" cy="85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5" name="TextBox 19">
            <a:extLst>
              <a:ext uri="{FF2B5EF4-FFF2-40B4-BE49-F238E27FC236}">
                <a16:creationId xmlns:a16="http://schemas.microsoft.com/office/drawing/2014/main" id="{FBF4FE84-7067-034E-A384-0D16BBBC4F56}"/>
              </a:ext>
            </a:extLst>
          </p:cNvPr>
          <p:cNvSpPr txBox="1"/>
          <p:nvPr/>
        </p:nvSpPr>
        <p:spPr>
          <a:xfrm>
            <a:off x="4419600" y="5753100"/>
            <a:ext cx="12002095" cy="22414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20"/>
              </a:lnSpc>
            </a:pP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Vẽ được đường cao c</a:t>
            </a:r>
            <a:r>
              <a:rPr lang="en-US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ủ</a:t>
            </a:r>
            <a:r>
              <a:rPr lang="vi-VN" sz="43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a hình tam giác, hình thang trên giầy kẻ ô vuông, vẽ được đường tròn khi biết tâm và bán kính.</a:t>
            </a:r>
            <a:endParaRPr lang="en-US" sz="43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14167244" y="5036858"/>
            <a:ext cx="3970995" cy="5066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727684" y="3169375"/>
            <a:ext cx="3970995" cy="50666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6056" y="1107667"/>
            <a:ext cx="14495889" cy="81506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5082914" y="7868794"/>
            <a:ext cx="2160970" cy="12359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70192" y="947019"/>
            <a:ext cx="3093073" cy="1769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3202">
            <a:off x="1629983" y="652447"/>
            <a:ext cx="1906050" cy="589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5860">
            <a:off x="825576" y="5150008"/>
            <a:ext cx="2617820" cy="28302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06233">
            <a:off x="12532323" y="457513"/>
            <a:ext cx="1288231" cy="1297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285787">
            <a:off x="3574196" y="8272552"/>
            <a:ext cx="1907708" cy="1873022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263339" y="4531680"/>
            <a:ext cx="11511317" cy="6077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4A83A3-187E-3DB2-8671-70C59AF7EB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2400" y="2628900"/>
            <a:ext cx="1022997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596" y="524430"/>
            <a:ext cx="16483373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700" b="1" dirty="0">
                <a:solidFill>
                  <a:srgbClr val="0070C0"/>
                </a:solidFill>
              </a:rPr>
              <a:t>a) Vẽ vào vở các hình tam giác sau và vẽ đường cao lần lượt ứng với đáy BC, EG và IK của mỗi hình tam giác đó.</a:t>
            </a:r>
            <a:endParaRPr lang="en-US" sz="3700" b="1" dirty="0">
              <a:solidFill>
                <a:srgbClr val="0070C0"/>
              </a:solidFill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UVF Lobster12" panose="02000506000000020003" pitchFamily="2" charset="0"/>
              </a:rPr>
              <a:t>Bài 1</a:t>
            </a:r>
            <a:endParaRPr lang="en-US" sz="4400" b="1" dirty="0">
              <a:solidFill>
                <a:schemeClr val="bg1"/>
              </a:solidFill>
              <a:latin typeface="UVF Lobster12" panose="0200050600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FD95AB-CA07-D729-63C6-1ADCCE78C1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6200" y="3314700"/>
            <a:ext cx="9679955" cy="32575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565AA6-04E0-35DA-0BB0-7B751BD6EFBB}"/>
              </a:ext>
            </a:extLst>
          </p:cNvPr>
          <p:cNvCxnSpPr>
            <a:cxnSpLocks/>
          </p:cNvCxnSpPr>
          <p:nvPr/>
        </p:nvCxnSpPr>
        <p:spPr>
          <a:xfrm>
            <a:off x="8915400" y="4000500"/>
            <a:ext cx="0" cy="1905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AC1823A-3FD8-445C-B7F2-6B68D9788294}"/>
              </a:ext>
            </a:extLst>
          </p:cNvPr>
          <p:cNvSpPr txBox="1"/>
          <p:nvPr/>
        </p:nvSpPr>
        <p:spPr>
          <a:xfrm>
            <a:off x="86868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52CFCF-E6AF-4774-7471-7619A451B2A3}"/>
              </a:ext>
            </a:extLst>
          </p:cNvPr>
          <p:cNvCxnSpPr>
            <a:cxnSpLocks/>
          </p:cNvCxnSpPr>
          <p:nvPr/>
        </p:nvCxnSpPr>
        <p:spPr>
          <a:xfrm>
            <a:off x="118110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C19F60-2DA2-8C0E-D46D-DE5347C3573D}"/>
              </a:ext>
            </a:extLst>
          </p:cNvPr>
          <p:cNvCxnSpPr>
            <a:cxnSpLocks/>
          </p:cNvCxnSpPr>
          <p:nvPr/>
        </p:nvCxnSpPr>
        <p:spPr>
          <a:xfrm flipH="1">
            <a:off x="11811000" y="5905500"/>
            <a:ext cx="1066800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0373A65-6DFB-C498-6D04-D01385EFD393}"/>
              </a:ext>
            </a:extLst>
          </p:cNvPr>
          <p:cNvSpPr txBox="1"/>
          <p:nvPr/>
        </p:nvSpPr>
        <p:spPr>
          <a:xfrm>
            <a:off x="11658600" y="59817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E84551-481B-53BC-0262-DBF72061E4A6}"/>
              </a:ext>
            </a:extLst>
          </p:cNvPr>
          <p:cNvCxnSpPr>
            <a:cxnSpLocks/>
          </p:cNvCxnSpPr>
          <p:nvPr/>
        </p:nvCxnSpPr>
        <p:spPr>
          <a:xfrm>
            <a:off x="15773400" y="3924300"/>
            <a:ext cx="0" cy="1981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0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4315" y="543481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367574" y="1129342"/>
            <a:ext cx="14244026" cy="15757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66197" y="1295331"/>
            <a:ext cx="138930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700" b="1" dirty="0">
                <a:solidFill>
                  <a:srgbClr val="0070C0"/>
                </a:solidFill>
              </a:rPr>
              <a:t>b) Tính diện tích các hình tam giác ở câu a trong trường hợp mỗi ô vuông có cạnh 2,5 cm: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/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ABC: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2,5 x 4 = 10 (cm)</a:t>
                </a:r>
              </a:p>
              <a:p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2,5 x 4 = 10 (cm)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0E04D-F453-5BD4-D340-D3FDEEA3E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086100"/>
                <a:ext cx="8763000" cy="2538131"/>
              </a:xfrm>
              <a:prstGeom prst="rect">
                <a:avLst/>
              </a:prstGeom>
              <a:blipFill>
                <a:blip r:embed="rId15"/>
                <a:stretch>
                  <a:fillRect l="-2157" t="-3597" r="-1601" b="-3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/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2,5 x 3 = 7,5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DH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DEG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37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D8DD3A-0768-91A8-8ACF-C75CE91D9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829300"/>
                <a:ext cx="8763000" cy="3657283"/>
              </a:xfrm>
              <a:prstGeom prst="rect">
                <a:avLst/>
              </a:prstGeom>
              <a:blipFill>
                <a:blip r:embed="rId16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/>
              <p:nvPr/>
            </p:nvSpPr>
            <p:spPr>
              <a:xfrm>
                <a:off x="8559692" y="6078636"/>
                <a:ext cx="8763000" cy="3657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Tam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HIK: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2,5 x 2 = 5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2,5 x 4 = 10 (cm)</a:t>
                </a:r>
              </a:p>
              <a:p>
                <a:pPr algn="ctr"/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HIK </a:t>
                </a:r>
                <a:r>
                  <a:rPr lang="en-US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²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B62541-E336-DD37-BAA4-9B942E4DD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9692" y="6078636"/>
                <a:ext cx="8763000" cy="3657283"/>
              </a:xfrm>
              <a:prstGeom prst="rect">
                <a:avLst/>
              </a:prstGeom>
              <a:blipFill>
                <a:blip r:embed="rId17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29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5" grpId="0" build="p"/>
      <p:bldP spid="7" grpId="0" build="p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70C0"/>
                </a:solidFill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lang="en-US" sz="4400" b="1" dirty="0">
                <a:solidFill>
                  <a:prstClr val="white"/>
                </a:solidFill>
                <a:latin typeface="UVF Lobster12" panose="02000506000000020003" pitchFamily="2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VF Lobster12" panose="02000506000000020003" pitchFamily="2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bên, biết hình tròn bé nhất có bán kính 50 cm, hình tròn lớn nhất có bán kính 200 cm.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Đường kính mỗi hình tròn màu xanh lá cây là: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100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150 cm          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400 cm           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300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5F51B9-B5EF-01F1-2C82-66BEFC8E7941}"/>
              </a:ext>
            </a:extLst>
          </p:cNvPr>
          <p:cNvSpPr txBox="1"/>
          <p:nvPr/>
        </p:nvSpPr>
        <p:spPr>
          <a:xfrm>
            <a:off x="1219200" y="6819900"/>
            <a:ext cx="1127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200 – 50 = 150 (cm)</a:t>
            </a:r>
          </a:p>
          <a:p>
            <a:pPr algn="r"/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62CAE2-9B12-9922-E715-73101FA24A15}"/>
              </a:ext>
            </a:extLst>
          </p:cNvPr>
          <p:cNvSpPr/>
          <p:nvPr/>
        </p:nvSpPr>
        <p:spPr>
          <a:xfrm>
            <a:off x="838200" y="46863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99797">
            <a:off x="6087385" y="-1266690"/>
            <a:ext cx="5774080" cy="56585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366926">
            <a:off x="10014843" y="7016359"/>
            <a:ext cx="2297006" cy="5033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1000" y="524430"/>
            <a:ext cx="17186969" cy="92190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69548">
            <a:off x="-304516" y="573627"/>
            <a:ext cx="3453731" cy="11303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971800" y="419100"/>
            <a:ext cx="6928826" cy="104235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0423" y="585089"/>
            <a:ext cx="13893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 câu trả lời đúng.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4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A2BA8889-7EAE-4E5D-8D07-AD42D7F4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9" y="316527"/>
            <a:ext cx="2084521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/>
          <p:cNvSpPr/>
          <p:nvPr/>
        </p:nvSpPr>
        <p:spPr>
          <a:xfrm>
            <a:off x="1115323" y="369342"/>
            <a:ext cx="1330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B409DA-A679-D0DC-F76A-0EB4D7522D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91800" y="2857500"/>
            <a:ext cx="6639119" cy="57124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7DB1AB-9C1D-E479-F3CC-164D731AFE1D}"/>
              </a:ext>
            </a:extLst>
          </p:cNvPr>
          <p:cNvSpPr txBox="1"/>
          <p:nvPr/>
        </p:nvSpPr>
        <p:spPr>
          <a:xfrm>
            <a:off x="914400" y="2400300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A. 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B. 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C. 4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D. 5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B76CD-9E31-3E61-BD3F-FC62F495FC37}"/>
              </a:ext>
            </a:extLst>
          </p:cNvPr>
          <p:cNvSpPr txBox="1"/>
          <p:nvPr/>
        </p:nvSpPr>
        <p:spPr>
          <a:xfrm>
            <a:off x="3352800" y="42291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 = 1 256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50 × 2 = 314 (cm)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1 256 : 314 = 4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B6CBEF-5EB4-7312-E521-9280CFC37F60}"/>
              </a:ext>
            </a:extLst>
          </p:cNvPr>
          <p:cNvSpPr/>
          <p:nvPr/>
        </p:nvSpPr>
        <p:spPr>
          <a:xfrm>
            <a:off x="914400" y="5199611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45" grpId="0"/>
      <p:bldP spid="19" grpId="0"/>
      <p:bldP spid="5" grpId="0" build="p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943</TotalTime>
  <Words>578</Words>
  <Application>Microsoft Office PowerPoint</Application>
  <PresentationFormat>Custom</PresentationFormat>
  <Paragraphs>67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Baloo</vt:lpstr>
      <vt:lpstr>Bungee</vt:lpstr>
      <vt:lpstr>Calibri</vt:lpstr>
      <vt:lpstr>Cambria</vt:lpstr>
      <vt:lpstr>Cambria Math</vt:lpstr>
      <vt:lpstr>UVF Lobster12</vt:lpstr>
      <vt:lpstr>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HỌC</dc:title>
  <dc:subject>9Slide.vn</dc:subject>
  <dc:creator>Admin</dc:creator>
  <dc:description>9Slide.vn</dc:description>
  <cp:lastModifiedBy>Phương Bùi</cp:lastModifiedBy>
  <cp:revision>57</cp:revision>
  <dcterms:created xsi:type="dcterms:W3CDTF">2006-08-16T00:00:00Z</dcterms:created>
  <dcterms:modified xsi:type="dcterms:W3CDTF">2024-12-13T07:26:12Z</dcterms:modified>
  <cp:category>9Slide.vn</cp:category>
  <dc:identifier>DAEyh8pbB_I</dc:identifier>
</cp:coreProperties>
</file>