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3"/>
  </p:notesMasterIdLst>
  <p:sldIdLst>
    <p:sldId id="294" r:id="rId5"/>
    <p:sldId id="257" r:id="rId6"/>
    <p:sldId id="287" r:id="rId7"/>
    <p:sldId id="279" r:id="rId8"/>
    <p:sldId id="2636" r:id="rId9"/>
    <p:sldId id="286" r:id="rId10"/>
    <p:sldId id="311" r:id="rId11"/>
    <p:sldId id="312" r:id="rId12"/>
    <p:sldId id="273" r:id="rId13"/>
    <p:sldId id="270" r:id="rId14"/>
    <p:sldId id="303" r:id="rId15"/>
    <p:sldId id="292" r:id="rId16"/>
    <p:sldId id="315" r:id="rId17"/>
    <p:sldId id="274" r:id="rId18"/>
    <p:sldId id="2632" r:id="rId19"/>
    <p:sldId id="2631" r:id="rId20"/>
    <p:sldId id="263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74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47.svg"/><Relationship Id="rId5" Type="http://schemas.openxmlformats.org/officeDocument/2006/relationships/image" Target="../media/image35.pn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30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35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68.svg"/><Relationship Id="rId10" Type="http://schemas.openxmlformats.org/officeDocument/2006/relationships/image" Target="../media/image63.jpeg"/><Relationship Id="rId4" Type="http://schemas.openxmlformats.org/officeDocument/2006/relationships/image" Target="../media/image24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jpe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2" y="4952472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38765" y="1486737"/>
            <a:ext cx="5884944" cy="1328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zh-CN" sz="6200" b="1" i="0" u="none" strike="noStrike" kern="12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US" altLang="zh-CN" sz="6200" b="1" i="0" u="none" strike="noStrike" kern="12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kumimoji="0" lang="zh-CN" altLang="en-US" sz="6200" b="1" i="0" u="none" strike="noStrike" kern="12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188993" y="1026531"/>
            <a:ext cx="7229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hay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029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95666-2C54-4114-9035-8720B2B267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1538" y="3785098"/>
            <a:ext cx="830347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2957046" y="48848"/>
            <a:ext cx="6377940" cy="1049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altLang="zh-CN" sz="48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kumimoji="0" lang="zh-CN" altLang="en-US" sz="4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463</Words>
  <Application>Microsoft Office PowerPoint</Application>
  <PresentationFormat>Widescreen</PresentationFormat>
  <Paragraphs>108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Nunito black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25</cp:revision>
  <dcterms:created xsi:type="dcterms:W3CDTF">2022-06-13T02:36:19Z</dcterms:created>
  <dcterms:modified xsi:type="dcterms:W3CDTF">2024-10-05T07:20:13Z</dcterms:modified>
</cp:coreProperties>
</file>