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28"/>
  </p:notesMasterIdLst>
  <p:sldIdLst>
    <p:sldId id="314" r:id="rId3"/>
    <p:sldId id="306" r:id="rId4"/>
    <p:sldId id="315" r:id="rId5"/>
    <p:sldId id="279" r:id="rId6"/>
    <p:sldId id="280" r:id="rId7"/>
    <p:sldId id="281" r:id="rId8"/>
    <p:sldId id="282" r:id="rId9"/>
    <p:sldId id="2007577482" r:id="rId10"/>
    <p:sldId id="320" r:id="rId11"/>
    <p:sldId id="2007577475" r:id="rId12"/>
    <p:sldId id="339" r:id="rId13"/>
    <p:sldId id="2007577478" r:id="rId14"/>
    <p:sldId id="2007577479" r:id="rId15"/>
    <p:sldId id="2007577485" r:id="rId16"/>
    <p:sldId id="326" r:id="rId17"/>
    <p:sldId id="2007577481" r:id="rId18"/>
    <p:sldId id="2007577483" r:id="rId19"/>
    <p:sldId id="2007577486" r:id="rId20"/>
    <p:sldId id="2007577487" r:id="rId21"/>
    <p:sldId id="2007577488" r:id="rId22"/>
    <p:sldId id="2007577484" r:id="rId23"/>
    <p:sldId id="2007577489" r:id="rId24"/>
    <p:sldId id="2007577490" r:id="rId25"/>
    <p:sldId id="283" r:id="rId26"/>
    <p:sldId id="31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744" autoAdjust="0"/>
  </p:normalViewPr>
  <p:slideViewPr>
    <p:cSldViewPr snapToGrid="0">
      <p:cViewPr varScale="1">
        <p:scale>
          <a:sx n="65" d="100"/>
          <a:sy n="65" d="100"/>
        </p:scale>
        <p:origin x="93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ong Luong Y" userId="dda31959b45852e4" providerId="LiveId" clId="{FC3FB146-0618-45F4-8090-1E51C5DC3975}"/>
    <pc:docChg chg="modSld">
      <pc:chgData name="Phuong Luong Y" userId="dda31959b45852e4" providerId="LiveId" clId="{FC3FB146-0618-45F4-8090-1E51C5DC3975}" dt="2023-02-27T02:20:01.618" v="5" actId="20577"/>
      <pc:docMkLst>
        <pc:docMk/>
      </pc:docMkLst>
      <pc:sldChg chg="modSp mod">
        <pc:chgData name="Phuong Luong Y" userId="dda31959b45852e4" providerId="LiveId" clId="{FC3FB146-0618-45F4-8090-1E51C5DC3975}" dt="2023-02-27T02:20:01.618" v="5" actId="20577"/>
        <pc:sldMkLst>
          <pc:docMk/>
          <pc:sldMk cId="2043713092" sldId="2007577489"/>
        </pc:sldMkLst>
        <pc:spChg chg="mod">
          <ac:chgData name="Phuong Luong Y" userId="dda31959b45852e4" providerId="LiveId" clId="{FC3FB146-0618-45F4-8090-1E51C5DC3975}" dt="2023-02-27T02:20:01.618" v="5" actId="20577"/>
          <ac:spMkLst>
            <pc:docMk/>
            <pc:sldMk cId="2043713092" sldId="2007577489"/>
            <ac:spMk id="12" creationId="{8BC66F67-6388-8F96-6BA0-18375BD1A2D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35CAC8-84FB-4C88-8728-654E0FCC0A91}" type="datetimeFigureOut">
              <a:rPr lang="en-US" smtClean="0"/>
              <a:t>27/2/2023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3893F-10AE-415F-B157-9EC465E40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34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793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144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441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018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257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68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0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88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10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1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46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6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5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80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0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81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77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75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29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16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65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20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27/2/2023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45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27/2/2023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10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27/2/2023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9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27/2/2023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7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84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27/2/2023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8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27/2/2023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7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27/2/2023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3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27/2/2023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0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27/2/2023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9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27/2/2023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6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27/2/2023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8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92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6D93598-705C-4CD5-9A85-1B3257EE7D2B}" type="datetimeFigureOut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27/2/2023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02B04C-27CD-4F6D-9E21-973605F1E22C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6756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27/2/2023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/>
            <a:endParaRPr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47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46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35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50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88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0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4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834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0953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21.png"/><Relationship Id="rId3" Type="http://schemas.openxmlformats.org/officeDocument/2006/relationships/audio" Target="NULL" TargetMode="External"/><Relationship Id="rId21" Type="http://schemas.openxmlformats.org/officeDocument/2006/relationships/image" Target="../media/image32.png"/><Relationship Id="rId7" Type="http://schemas.openxmlformats.org/officeDocument/2006/relationships/audio" Target="../media/audio1.wav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20" Type="http://schemas.microsoft.com/office/2007/relationships/hdphoto" Target="../media/hdphoto1.wdp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28.png"/><Relationship Id="rId10" Type="http://schemas.openxmlformats.org/officeDocument/2006/relationships/slide" Target="slide6.xml"/><Relationship Id="rId19" Type="http://schemas.openxmlformats.org/officeDocument/2006/relationships/image" Target="../media/image31.png"/><Relationship Id="rId4" Type="http://schemas.microsoft.com/office/2007/relationships/media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27.png"/><Relationship Id="rId2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audio" Target="NULL" TargetMode="External"/><Relationship Id="rId21" Type="http://schemas.openxmlformats.org/officeDocument/2006/relationships/image" Target="../media/image36.png"/><Relationship Id="rId7" Type="http://schemas.openxmlformats.org/officeDocument/2006/relationships/audio" Target="../media/audio1.wav"/><Relationship Id="rId12" Type="http://schemas.openxmlformats.org/officeDocument/2006/relationships/image" Target="../media/image26.png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20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29.png"/><Relationship Id="rId10" Type="http://schemas.openxmlformats.org/officeDocument/2006/relationships/slide" Target="slide7.xml"/><Relationship Id="rId19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24.png"/><Relationship Id="rId14" Type="http://schemas.openxmlformats.org/officeDocument/2006/relationships/image" Target="../media/image28.png"/><Relationship Id="rId22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8.png"/><Relationship Id="rId18" Type="http://schemas.openxmlformats.org/officeDocument/2006/relationships/image" Target="../media/image38.png"/><Relationship Id="rId3" Type="http://schemas.openxmlformats.org/officeDocument/2006/relationships/audio" Target="NULL" TargetMode="External"/><Relationship Id="rId21" Type="http://schemas.openxmlformats.org/officeDocument/2006/relationships/image" Target="../media/image40.png"/><Relationship Id="rId7" Type="http://schemas.openxmlformats.org/officeDocument/2006/relationships/audio" Target="../media/audio1.wav"/><Relationship Id="rId12" Type="http://schemas.openxmlformats.org/officeDocument/2006/relationships/image" Target="../media/image27.png"/><Relationship Id="rId17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20" Type="http://schemas.microsoft.com/office/2007/relationships/hdphoto" Target="../media/hdphoto2.wdp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30.png"/><Relationship Id="rId10" Type="http://schemas.openxmlformats.org/officeDocument/2006/relationships/slide" Target="slide8.xml"/><Relationship Id="rId19" Type="http://schemas.openxmlformats.org/officeDocument/2006/relationships/image" Target="../media/image39.png"/><Relationship Id="rId4" Type="http://schemas.microsoft.com/office/2007/relationships/media" Target="../media/media3.mp3"/><Relationship Id="rId9" Type="http://schemas.openxmlformats.org/officeDocument/2006/relationships/image" Target="../media/image25.png"/><Relationship Id="rId14" Type="http://schemas.openxmlformats.org/officeDocument/2006/relationships/image" Target="../media/image29.png"/><Relationship Id="rId22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21.png"/><Relationship Id="rId18" Type="http://schemas.openxmlformats.org/officeDocument/2006/relationships/image" Target="../media/image43.GIF"/><Relationship Id="rId3" Type="http://schemas.openxmlformats.org/officeDocument/2006/relationships/audio" Target="NULL" TargetMode="External"/><Relationship Id="rId21" Type="http://schemas.openxmlformats.org/officeDocument/2006/relationships/image" Target="../media/image19.png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29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8.png"/><Relationship Id="rId5" Type="http://schemas.microsoft.com/office/2007/relationships/media" Target="../media/media4.mp3"/><Relationship Id="rId15" Type="http://schemas.microsoft.com/office/2007/relationships/hdphoto" Target="../media/hdphoto2.wdp"/><Relationship Id="rId10" Type="http://schemas.openxmlformats.org/officeDocument/2006/relationships/image" Target="../media/image41.png"/><Relationship Id="rId19" Type="http://schemas.openxmlformats.org/officeDocument/2006/relationships/image" Target="../media/image33.png"/><Relationship Id="rId4" Type="http://schemas.microsoft.com/office/2007/relationships/media" Target="../media/media3.mp3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24D40010-25BE-4256-A6DB-3746B78F11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68345" y="633156"/>
            <a:ext cx="9115088" cy="4808466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6DD3EB8C-6DBE-4D8F-9BF3-0F4D5599A6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885" b="100000" l="0" r="99600">
                        <a14:foregroundMark x1="23700" y1="96448" x2="24800" y2="99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614" r="-38"/>
          <a:stretch/>
        </p:blipFill>
        <p:spPr>
          <a:xfrm>
            <a:off x="4591" y="3814006"/>
            <a:ext cx="12187409" cy="3043994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EE443EE4-1580-4C22-AAE4-215F41C60A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26699" y="90039"/>
            <a:ext cx="1600201" cy="16603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819E6E-D3F2-4A1C-AA1B-B71300C3310D}"/>
              </a:ext>
            </a:extLst>
          </p:cNvPr>
          <p:cNvSpPr txBox="1"/>
          <p:nvPr/>
        </p:nvSpPr>
        <p:spPr>
          <a:xfrm>
            <a:off x="2126512" y="750110"/>
            <a:ext cx="63476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UTM Davida" pitchFamily="18" charset="0"/>
              </a:rPr>
              <a:t>a. </a:t>
            </a:r>
            <a:r>
              <a:rPr 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UTM Davida" pitchFamily="18" charset="0"/>
              </a:rPr>
              <a:t>Giới thiệu số tháng trong một năm và số ngày trong tháng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uLnTx/>
              <a:uFillTx/>
              <a:latin typeface="UTM David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05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7011A7-ECF7-9CAC-54A3-DA66D5AF7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0744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4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A324E7-E85F-49CB-92F6-876278EA8A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1" t="18235" r="9345" b="37167"/>
          <a:stretch/>
        </p:blipFill>
        <p:spPr>
          <a:xfrm>
            <a:off x="793643" y="1042768"/>
            <a:ext cx="6347012" cy="48771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DCED34-B1A2-45A2-9CCA-B1B3B2524E3B}"/>
              </a:ext>
            </a:extLst>
          </p:cNvPr>
          <p:cNvSpPr txBox="1"/>
          <p:nvPr/>
        </p:nvSpPr>
        <p:spPr>
          <a:xfrm>
            <a:off x="7916958" y="1419217"/>
            <a:ext cx="363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B49DC6-9B17-4847-9777-1749D502B668}"/>
              </a:ext>
            </a:extLst>
          </p:cNvPr>
          <p:cNvSpPr txBox="1"/>
          <p:nvPr/>
        </p:nvSpPr>
        <p:spPr>
          <a:xfrm>
            <a:off x="7408079" y="3055421"/>
            <a:ext cx="44791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 Một, tháng Hai, tháng Ba, tháng Tư, tháng Năm, tháng Sáu, tháng Bảy, tháng Tám, tháng Chín, tháng Mười, tháng Mười một, tháng Mười hai.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7AA586-685B-4C9E-BA90-C3D9080F9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903" y="678910"/>
            <a:ext cx="1229004" cy="109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3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316D8B-2A66-4EF3-A508-615532DC39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1" t="18235" r="9345" b="37167"/>
          <a:stretch/>
        </p:blipFill>
        <p:spPr>
          <a:xfrm>
            <a:off x="968891" y="1092048"/>
            <a:ext cx="6347012" cy="48771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BFCB18-7EFE-4814-9298-381F3CC706B6}"/>
              </a:ext>
            </a:extLst>
          </p:cNvPr>
          <p:cNvSpPr txBox="1"/>
          <p:nvPr/>
        </p:nvSpPr>
        <p:spPr>
          <a:xfrm>
            <a:off x="7758953" y="1438835"/>
            <a:ext cx="3348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CCAF6D-DB52-409D-9358-615911486D87}"/>
              </a:ext>
            </a:extLst>
          </p:cNvPr>
          <p:cNvSpPr txBox="1"/>
          <p:nvPr/>
        </p:nvSpPr>
        <p:spPr>
          <a:xfrm>
            <a:off x="7758953" y="3429000"/>
            <a:ext cx="3750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30, 31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28, 29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922328-3ADC-491D-9EB4-414899CAF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903" y="678910"/>
            <a:ext cx="1229004" cy="109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24D40010-25BE-4256-A6DB-3746B78F11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68345" y="633156"/>
            <a:ext cx="9115088" cy="4808466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6DD3EB8C-6DBE-4D8F-9BF3-0F4D5599A6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885" b="100000" l="0" r="99600">
                        <a14:foregroundMark x1="23700" y1="96448" x2="24800" y2="99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614" r="-38"/>
          <a:stretch/>
        </p:blipFill>
        <p:spPr>
          <a:xfrm>
            <a:off x="4591" y="3814006"/>
            <a:ext cx="12187409" cy="3043994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EE443EE4-1580-4C22-AAE4-215F41C60A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26699" y="90039"/>
            <a:ext cx="1600201" cy="16603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819E6E-D3F2-4A1C-AA1B-B71300C3310D}"/>
              </a:ext>
            </a:extLst>
          </p:cNvPr>
          <p:cNvSpPr txBox="1"/>
          <p:nvPr/>
        </p:nvSpPr>
        <p:spPr>
          <a:xfrm>
            <a:off x="2126512" y="1249840"/>
            <a:ext cx="63476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UTM Davida" pitchFamily="18" charset="0"/>
              </a:rPr>
              <a:t>b.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UTM Davida" pitchFamily="18" charset="0"/>
              </a:rPr>
              <a:t>Giới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UTM Davida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UTM Davida" pitchFamily="18" charset="0"/>
              </a:rPr>
              <a:t>thiệu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UTM Davida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UTM Davida" pitchFamily="18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UTM Davida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UTM Davida" pitchFamily="18" charset="0"/>
              </a:rPr>
              <a:t>ngày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UTM Davida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UTM Davida" pitchFamily="18" charset="0"/>
              </a:rPr>
              <a:t>trong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UTM Davida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UTM Davida" pitchFamily="18" charset="0"/>
              </a:rPr>
              <a:t>một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UTM Davida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UTM Davida" pitchFamily="18" charset="0"/>
              </a:rPr>
              <a:t>tháng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uLnTx/>
              <a:uFillTx/>
              <a:latin typeface="UTM David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99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"/>
                            </p:stCondLst>
                            <p:childTnLst>
                              <p:par>
                                <p:cTn id="13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874103-F9EF-01B4-0587-173A6342D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475" y="260876"/>
            <a:ext cx="8582389" cy="48214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DC286C6-0BD1-B0B2-237D-43A057669C78}"/>
              </a:ext>
            </a:extLst>
          </p:cNvPr>
          <p:cNvGrpSpPr/>
          <p:nvPr/>
        </p:nvGrpSpPr>
        <p:grpSpPr>
          <a:xfrm>
            <a:off x="1427977" y="5287594"/>
            <a:ext cx="9463627" cy="1145104"/>
            <a:chOff x="3093376" y="708119"/>
            <a:chExt cx="10093413" cy="1145104"/>
          </a:xfrm>
          <a:solidFill>
            <a:srgbClr val="AAE3F9"/>
          </a:solidFill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9295986-8FDE-1B20-BC3D-50CA4A5CC925}"/>
                </a:ext>
              </a:extLst>
            </p:cNvPr>
            <p:cNvSpPr/>
            <p:nvPr/>
          </p:nvSpPr>
          <p:spPr>
            <a:xfrm>
              <a:off x="3093376" y="708119"/>
              <a:ext cx="10093413" cy="1145104"/>
            </a:xfrm>
            <a:prstGeom prst="roundRect">
              <a:avLst/>
            </a:prstGeom>
            <a:solidFill>
              <a:srgbClr val="F9B2DC"/>
            </a:solidFill>
            <a:ln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A5C378B-BF0D-F47D-089C-AA5A94BE33D1}"/>
                </a:ext>
              </a:extLst>
            </p:cNvPr>
            <p:cNvSpPr/>
            <p:nvPr/>
          </p:nvSpPr>
          <p:spPr>
            <a:xfrm>
              <a:off x="3378902" y="738997"/>
              <a:ext cx="9066657" cy="1015663"/>
            </a:xfrm>
            <a:prstGeom prst="rect">
              <a:avLst/>
            </a:prstGeom>
            <a:solidFill>
              <a:srgbClr val="F9B2DC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nl-NL" sz="3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hảo luận và tìm số ngày trong từng tháng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(từ tháng 1 đến tháng 12), 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080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2A3D2F-BDDC-FB32-A759-9F1CC05CB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93" y="1551503"/>
            <a:ext cx="10979888" cy="40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5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A0AAFD2-EB52-4F2A-A25F-9B4E0096E8F1}"/>
              </a:ext>
            </a:extLst>
          </p:cNvPr>
          <p:cNvGrpSpPr/>
          <p:nvPr/>
        </p:nvGrpSpPr>
        <p:grpSpPr>
          <a:xfrm>
            <a:off x="1321652" y="566738"/>
            <a:ext cx="9463627" cy="1011707"/>
            <a:chOff x="3093376" y="708119"/>
            <a:chExt cx="10093413" cy="1011707"/>
          </a:xfrm>
          <a:solidFill>
            <a:srgbClr val="AAE3F9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8EE2C93-6A34-4D4A-818A-4851E46F1C01}"/>
                </a:ext>
              </a:extLst>
            </p:cNvPr>
            <p:cNvSpPr/>
            <p:nvPr/>
          </p:nvSpPr>
          <p:spPr>
            <a:xfrm>
              <a:off x="3093376" y="708119"/>
              <a:ext cx="10093413" cy="1011707"/>
            </a:xfrm>
            <a:prstGeom prst="roundRect">
              <a:avLst/>
            </a:prstGeom>
            <a:solidFill>
              <a:srgbClr val="F9B2DC"/>
            </a:solidFill>
            <a:ln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00BBA86-230F-475C-87EB-F96E0CDC9379}"/>
                </a:ext>
              </a:extLst>
            </p:cNvPr>
            <p:cNvSpPr/>
            <p:nvPr/>
          </p:nvSpPr>
          <p:spPr>
            <a:xfrm>
              <a:off x="3299521" y="919750"/>
              <a:ext cx="9388946" cy="707886"/>
            </a:xfrm>
            <a:prstGeom prst="rect">
              <a:avLst/>
            </a:prstGeom>
            <a:solidFill>
              <a:srgbClr val="F9B2DC"/>
            </a:solidFill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Những năm nhuận, tháng hai có 29 ngày.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61D53EC-0B98-3D4D-0016-3F64EB9D9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977" y="2113221"/>
            <a:ext cx="7430386" cy="417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48D504-3C2F-C9EA-5E47-6DE1F8FD7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392" y="1286540"/>
            <a:ext cx="4862526" cy="40933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9AF151-C30A-20E0-07CE-1C18A677F65B}"/>
              </a:ext>
            </a:extLst>
          </p:cNvPr>
          <p:cNvSpPr txBox="1"/>
          <p:nvPr/>
        </p:nvSpPr>
        <p:spPr>
          <a:xfrm>
            <a:off x="6715478" y="1153403"/>
            <a:ext cx="483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lvl="0" indent="-285750" algn="just">
              <a:buFontTx/>
              <a:buChar char="-"/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1?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AE9DE7-FA9E-22FD-DF4C-E227F4C7A78C}"/>
              </a:ext>
            </a:extLst>
          </p:cNvPr>
          <p:cNvSpPr txBox="1"/>
          <p:nvPr/>
        </p:nvSpPr>
        <p:spPr>
          <a:xfrm>
            <a:off x="6972144" y="3055421"/>
            <a:ext cx="44791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ngày thứ hai: 2, 9, 16, 23, 30.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ADB6D-ACFC-48BC-BFDE-B41B47B84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4424" y="413096"/>
            <a:ext cx="1229004" cy="10924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3341A1-B433-FE9E-CA09-BCF7569BE713}"/>
              </a:ext>
            </a:extLst>
          </p:cNvPr>
          <p:cNvSpPr/>
          <p:nvPr/>
        </p:nvSpPr>
        <p:spPr>
          <a:xfrm>
            <a:off x="1084521" y="1871330"/>
            <a:ext cx="552893" cy="33705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8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48D504-3C2F-C9EA-5E47-6DE1F8FD7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392" y="1286540"/>
            <a:ext cx="4862526" cy="40933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9AF151-C30A-20E0-07CE-1C18A677F65B}"/>
              </a:ext>
            </a:extLst>
          </p:cNvPr>
          <p:cNvSpPr txBox="1"/>
          <p:nvPr/>
        </p:nvSpPr>
        <p:spPr>
          <a:xfrm>
            <a:off x="6715478" y="1153403"/>
            <a:ext cx="483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AE9DE7-FA9E-22FD-DF4C-E227F4C7A78C}"/>
              </a:ext>
            </a:extLst>
          </p:cNvPr>
          <p:cNvSpPr txBox="1"/>
          <p:nvPr/>
        </p:nvSpPr>
        <p:spPr>
          <a:xfrm>
            <a:off x="6972144" y="3055421"/>
            <a:ext cx="44791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ADB6D-ACFC-48BC-BFDE-B41B47B84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4424" y="413096"/>
            <a:ext cx="1229004" cy="10924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3341A1-B433-FE9E-CA09-BCF7569BE713}"/>
              </a:ext>
            </a:extLst>
          </p:cNvPr>
          <p:cNvSpPr/>
          <p:nvPr/>
        </p:nvSpPr>
        <p:spPr>
          <a:xfrm>
            <a:off x="3795823" y="4008474"/>
            <a:ext cx="552893" cy="3615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68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-21734"/>
            <a:ext cx="12192001" cy="6858000"/>
          </a:xfrm>
          <a:prstGeom prst="rect">
            <a:avLst/>
          </a:prstGeom>
        </p:spPr>
      </p:pic>
      <p:sp>
        <p:nvSpPr>
          <p:cNvPr id="9" name="文本框 43">
            <a:extLst>
              <a:ext uri="{FF2B5EF4-FFF2-40B4-BE49-F238E27FC236}">
                <a16:creationId xmlns:a16="http://schemas.microsoft.com/office/drawing/2014/main" id="{0BE91D9F-F394-D44F-C883-5CDB0537687B}"/>
              </a:ext>
            </a:extLst>
          </p:cNvPr>
          <p:cNvSpPr txBox="1"/>
          <p:nvPr/>
        </p:nvSpPr>
        <p:spPr>
          <a:xfrm>
            <a:off x="4916317" y="647462"/>
            <a:ext cx="2069258" cy="1006090"/>
          </a:xfrm>
          <a:prstGeom prst="roundRect">
            <a:avLst>
              <a:gd name="adj" fmla="val 43400"/>
            </a:avLst>
          </a:prstGeom>
          <a:solidFill>
            <a:srgbClr val="EFB421"/>
          </a:soli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  <a:sym typeface="Arial" panose="020B0604020202020204" pitchFamily="34" charset="0"/>
              </a:rPr>
              <a:t>TOÁN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ogue-ExtraBold" panose="020B0500000000000000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492" y="3488551"/>
            <a:ext cx="5673192" cy="33694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87693A-3DE0-2EF8-59DF-8087B65D7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01" y="2071428"/>
            <a:ext cx="11418798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4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48D504-3C2F-C9EA-5E47-6DE1F8FD7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600" y="1286540"/>
            <a:ext cx="4830110" cy="40933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9AF151-C30A-20E0-07CE-1C18A677F65B}"/>
              </a:ext>
            </a:extLst>
          </p:cNvPr>
          <p:cNvSpPr txBox="1"/>
          <p:nvPr/>
        </p:nvSpPr>
        <p:spPr>
          <a:xfrm>
            <a:off x="6715478" y="1153403"/>
            <a:ext cx="483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AE9DE7-FA9E-22FD-DF4C-E227F4C7A78C}"/>
              </a:ext>
            </a:extLst>
          </p:cNvPr>
          <p:cNvSpPr txBox="1"/>
          <p:nvPr/>
        </p:nvSpPr>
        <p:spPr>
          <a:xfrm>
            <a:off x="6972144" y="3055421"/>
            <a:ext cx="44791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ADB6D-ACFC-48BC-BFDE-B41B47B84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4424" y="413096"/>
            <a:ext cx="1229004" cy="10924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3341A1-B433-FE9E-CA09-BCF7569BE713}"/>
              </a:ext>
            </a:extLst>
          </p:cNvPr>
          <p:cNvSpPr/>
          <p:nvPr/>
        </p:nvSpPr>
        <p:spPr>
          <a:xfrm>
            <a:off x="1105785" y="2679404"/>
            <a:ext cx="552893" cy="3615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10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DF4D1C-A131-7A2D-1A7E-761CE424A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0989" y="4009539"/>
            <a:ext cx="663911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2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4758EB58-A7D8-3F9E-3975-CB3F77247223}"/>
              </a:ext>
            </a:extLst>
          </p:cNvPr>
          <p:cNvSpPr/>
          <p:nvPr/>
        </p:nvSpPr>
        <p:spPr>
          <a:xfrm>
            <a:off x="882365" y="383051"/>
            <a:ext cx="1008529" cy="83371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3EE22-2C05-F883-EFA0-297EB0C9AE87}"/>
              </a:ext>
            </a:extLst>
          </p:cNvPr>
          <p:cNvSpPr txBox="1"/>
          <p:nvPr/>
        </p:nvSpPr>
        <p:spPr>
          <a:xfrm>
            <a:off x="1890894" y="657766"/>
            <a:ext cx="582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E0D264-F873-C458-906D-BAA63699F330}"/>
              </a:ext>
            </a:extLst>
          </p:cNvPr>
          <p:cNvSpPr txBox="1"/>
          <p:nvPr/>
        </p:nvSpPr>
        <p:spPr>
          <a:xfrm>
            <a:off x="467833" y="1424763"/>
            <a:ext cx="11515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Bây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D16934D-B4E3-7A13-F6D1-8953F05B6F65}"/>
              </a:ext>
            </a:extLst>
          </p:cNvPr>
          <p:cNvGrpSpPr/>
          <p:nvPr/>
        </p:nvGrpSpPr>
        <p:grpSpPr>
          <a:xfrm>
            <a:off x="1321652" y="2331743"/>
            <a:ext cx="9463627" cy="1011707"/>
            <a:chOff x="3093376" y="708119"/>
            <a:chExt cx="10093413" cy="1011707"/>
          </a:xfrm>
          <a:solidFill>
            <a:srgbClr val="AAE3F9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C884C23-3FBE-169C-2BE2-C682BF66E114}"/>
                </a:ext>
              </a:extLst>
            </p:cNvPr>
            <p:cNvSpPr/>
            <p:nvPr/>
          </p:nvSpPr>
          <p:spPr>
            <a:xfrm>
              <a:off x="3093376" y="708119"/>
              <a:ext cx="10093413" cy="1011707"/>
            </a:xfrm>
            <a:prstGeom prst="roundRect">
              <a:avLst/>
            </a:prstGeom>
            <a:solidFill>
              <a:srgbClr val="F9B2DC"/>
            </a:solidFill>
            <a:ln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BC66F67-6388-8F96-6BA0-18375BD1A2D9}"/>
                </a:ext>
              </a:extLst>
            </p:cNvPr>
            <p:cNvSpPr/>
            <p:nvPr/>
          </p:nvSpPr>
          <p:spPr>
            <a:xfrm>
              <a:off x="3174408" y="813425"/>
              <a:ext cx="9956696" cy="707886"/>
            </a:xfrm>
            <a:prstGeom prst="rect">
              <a:avLst/>
            </a:prstGeom>
            <a:solidFill>
              <a:srgbClr val="F9B2DC"/>
            </a:solidFill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Bây giờ đang là tháng 2. Tháng 2 </a:t>
              </a:r>
              <a:r>
                <a:rPr lang="nl-NL" sz="4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có 28 </a:t>
              </a:r>
              <a:r>
                <a:rPr lang="nl-NL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ngày.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9A94A61-CEBC-DE49-261B-56447C1A9580}"/>
              </a:ext>
            </a:extLst>
          </p:cNvPr>
          <p:cNvSpPr txBox="1"/>
          <p:nvPr/>
        </p:nvSpPr>
        <p:spPr>
          <a:xfrm>
            <a:off x="549349" y="3444949"/>
            <a:ext cx="11515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D32CD6-A453-7AF4-E916-8407C09144AE}"/>
              </a:ext>
            </a:extLst>
          </p:cNvPr>
          <p:cNvGrpSpPr/>
          <p:nvPr/>
        </p:nvGrpSpPr>
        <p:grpSpPr>
          <a:xfrm>
            <a:off x="1162164" y="4245604"/>
            <a:ext cx="9463627" cy="1517243"/>
            <a:chOff x="3093376" y="708119"/>
            <a:chExt cx="10093413" cy="1517243"/>
          </a:xfrm>
          <a:solidFill>
            <a:srgbClr val="AAE3F9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8F24FE3-46B1-9E7B-B3E6-53BAA4C46EAA}"/>
                </a:ext>
              </a:extLst>
            </p:cNvPr>
            <p:cNvSpPr/>
            <p:nvPr/>
          </p:nvSpPr>
          <p:spPr>
            <a:xfrm>
              <a:off x="3093376" y="708119"/>
              <a:ext cx="10093413" cy="1517243"/>
            </a:xfrm>
            <a:prstGeom prst="roundRect">
              <a:avLst/>
            </a:prstGeom>
            <a:solidFill>
              <a:srgbClr val="F9B2DC"/>
            </a:solidFill>
            <a:ln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248D03E-3754-2E25-ED33-D3BED918A478}"/>
                </a:ext>
              </a:extLst>
            </p:cNvPr>
            <p:cNvSpPr/>
            <p:nvPr/>
          </p:nvSpPr>
          <p:spPr>
            <a:xfrm>
              <a:off x="3305409" y="813425"/>
              <a:ext cx="984323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Những tháng có 30 ngày là: Tháng 4, tháng 6, tháng 9, tháng 11.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371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4758EB58-A7D8-3F9E-3975-CB3F77247223}"/>
              </a:ext>
            </a:extLst>
          </p:cNvPr>
          <p:cNvSpPr/>
          <p:nvPr/>
        </p:nvSpPr>
        <p:spPr>
          <a:xfrm>
            <a:off x="882365" y="383051"/>
            <a:ext cx="1008529" cy="83371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3EE22-2C05-F883-EFA0-297EB0C9AE87}"/>
              </a:ext>
            </a:extLst>
          </p:cNvPr>
          <p:cNvSpPr txBox="1"/>
          <p:nvPr/>
        </p:nvSpPr>
        <p:spPr>
          <a:xfrm>
            <a:off x="1890894" y="657766"/>
            <a:ext cx="582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E0D264-F873-C458-906D-BAA63699F330}"/>
              </a:ext>
            </a:extLst>
          </p:cNvPr>
          <p:cNvSpPr txBox="1"/>
          <p:nvPr/>
        </p:nvSpPr>
        <p:spPr>
          <a:xfrm>
            <a:off x="467833" y="1424763"/>
            <a:ext cx="11515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31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D16934D-B4E3-7A13-F6D1-8953F05B6F65}"/>
              </a:ext>
            </a:extLst>
          </p:cNvPr>
          <p:cNvGrpSpPr/>
          <p:nvPr/>
        </p:nvGrpSpPr>
        <p:grpSpPr>
          <a:xfrm>
            <a:off x="701750" y="2331744"/>
            <a:ext cx="10930269" cy="1570406"/>
            <a:chOff x="2432221" y="708120"/>
            <a:chExt cx="11657658" cy="1570406"/>
          </a:xfrm>
          <a:solidFill>
            <a:srgbClr val="AAE3F9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C884C23-3FBE-169C-2BE2-C682BF66E114}"/>
                </a:ext>
              </a:extLst>
            </p:cNvPr>
            <p:cNvSpPr/>
            <p:nvPr/>
          </p:nvSpPr>
          <p:spPr>
            <a:xfrm>
              <a:off x="2534282" y="708120"/>
              <a:ext cx="11555597" cy="1570406"/>
            </a:xfrm>
            <a:prstGeom prst="roundRect">
              <a:avLst/>
            </a:prstGeom>
            <a:solidFill>
              <a:srgbClr val="F9B2DC"/>
            </a:solidFill>
            <a:ln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BC66F67-6388-8F96-6BA0-18375BD1A2D9}"/>
                </a:ext>
              </a:extLst>
            </p:cNvPr>
            <p:cNvSpPr/>
            <p:nvPr/>
          </p:nvSpPr>
          <p:spPr>
            <a:xfrm>
              <a:off x="2432221" y="813425"/>
              <a:ext cx="1154425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Những tháng có 31 ngày là: Tháng 1, tháng 3, tháng 5, tháng 7, tháng 8, tháng 10, tháng 12.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265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964AE15-4EBB-4B9F-BCA8-DBCF9AA8E7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692" y="3890075"/>
            <a:ext cx="2731018" cy="4096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9BE7B2-487F-CF0F-4845-946184E10BC3}"/>
              </a:ext>
            </a:extLst>
          </p:cNvPr>
          <p:cNvGrpSpPr/>
          <p:nvPr/>
        </p:nvGrpSpPr>
        <p:grpSpPr>
          <a:xfrm>
            <a:off x="3249286" y="-282911"/>
            <a:ext cx="5110664" cy="3407109"/>
            <a:chOff x="3281943" y="-108739"/>
            <a:chExt cx="5110664" cy="340710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4695B03-BE59-4876-8B51-843B3C0B2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943" y="-108739"/>
              <a:ext cx="5110664" cy="340710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E0434CE-B924-9298-5978-1D43D6E81B43}"/>
                </a:ext>
              </a:extLst>
            </p:cNvPr>
            <p:cNvSpPr txBox="1"/>
            <p:nvPr/>
          </p:nvSpPr>
          <p:spPr>
            <a:xfrm>
              <a:off x="4358534" y="1133150"/>
              <a:ext cx="29574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dò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4911CA9-C533-E8CF-DA0D-BB78C8C20FFE}"/>
              </a:ext>
            </a:extLst>
          </p:cNvPr>
          <p:cNvSpPr txBox="1"/>
          <p:nvPr/>
        </p:nvSpPr>
        <p:spPr>
          <a:xfrm>
            <a:off x="3115427" y="2424377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Ôn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lại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bài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ị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tiếp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5F521A-3051-4704-823E-BD03DCA54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81802" y="887431"/>
            <a:ext cx="6096012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024A99-DAF3-6AB3-A892-417C5720F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66" y="467480"/>
            <a:ext cx="9946096" cy="43555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223" y="3500021"/>
            <a:ext cx="4866777" cy="289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EB705A-DD94-CF2D-22C0-F7444720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567" y="2900956"/>
            <a:ext cx="4980864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9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9855200" cy="39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0" y="1600200"/>
            <a:ext cx="5353679" cy="4978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69" y="5068536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3600" y="-406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6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400"/>
            <a:ext cx="3767404" cy="1213969"/>
            <a:chOff x="374847" y="4019550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39182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19796" y="535940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12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76031" y="918924"/>
              <a:ext cx="4765542" cy="561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Một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năm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có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mấy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tháng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05" y="459270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9" y="481933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883880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6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3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8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3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1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7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8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410589" y="4178229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6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6888" y="540305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7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15113" y="1060244"/>
              <a:ext cx="5025431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tuần có bao nhiêu ngày? </a:t>
              </a:r>
              <a:endParaRPr kumimoji="0" lang="vi-V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9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7" y="2642831"/>
            <a:ext cx="1092336" cy="876144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2024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2022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84937" y="5403488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26200" y="4119164"/>
              <a:ext cx="1874200" cy="562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7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2023</a:t>
              </a:r>
              <a:endParaRPr kumimoji="0" lang="vi-VN" altLang="en-US" sz="42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05027" y="912648"/>
              <a:ext cx="4765542" cy="561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Năm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nay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là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năm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bao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nhiêu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?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47" y="46367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1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8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" y="0"/>
            <a:ext cx="12188190" cy="686435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3" y="3652377"/>
            <a:ext cx="920525" cy="89422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4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88637" y="885269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Kể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tên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các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thứ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trong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1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tuần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?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D12A0D-0C6A-5ECB-9CA8-FD0999AB0AC7}"/>
              </a:ext>
            </a:extLst>
          </p:cNvPr>
          <p:cNvGrpSpPr/>
          <p:nvPr/>
        </p:nvGrpSpPr>
        <p:grpSpPr>
          <a:xfrm>
            <a:off x="2181225" y="4591050"/>
            <a:ext cx="9250832" cy="2167035"/>
            <a:chOff x="2181225" y="4591050"/>
            <a:chExt cx="9250832" cy="2167035"/>
          </a:xfrm>
        </p:grpSpPr>
        <p:sp>
          <p:nvSpPr>
            <p:cNvPr id="38" name="TextBox 37"/>
            <p:cNvSpPr txBox="1"/>
            <p:nvPr/>
          </p:nvSpPr>
          <p:spPr>
            <a:xfrm>
              <a:off x="2181225" y="5477473"/>
              <a:ext cx="8211398" cy="128061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Các thứ trong 1 tuần: Thứ hai, thứ ba, thứ tư, thứ năm, thứ sáu, thứ bảy, chủ nhật.</a:t>
              </a: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8309" y="4591050"/>
              <a:ext cx="1523748" cy="1572275"/>
            </a:xfrm>
            <a:prstGeom prst="rect">
              <a:avLst/>
            </a:prstGeom>
          </p:spPr>
        </p:pic>
      </p:grpSp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075" y="3490236"/>
            <a:ext cx="1347449" cy="13089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29" y="3107380"/>
            <a:ext cx="1515197" cy="163462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603" y="2430701"/>
            <a:ext cx="1515197" cy="163462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33" y="3109301"/>
            <a:ext cx="1515197" cy="163462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2413000"/>
            <a:ext cx="1515197" cy="1634621"/>
          </a:xfrm>
          <a:prstGeom prst="rect">
            <a:avLst/>
          </a:prstGeom>
        </p:spPr>
      </p:pic>
      <p:pic>
        <p:nvPicPr>
          <p:cNvPr id="66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7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7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7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pic>
        <p:nvPicPr>
          <p:cNvPr id="2" name="Cartoon Bank Heist (Sting) - Doug Maxwell_Media Right Production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96800" y="7188200"/>
            <a:ext cx="812800" cy="8128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745" y="60325"/>
            <a:ext cx="5353679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5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1988287" y="0"/>
            <a:ext cx="8973879" cy="67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268B2A-AC87-3E87-4A54-71A7C0385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800" y="3805087"/>
            <a:ext cx="69439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494</Words>
  <Application>Microsoft Office PowerPoint</Application>
  <PresentationFormat>Widescreen</PresentationFormat>
  <Paragraphs>75</Paragraphs>
  <Slides>25</Slides>
  <Notes>5</Notes>
  <HiddenSlides>0</HiddenSlides>
  <MMClips>26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Cambria</vt:lpstr>
      <vt:lpstr>Times New Roman</vt:lpstr>
      <vt:lpstr>UTM Avo</vt:lpstr>
      <vt:lpstr>UTM Davida</vt:lpstr>
      <vt:lpstr>思源黑体</vt:lpstr>
      <vt:lpstr>Office 主题​​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Phuong Luong Y</cp:lastModifiedBy>
  <cp:revision>29</cp:revision>
  <dcterms:created xsi:type="dcterms:W3CDTF">2023-02-11T12:22:20Z</dcterms:created>
  <dcterms:modified xsi:type="dcterms:W3CDTF">2023-02-27T02:20:09Z</dcterms:modified>
</cp:coreProperties>
</file>