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9"/>
  </p:notesMasterIdLst>
  <p:sldIdLst>
    <p:sldId id="314" r:id="rId3"/>
    <p:sldId id="421" r:id="rId4"/>
    <p:sldId id="428" r:id="rId5"/>
    <p:sldId id="434" r:id="rId6"/>
    <p:sldId id="435" r:id="rId7"/>
    <p:sldId id="436" r:id="rId8"/>
    <p:sldId id="437" r:id="rId9"/>
    <p:sldId id="438" r:id="rId10"/>
    <p:sldId id="439" r:id="rId11"/>
    <p:sldId id="441" r:id="rId12"/>
    <p:sldId id="423" r:id="rId13"/>
    <p:sldId id="396" r:id="rId14"/>
    <p:sldId id="397" r:id="rId15"/>
    <p:sldId id="442" r:id="rId16"/>
    <p:sldId id="398" r:id="rId17"/>
    <p:sldId id="4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AE518-630F-4B52-B6DE-7C7DC601F65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46F6-6C30-4521-879D-FAAE8839C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53951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53789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16430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17638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679365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2023/2/23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665125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712136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958147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6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slide" Target="slide7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8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Tahoma" panose="020B0604030504040204" pitchFamily="34" charset="0"/>
                <a:ea typeface="字魂156号-萌趣苏打饼" panose="00000500000000000000" pitchFamily="2" charset="-122"/>
                <a:cs typeface="Tahoma" panose="020B0604030504040204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25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95" y="-792906"/>
            <a:ext cx="8634365" cy="841788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783443" y="2856132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sp>
        <p:nvSpPr>
          <p:cNvPr id="32" name="PA-文本框 54">
            <a:extLst>
              <a:ext uri="{FF2B5EF4-FFF2-40B4-BE49-F238E27FC236}">
                <a16:creationId xmlns:a16="http://schemas.microsoft.com/office/drawing/2014/main" id="{FA44A356-3218-2E0D-B7C9-829F2A91AF7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8573" y="1260985"/>
            <a:ext cx="52536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rPr>
              <a:t>LUYỆN TẬP</a:t>
            </a:r>
            <a:endParaRPr kumimoji="0" lang="zh-CN" altLang="en-US" sz="11500" b="0" i="0" u="none" strike="noStrike" kern="1200" cap="none" spc="-30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VN-Cookies" panose="02040603050506020204" pitchFamily="18" charset="0"/>
              <a:ea typeface="字魂156号-萌趣苏打饼" panose="00000500000000000000" pitchFamily="2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D695E-C091-4327-9842-944051373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2704" y="930108"/>
            <a:ext cx="62184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262726"/>
            <a:ext cx="9352759" cy="923330"/>
            <a:chOff x="1209408" y="1005676"/>
            <a:chExt cx="935275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030807" y="1210588"/>
              <a:ext cx="8531360" cy="597387"/>
              <a:chOff x="1994875" y="984217"/>
              <a:chExt cx="8531360" cy="5973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1994875" y="984217"/>
                <a:ext cx="8531360" cy="589638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8740" y="996829"/>
                <a:ext cx="8142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Thực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sau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: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FDE2F-9EEB-1A55-E87E-F95DB7BD847B}"/>
              </a:ext>
            </a:extLst>
          </p:cNvPr>
          <p:cNvSpPr txBox="1"/>
          <p:nvPr/>
        </p:nvSpPr>
        <p:spPr>
          <a:xfrm>
            <a:off x="1409700" y="1266825"/>
            <a:ext cx="1000125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Viết một số có bốn chữ số bất kì.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cách đọc số đó.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số đó thành tổng của nghìn, trăm, chục, đơn vị.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Viết số liền trước (hoặc số liền sau) của số đó.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Làm tròn số đó đến hàng trăm hoặc hàng nghìn.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69E7C-ECB1-3046-DC52-D798A49F90B5}"/>
              </a:ext>
            </a:extLst>
          </p:cNvPr>
          <p:cNvSpPr txBox="1"/>
          <p:nvPr/>
        </p:nvSpPr>
        <p:spPr>
          <a:xfrm>
            <a:off x="1581150" y="1114425"/>
            <a:ext cx="100012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tham khảo số liệu sau: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a) 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: Hai nghìn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= 2 000 +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500 + 60 + 8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liền sau của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2 568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2 569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liền trước của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567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làm tròn đến hàng trăm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2 600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- Số 2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568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làm tròn đến hàng nghìn là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3 000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262726"/>
            <a:ext cx="9352759" cy="923330"/>
            <a:chOff x="1209408" y="1005676"/>
            <a:chExt cx="935275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030807" y="1210588"/>
              <a:ext cx="8531360" cy="597387"/>
              <a:chOff x="1994875" y="984217"/>
              <a:chExt cx="8531360" cy="5973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1994875" y="984217"/>
                <a:ext cx="8531360" cy="589638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8740" y="996829"/>
                <a:ext cx="81421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Thực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các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hoạt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sau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: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FDE2F-9EEB-1A55-E87E-F95DB7BD847B}"/>
              </a:ext>
            </a:extLst>
          </p:cNvPr>
          <p:cNvSpPr txBox="1"/>
          <p:nvPr/>
        </p:nvSpPr>
        <p:spPr>
          <a:xfrm>
            <a:off x="971550" y="1266825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Cắt, dán và viết các thông tin liên quan đến số vừa viết ở câu a rồi trang trí.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E4679-E688-E7AE-C521-FC209AED2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2413699"/>
            <a:ext cx="6053137" cy="3825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09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656958" y="472276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95D4D8-6310-11EF-727B-A30BC831C6ED}"/>
              </a:ext>
            </a:extLst>
          </p:cNvPr>
          <p:cNvGrpSpPr/>
          <p:nvPr/>
        </p:nvGrpSpPr>
        <p:grpSpPr>
          <a:xfrm>
            <a:off x="1540179" y="568693"/>
            <a:ext cx="3279472" cy="736232"/>
            <a:chOff x="1236076" y="691589"/>
            <a:chExt cx="8362412" cy="1430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2987E63-24F6-6E31-3E1C-5D718ACB294F}"/>
                </a:ext>
              </a:extLst>
            </p:cNvPr>
            <p:cNvSpPr/>
            <p:nvPr/>
          </p:nvSpPr>
          <p:spPr>
            <a:xfrm>
              <a:off x="1236076" y="691589"/>
              <a:ext cx="8362412" cy="143013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7AE4E4-3FE2-28AC-45AF-E028CABF89F6}"/>
                </a:ext>
              </a:extLst>
            </p:cNvPr>
            <p:cNvSpPr txBox="1"/>
            <p:nvPr/>
          </p:nvSpPr>
          <p:spPr>
            <a:xfrm>
              <a:off x="1325601" y="744937"/>
              <a:ext cx="8262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sáng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7ADCB-41DF-F121-6BDC-A0E73E1FAD9F}"/>
              </a:ext>
            </a:extLst>
          </p:cNvPr>
          <p:cNvSpPr txBox="1"/>
          <p:nvPr/>
        </p:nvSpPr>
        <p:spPr>
          <a:xfrm>
            <a:off x="1123950" y="1381125"/>
            <a:ext cx="1064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Góc sáng tạo: Trang trí hình tròn.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Dùng compa để vẽ các đường tròn rồi tô màu theo ý thích của 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D6BA1-C07A-C98C-80A4-7416A4E6E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5" y="2613712"/>
            <a:ext cx="6210299" cy="3691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BEB1A-B0A3-4249-912E-A627EB1EF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900" y="666002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grpSp>
        <p:nvGrpSpPr>
          <p:cNvPr id="28" name="组合 32">
            <a:extLst>
              <a:ext uri="{FF2B5EF4-FFF2-40B4-BE49-F238E27FC236}">
                <a16:creationId xmlns:a16="http://schemas.microsoft.com/office/drawing/2014/main" id="{AEB858F8-3FBE-E1A9-5EB3-E3E30AE6A838}"/>
              </a:ext>
            </a:extLst>
          </p:cNvPr>
          <p:cNvGrpSpPr/>
          <p:nvPr/>
        </p:nvGrpSpPr>
        <p:grpSpPr>
          <a:xfrm>
            <a:off x="4980871" y="759937"/>
            <a:ext cx="1913235" cy="646331"/>
            <a:chOff x="2651978" y="1316116"/>
            <a:chExt cx="1524110" cy="603271"/>
          </a:xfrm>
          <a:solidFill>
            <a:srgbClr val="5B1328"/>
          </a:solidFill>
        </p:grpSpPr>
        <p:sp>
          <p:nvSpPr>
            <p:cNvPr id="29" name="矩形: 圆角 33">
              <a:extLst>
                <a:ext uri="{FF2B5EF4-FFF2-40B4-BE49-F238E27FC236}">
                  <a16:creationId xmlns:a16="http://schemas.microsoft.com/office/drawing/2014/main" id="{C4723ADF-4963-1FA4-09CC-FEFA35F99FDE}"/>
                </a:ext>
              </a:extLst>
            </p:cNvPr>
            <p:cNvSpPr/>
            <p:nvPr/>
          </p:nvSpPr>
          <p:spPr>
            <a:xfrm>
              <a:off x="2651978" y="1350735"/>
              <a:ext cx="1524110" cy="562315"/>
            </a:xfrm>
            <a:prstGeom prst="roundRect">
              <a:avLst>
                <a:gd name="adj" fmla="val 50000"/>
              </a:avLst>
            </a:prstGeom>
            <a:solidFill>
              <a:srgbClr val="529A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字魂130号-快乐俏黑体" panose="00000500000000000000" pitchFamily="2" charset="-122"/>
                <a:ea typeface="字魂130号-快乐俏黑体" panose="00000500000000000000" pitchFamily="2" charset="-122"/>
                <a:cs typeface="+mn-cs"/>
                <a:sym typeface="字魂130号-快乐俏黑体" panose="00000500000000000000" pitchFamily="2" charset="-122"/>
              </a:endParaRPr>
            </a:p>
          </p:txBody>
        </p:sp>
        <p:sp>
          <p:nvSpPr>
            <p:cNvPr id="30" name="文本框 34">
              <a:extLst>
                <a:ext uri="{FF2B5EF4-FFF2-40B4-BE49-F238E27FC236}">
                  <a16:creationId xmlns:a16="http://schemas.microsoft.com/office/drawing/2014/main" id="{457FF304-3676-9C0D-DBBA-14B386478DB4}"/>
                </a:ext>
              </a:extLst>
            </p:cNvPr>
            <p:cNvSpPr txBox="1"/>
            <p:nvPr/>
          </p:nvSpPr>
          <p:spPr>
            <a:xfrm>
              <a:off x="2690068" y="1316116"/>
              <a:ext cx="1462770" cy="603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130号-快乐俏黑体" panose="00000500000000000000" pitchFamily="2" charset="-122"/>
                  <a:cs typeface="Calibri" panose="020F0502020204030204" pitchFamily="34" charset="0"/>
                  <a:sym typeface="字魂130号-快乐俏黑体" panose="00000500000000000000" pitchFamily="2" charset="-122"/>
                </a:rPr>
                <a:t>TOÁN  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130号-快乐俏黑体" panose="00000500000000000000" pitchFamily="2" charset="-122"/>
                <a:cs typeface="Calibri" panose="020F0502020204030204" pitchFamily="34" charset="0"/>
                <a:sym typeface="字魂130号-快乐俏黑体" panose="00000500000000000000" pitchFamily="2" charset="-122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E030C67-D31F-4AAE-B052-6FF54DB99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608" y="1489033"/>
            <a:ext cx="7931583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0D088-5A65-4C21-9AE5-56D737696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6" y="464518"/>
            <a:ext cx="5974598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187F1-D503-7AD4-285D-F3253FC0B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4050-FC43-7162-4722-993F96F4F2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4" r="24528" b="4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436430" y="3878858"/>
            <a:ext cx="3249827" cy="2318950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9029" y="4770330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BEC82-15AC-4DBA-9ACE-ACAFEA2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6438900" y="3145052"/>
            <a:ext cx="3118021" cy="2084174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  <a:extLst>
              <a:ext uri="{FF2B5EF4-FFF2-40B4-BE49-F238E27FC236}">
                <a16:creationId xmlns:a16="http://schemas.microsoft.com/office/drawing/2014/main" id="{4A9428FF-DA38-4116-A89B-7829650252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0660" y="4476258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1. 3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tuần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ngày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?</a:t>
            </a:r>
            <a:endParaRPr kumimoji="0" lang="zh-CN" altLang="en-US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F2B2A-DCE7-1F33-5791-309289792D43}"/>
              </a:ext>
            </a:extLst>
          </p:cNvPr>
          <p:cNvGrpSpPr/>
          <p:nvPr/>
        </p:nvGrpSpPr>
        <p:grpSpPr>
          <a:xfrm>
            <a:off x="2157706" y="2413911"/>
            <a:ext cx="8453144" cy="1167489"/>
            <a:chOff x="1108416" y="4554145"/>
            <a:chExt cx="5124211" cy="137163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73BB41-BA51-EB0E-A99F-DC508CF6A43A}"/>
                </a:ext>
              </a:extLst>
            </p:cNvPr>
            <p:cNvGrpSpPr/>
            <p:nvPr/>
          </p:nvGrpSpPr>
          <p:grpSpPr>
            <a:xfrm>
              <a:off x="1108416" y="4554145"/>
              <a:ext cx="5124211" cy="1371634"/>
              <a:chOff x="1153352" y="404137"/>
              <a:chExt cx="10870885" cy="4944813"/>
            </a:xfrm>
          </p:grpSpPr>
          <p:sp>
            <p:nvSpPr>
              <p:cNvPr id="21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76E917C7-0C5B-BF62-2C40-96EB2DBDC0A8}"/>
                  </a:ext>
                </a:extLst>
              </p:cNvPr>
              <p:cNvSpPr/>
              <p:nvPr/>
            </p:nvSpPr>
            <p:spPr>
              <a:xfrm>
                <a:off x="1153352" y="404137"/>
                <a:ext cx="10870885" cy="49448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47C6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F09D5DD-4BAD-2362-9D10-84A5C6C4407C}"/>
                  </a:ext>
                </a:extLst>
              </p:cNvPr>
              <p:cNvSpPr/>
              <p:nvPr/>
            </p:nvSpPr>
            <p:spPr>
              <a:xfrm>
                <a:off x="1153352" y="684742"/>
                <a:ext cx="10800569" cy="457905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E0A30A46-BE6B-089F-769C-9223698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284" y="4672159"/>
              <a:ext cx="4450474" cy="582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1" i="0" u="none" strike="noStrike" kern="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en-US" altLang="en-US" sz="6600" b="1" i="0" u="none" strike="noStrike" kern="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21 </a:t>
              </a:r>
              <a:r>
                <a:rPr kumimoji="0" lang="en-US" altLang="en-US" sz="6600" b="1" i="0" u="none" strike="noStrike" kern="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ngày</a:t>
              </a:r>
              <a:endParaRPr kumimoji="0" lang="en-US" altLang="en-US" sz="6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09F4C-11DC-2885-EA6F-536C7A9DC490}"/>
              </a:ext>
            </a:extLst>
          </p:cNvPr>
          <p:cNvGrpSpPr/>
          <p:nvPr/>
        </p:nvGrpSpPr>
        <p:grpSpPr>
          <a:xfrm>
            <a:off x="2250161" y="2650645"/>
            <a:ext cx="7798714" cy="1445105"/>
            <a:chOff x="1122603" y="2520412"/>
            <a:chExt cx="5016485" cy="13641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6F74C2-BC45-2C7C-9BA4-85CFA23EE3D6}"/>
                </a:ext>
              </a:extLst>
            </p:cNvPr>
            <p:cNvGrpSpPr/>
            <p:nvPr/>
          </p:nvGrpSpPr>
          <p:grpSpPr>
            <a:xfrm>
              <a:off x="1122603" y="2520412"/>
              <a:ext cx="5016485" cy="1364153"/>
              <a:chOff x="1183450" y="577129"/>
              <a:chExt cx="10642347" cy="4917844"/>
            </a:xfrm>
          </p:grpSpPr>
          <p:sp>
            <p:nvSpPr>
              <p:cNvPr id="42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EDF237B8-5D1D-F23B-6507-AE20398A0508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4626113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FF34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43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3C778A5-5107-981D-1734-542BEAF87D8A}"/>
                  </a:ext>
                </a:extLst>
              </p:cNvPr>
              <p:cNvSpPr/>
              <p:nvPr/>
            </p:nvSpPr>
            <p:spPr>
              <a:xfrm>
                <a:off x="1183450" y="630896"/>
                <a:ext cx="10448355" cy="486407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7F7D599F-6531-E282-2743-A05978DA8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199" y="2709247"/>
              <a:ext cx="4288084" cy="593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1" i="0" u="none" strike="noStrike" kern="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kumimoji="0" lang="en-US" altLang="en-US" sz="6600" b="1" i="0" u="none" strike="noStrike" kern="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kumimoji="0" lang="en-US" altLang="en-US" sz="6600" b="1" i="0" u="none" strike="noStrike" kern="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kumimoji="0" lang="en-US" altLang="en-US" sz="6600" b="1" i="0" u="none" strike="noStrike" kern="0" normalizeH="0" baseline="0" noProof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24 </a:t>
              </a:r>
              <a:r>
                <a:rPr kumimoji="0" lang="en-US" altLang="en-US" sz="6600" b="1" i="0" u="none" strike="noStrike" kern="0" normalizeH="0" baseline="0" noProof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uLnTx/>
                  <a:uFillTx/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tháng</a:t>
              </a:r>
              <a:endParaRPr kumimoji="0" lang="en-US" altLang="en-US" sz="66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2. 2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năm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có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bao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nhiêu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tháng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6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ABC6977-3535-1284-53AE-2ACD9A182371}"/>
              </a:ext>
            </a:extLst>
          </p:cNvPr>
          <p:cNvGrpSpPr/>
          <p:nvPr/>
        </p:nvGrpSpPr>
        <p:grpSpPr>
          <a:xfrm>
            <a:off x="2714625" y="2841172"/>
            <a:ext cx="6648450" cy="1245054"/>
            <a:chOff x="1181980" y="2520411"/>
            <a:chExt cx="4957108" cy="152623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735857-B9B7-E04D-4381-084C850237A7}"/>
                </a:ext>
              </a:extLst>
            </p:cNvPr>
            <p:cNvGrpSpPr/>
            <p:nvPr/>
          </p:nvGrpSpPr>
          <p:grpSpPr>
            <a:xfrm>
              <a:off x="1181980" y="2520411"/>
              <a:ext cx="4957108" cy="1526236"/>
              <a:chOff x="1309417" y="577127"/>
              <a:chExt cx="10516380" cy="5502166"/>
            </a:xfrm>
          </p:grpSpPr>
          <p:sp>
            <p:nvSpPr>
              <p:cNvPr id="3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5C52F7-0FE1-D6BD-926A-080F49AA5CF0}"/>
                  </a:ext>
                </a:extLst>
              </p:cNvPr>
              <p:cNvSpPr/>
              <p:nvPr/>
            </p:nvSpPr>
            <p:spPr>
              <a:xfrm>
                <a:off x="1309417" y="577127"/>
                <a:ext cx="10516380" cy="5502166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99C31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3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0D7CFF67-412F-2A9F-FDFA-BB25938E7C5A}"/>
                  </a:ext>
                </a:extLst>
              </p:cNvPr>
              <p:cNvSpPr/>
              <p:nvPr/>
            </p:nvSpPr>
            <p:spPr>
              <a:xfrm>
                <a:off x="1370244" y="749729"/>
                <a:ext cx="10310145" cy="5208358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EEAF94-6044-D690-0747-EFF575E8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609" y="2676696"/>
              <a:ext cx="4353477" cy="943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lang="en-US" altLang="en-US" sz="4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lang="en-US" altLang="en-US" sz="4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11 </a:t>
              </a: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giờ</a:t>
              </a:r>
              <a:r>
                <a:rPr lang="en-US" altLang="en-US" sz="4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21 </a:t>
              </a:r>
              <a:r>
                <a:rPr lang="en-US" altLang="en-US" sz="4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phút</a:t>
              </a:r>
              <a:endParaRPr kumimoji="0" lang="en-US" altLang="en-US" sz="4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882" y="768229"/>
            <a:ext cx="8981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3.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Đồng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hồ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sau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chỉ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mấy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8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giờ</a:t>
            </a:r>
            <a:r>
              <a:rPr kumimoji="0" lang="en-US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8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6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4F13B-CC0D-29AA-EF6E-5697FAA5C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7375" y="1561334"/>
            <a:ext cx="1674495" cy="16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4.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Đồng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hồ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sau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chỉ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mấy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4000" b="0" i="0" u="none" strike="noStrike" kern="1200" cap="none" spc="-300" normalizeH="0" baseline="0" noProof="0" dirty="0" err="1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giờ</a:t>
            </a:r>
            <a:r>
              <a:rPr kumimoji="0" lang="en-US" altLang="zh-CN" sz="40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?</a:t>
            </a:r>
            <a:endParaRPr kumimoji="0" lang="vi-VN" altLang="zh-CN" sz="40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7966B-FD46-8401-7959-2D1B996F0EDF}"/>
              </a:ext>
            </a:extLst>
          </p:cNvPr>
          <p:cNvGrpSpPr/>
          <p:nvPr/>
        </p:nvGrpSpPr>
        <p:grpSpPr>
          <a:xfrm>
            <a:off x="3694938" y="2600836"/>
            <a:ext cx="7335012" cy="1390140"/>
            <a:chOff x="1122602" y="2520412"/>
            <a:chExt cx="5016486" cy="8639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EB99293-2358-8C62-77A3-86BB0C35F4CB}"/>
                </a:ext>
              </a:extLst>
            </p:cNvPr>
            <p:cNvGrpSpPr/>
            <p:nvPr/>
          </p:nvGrpSpPr>
          <p:grpSpPr>
            <a:xfrm>
              <a:off x="1122602" y="2520412"/>
              <a:ext cx="5016486" cy="863971"/>
              <a:chOff x="1183448" y="577129"/>
              <a:chExt cx="10642349" cy="3114661"/>
            </a:xfrm>
          </p:grpSpPr>
          <p:sp>
            <p:nvSpPr>
              <p:cNvPr id="28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A18A1E6E-0E99-7545-2BA1-9B0913AD3902}"/>
                  </a:ext>
                </a:extLst>
              </p:cNvPr>
              <p:cNvSpPr/>
              <p:nvPr/>
            </p:nvSpPr>
            <p:spPr>
              <a:xfrm>
                <a:off x="1309417" y="577129"/>
                <a:ext cx="10516380" cy="3114661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solidFill>
                <a:srgbClr val="32397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  <p:sp>
            <p:nvSpPr>
              <p:cNvPr id="29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99C2D33-B556-EC73-B33C-37AE65A971E4}"/>
                  </a:ext>
                </a:extLst>
              </p:cNvPr>
              <p:cNvSpPr/>
              <p:nvPr/>
            </p:nvSpPr>
            <p:spPr>
              <a:xfrm>
                <a:off x="1183448" y="738688"/>
                <a:ext cx="10448355" cy="2846395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ED7D31">
                      <a:lumMod val="20000"/>
                      <a:lumOff val="80000"/>
                    </a:srgbClr>
                  </a:gs>
                  <a:gs pos="37000">
                    <a:sysClr val="window" lastClr="FFFFFF"/>
                  </a:gs>
                </a:gsLst>
                <a:lin ang="2700000" scaled="1"/>
                <a:tileRect/>
              </a:gra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思源黑体 CN"/>
                  <a:cs typeface="+mn-cs"/>
                </a:endParaRPr>
              </a:p>
            </p:txBody>
          </p:sp>
        </p:grp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953DFFDC-45F7-BE8A-DD59-A7CFDE36C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33" y="2664205"/>
              <a:ext cx="4662284" cy="573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Đáp</a:t>
              </a:r>
              <a:r>
                <a:rPr lang="en-US" altLang="en-US" sz="5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án</a:t>
              </a:r>
              <a:r>
                <a:rPr lang="en-US" altLang="en-US" sz="5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: 4 </a:t>
              </a: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giờ</a:t>
              </a:r>
              <a:r>
                <a:rPr lang="en-US" altLang="en-US" sz="5400" b="1" kern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 15 </a:t>
              </a:r>
              <a:r>
                <a:rPr lang="en-US" altLang="en-US" sz="5400" b="1" kern="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libri" panose="020F0502020204030204" pitchFamily="34" charset="0"/>
                  <a:ea typeface="微软雅黑" pitchFamily="34" charset="-122"/>
                  <a:cs typeface="Calibri" panose="020F0502020204030204" pitchFamily="34" charset="0"/>
                </a:rPr>
                <a:t>phút</a:t>
              </a:r>
              <a:endParaRPr kumimoji="0" lang="en-US" altLang="en-US" sz="5400" b="1" i="0" u="none" strike="noStrike" kern="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6CC7D-B2F7-099F-256E-5F847F4A0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25" y="2024062"/>
            <a:ext cx="2202386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404</Words>
  <Application>Microsoft Office PowerPoint</Application>
  <PresentationFormat>Widescreen</PresentationFormat>
  <Paragraphs>50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SVN-Cookies</vt:lpstr>
      <vt:lpstr>Tahoma</vt:lpstr>
      <vt:lpstr>Times New Roman</vt:lpstr>
      <vt:lpstr>字魂130号-快乐俏黑体</vt:lpstr>
      <vt:lpstr>思源黑体 CN</vt:lpstr>
      <vt:lpstr>思源黑体 CN Bold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12</cp:revision>
  <dcterms:created xsi:type="dcterms:W3CDTF">2023-02-11T23:57:01Z</dcterms:created>
  <dcterms:modified xsi:type="dcterms:W3CDTF">2023-02-23T05:16:23Z</dcterms:modified>
</cp:coreProperties>
</file>