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14"/>
  </p:notesMasterIdLst>
  <p:sldIdLst>
    <p:sldId id="314" r:id="rId3"/>
    <p:sldId id="257" r:id="rId4"/>
    <p:sldId id="284" r:id="rId5"/>
    <p:sldId id="259" r:id="rId6"/>
    <p:sldId id="295" r:id="rId7"/>
    <p:sldId id="280" r:id="rId8"/>
    <p:sldId id="289" r:id="rId9"/>
    <p:sldId id="290" r:id="rId10"/>
    <p:sldId id="293" r:id="rId11"/>
    <p:sldId id="264" r:id="rId12"/>
    <p:sldId id="2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3E82"/>
    <a:srgbClr val="F59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0859D-349F-47C8-92E6-56C79053B54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59213-A265-43EE-9C08-4432D1AE5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35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82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02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78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49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50C5B-0ED1-EED3-E25C-D848E8B6E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52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50C5B-0ED1-EED3-E25C-D848E8B6E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99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20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09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86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09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86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18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80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256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413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2407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209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11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3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6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8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2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1797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3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52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24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0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495676" y="3276328"/>
            <a:ext cx="62349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562380" y="4025586"/>
            <a:ext cx="57074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369693" y="-3312069"/>
            <a:ext cx="5332216" cy="1178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C6FCA9A-A647-4160-3FDF-D675F5D3B1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8692" y="357360"/>
            <a:ext cx="4730906" cy="1871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65CBFA-8A0E-FE1B-E7F1-CB9BB5C8A2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9172" y="2188396"/>
            <a:ext cx="7980356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">
            <a:hlinkClick r:id="" action="ppaction://media"/>
            <a:extLst>
              <a:ext uri="{FF2B5EF4-FFF2-40B4-BE49-F238E27FC236}">
                <a16:creationId xmlns:a16="http://schemas.microsoft.com/office/drawing/2014/main" id="{7D70FD37-23B6-251A-1372-3CCE1C543B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5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5" y="5121918"/>
            <a:ext cx="1854745" cy="173608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527807" y="28773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7179398-0840-CBF3-9BF9-D70428B74BD5}"/>
              </a:ext>
            </a:extLst>
          </p:cNvPr>
          <p:cNvGrpSpPr/>
          <p:nvPr/>
        </p:nvGrpSpPr>
        <p:grpSpPr>
          <a:xfrm>
            <a:off x="662405" y="704336"/>
            <a:ext cx="7043319" cy="646331"/>
            <a:chOff x="1214855" y="370961"/>
            <a:chExt cx="5231579" cy="64633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5EC1D47-59D5-FB96-E4B4-771E4CDA290C}"/>
                </a:ext>
              </a:extLst>
            </p:cNvPr>
            <p:cNvGrpSpPr/>
            <p:nvPr/>
          </p:nvGrpSpPr>
          <p:grpSpPr>
            <a:xfrm>
              <a:off x="1214855" y="392215"/>
              <a:ext cx="441871" cy="584775"/>
              <a:chOff x="621568" y="794220"/>
              <a:chExt cx="441871" cy="58477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EDFF51B-478B-3F69-C299-801B99D09A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568" y="835857"/>
                <a:ext cx="441871" cy="532424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08A030A-8B14-8AC8-F782-BA62BEEAA2A5}"/>
                  </a:ext>
                </a:extLst>
              </p:cNvPr>
              <p:cNvSpPr txBox="1"/>
              <p:nvPr/>
            </p:nvSpPr>
            <p:spPr>
              <a:xfrm>
                <a:off x="685096" y="794220"/>
                <a:ext cx="3500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03C52A-3199-12E2-D213-DE21323E5942}"/>
                </a:ext>
              </a:extLst>
            </p:cNvPr>
            <p:cNvSpPr txBox="1"/>
            <p:nvPr/>
          </p:nvSpPr>
          <p:spPr>
            <a:xfrm>
              <a:off x="1627004" y="370961"/>
              <a:ext cx="48194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62078CF-A98C-27FD-0A2A-962958D2F7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899" y="1445093"/>
            <a:ext cx="4505325" cy="35888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5C5B15-FAA1-37E0-4434-370738FFC5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1275" y="2100262"/>
            <a:ext cx="462915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8E5D06E-78DC-3E1F-E928-55657619C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1085850"/>
            <a:ext cx="2076450" cy="876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51E8BD-1F6F-E1F6-26EE-BE0AF5E7A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37" y="2347912"/>
            <a:ext cx="1971675" cy="7905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8499BB-A9FE-0214-9ADE-51A882D40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62" y="3576637"/>
            <a:ext cx="2047875" cy="8667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D6D537-D641-5A03-CDA2-3128BA512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512" y="4900612"/>
            <a:ext cx="2009775" cy="828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E018942-D7A2-D0E8-CCB5-DE67EA15E73C}"/>
              </a:ext>
            </a:extLst>
          </p:cNvPr>
          <p:cNvSpPr txBox="1"/>
          <p:nvPr/>
        </p:nvSpPr>
        <p:spPr>
          <a:xfrm>
            <a:off x="3152774" y="1095375"/>
            <a:ext cx="8601075" cy="113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 mươi sáu nghìn tám trăm hai mươi mốt.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96 821 gồm 9 chục nghìn 6 nghìn 8 trăm 2 chục 1 đơn vị.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38088D-DCE6-2671-3E38-77D30153AB6C}"/>
              </a:ext>
            </a:extLst>
          </p:cNvPr>
          <p:cNvSpPr txBox="1"/>
          <p:nvPr/>
        </p:nvSpPr>
        <p:spPr>
          <a:xfrm>
            <a:off x="3152774" y="2200275"/>
            <a:ext cx="8601075" cy="113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 mươi lăm nghìn không trăm bảy mươi.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95 070 gồm 9 chục nghìn 5 nghìn 7 chục.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A87381-77AF-3EEF-671D-515481E23B4B}"/>
              </a:ext>
            </a:extLst>
          </p:cNvPr>
          <p:cNvSpPr txBox="1"/>
          <p:nvPr/>
        </p:nvSpPr>
        <p:spPr>
          <a:xfrm>
            <a:off x="3162299" y="3514725"/>
            <a:ext cx="8601075" cy="113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 mươi lăm nghìn không trăm ba mươi mốt.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95 031 gồm 9 chục nghìn 5 nghìn 3 chục 1 đơn vị.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C243FF-0C01-22C9-DEEB-96CB6B60C621}"/>
              </a:ext>
            </a:extLst>
          </p:cNvPr>
          <p:cNvSpPr txBox="1"/>
          <p:nvPr/>
        </p:nvSpPr>
        <p:spPr>
          <a:xfrm>
            <a:off x="3190874" y="4819650"/>
            <a:ext cx="8601075" cy="113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 mươi hai nghìn sáu trăm bốn mươi ba.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92 643 gồm 9 chục nghìn 2 nghìn 6 trăm 4 chục 3 đơn vị.</a:t>
            </a:r>
          </a:p>
        </p:txBody>
      </p:sp>
    </p:spTree>
    <p:extLst>
      <p:ext uri="{BB962C8B-B14F-4D97-AF65-F5344CB8AC3E}">
        <p14:creationId xmlns:p14="http://schemas.microsoft.com/office/powerpoint/2010/main" val="28437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189CE8-112B-98BE-8816-7858820DF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5" t="26329" r="-1209" b="53080"/>
          <a:stretch/>
        </p:blipFill>
        <p:spPr>
          <a:xfrm>
            <a:off x="-296934" y="5559180"/>
            <a:ext cx="1697110" cy="145507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44C6C65-CCE6-A05F-14FC-48EDCF2BD3F7}"/>
              </a:ext>
            </a:extLst>
          </p:cNvPr>
          <p:cNvGrpSpPr/>
          <p:nvPr/>
        </p:nvGrpSpPr>
        <p:grpSpPr>
          <a:xfrm>
            <a:off x="9527807" y="28773"/>
            <a:ext cx="2664193" cy="1548888"/>
            <a:chOff x="9041702" y="52390"/>
            <a:chExt cx="3241053" cy="176271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972C7F6-AA20-F220-BBFD-7B6D2B72A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53CC0FF-7235-083C-377E-785768EB9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C210BB3-C32E-1A96-FBBB-A750CA97F17D}"/>
              </a:ext>
            </a:extLst>
          </p:cNvPr>
          <p:cNvGrpSpPr/>
          <p:nvPr/>
        </p:nvGrpSpPr>
        <p:grpSpPr>
          <a:xfrm>
            <a:off x="662405" y="704336"/>
            <a:ext cx="3338095" cy="646331"/>
            <a:chOff x="1214855" y="370961"/>
            <a:chExt cx="2479443" cy="64633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ACF3369-B09E-F04E-6451-5E72331C872D}"/>
                </a:ext>
              </a:extLst>
            </p:cNvPr>
            <p:cNvGrpSpPr/>
            <p:nvPr/>
          </p:nvGrpSpPr>
          <p:grpSpPr>
            <a:xfrm>
              <a:off x="1214855" y="392215"/>
              <a:ext cx="441871" cy="584775"/>
              <a:chOff x="621568" y="794220"/>
              <a:chExt cx="441871" cy="58477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5BFE2A3-68F7-3C6C-A71C-5727144448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568" y="835857"/>
                <a:ext cx="441871" cy="532424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7FAE07-12F6-AFB6-36FF-1C1BF022AC7D}"/>
                  </a:ext>
                </a:extLst>
              </p:cNvPr>
              <p:cNvSpPr txBox="1"/>
              <p:nvPr/>
            </p:nvSpPr>
            <p:spPr>
              <a:xfrm>
                <a:off x="685096" y="794220"/>
                <a:ext cx="3500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3BD70F-4EFC-706E-2179-E2B887230FB6}"/>
                </a:ext>
              </a:extLst>
            </p:cNvPr>
            <p:cNvSpPr txBox="1"/>
            <p:nvPr/>
          </p:nvSpPr>
          <p:spPr>
            <a:xfrm>
              <a:off x="1627005" y="370961"/>
              <a:ext cx="20672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DA81BC9-A0E0-FA2A-15BB-7774D5CE3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425" y="1702870"/>
            <a:ext cx="10077450" cy="12830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FAAF87-2C82-B0E3-2913-EB4E1515F6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3808544"/>
            <a:ext cx="10420350" cy="142655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3F9C951-EDE9-B9D9-E03E-069A99BD2AAD}"/>
              </a:ext>
            </a:extLst>
          </p:cNvPr>
          <p:cNvGrpSpPr/>
          <p:nvPr/>
        </p:nvGrpSpPr>
        <p:grpSpPr>
          <a:xfrm>
            <a:off x="7519990" y="2571749"/>
            <a:ext cx="2309810" cy="1165087"/>
            <a:chOff x="7519990" y="2571749"/>
            <a:chExt cx="2309810" cy="1165087"/>
          </a:xfrm>
        </p:grpSpPr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3B2381AD-8217-3844-0053-1BCDDAAC9FC6}"/>
                </a:ext>
              </a:extLst>
            </p:cNvPr>
            <p:cNvSpPr/>
            <p:nvPr/>
          </p:nvSpPr>
          <p:spPr>
            <a:xfrm rot="16200000">
              <a:off x="7962903" y="2128836"/>
              <a:ext cx="519112" cy="1404938"/>
            </a:xfrm>
            <a:prstGeom prst="leftBrace">
              <a:avLst>
                <a:gd name="adj1" fmla="val 37564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38100"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21E722-761E-5745-2ACD-0FF8D97D40D2}"/>
                </a:ext>
              </a:extLst>
            </p:cNvPr>
            <p:cNvSpPr txBox="1"/>
            <p:nvPr/>
          </p:nvSpPr>
          <p:spPr>
            <a:xfrm>
              <a:off x="7791450" y="3028950"/>
              <a:ext cx="20383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+ 1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FB62C0E-F21A-8B37-1BA4-D686CBE89DC3}"/>
              </a:ext>
            </a:extLst>
          </p:cNvPr>
          <p:cNvSpPr/>
          <p:nvPr/>
        </p:nvSpPr>
        <p:spPr>
          <a:xfrm>
            <a:off x="2000250" y="2162175"/>
            <a:ext cx="1028700" cy="7239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3E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87 526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1729037-44E3-1115-5620-DEB3DB639EC4}"/>
              </a:ext>
            </a:extLst>
          </p:cNvPr>
          <p:cNvSpPr/>
          <p:nvPr/>
        </p:nvSpPr>
        <p:spPr>
          <a:xfrm>
            <a:off x="5181600" y="2181225"/>
            <a:ext cx="1028700" cy="7239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3E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87 528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A1506C6-1127-64A9-EE77-F8E0ADEDBBDB}"/>
              </a:ext>
            </a:extLst>
          </p:cNvPr>
          <p:cNvSpPr/>
          <p:nvPr/>
        </p:nvSpPr>
        <p:spPr>
          <a:xfrm>
            <a:off x="9934575" y="2171700"/>
            <a:ext cx="1028700" cy="7239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3E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87 531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876BE4-C47A-5C4F-6615-085995DDBD40}"/>
              </a:ext>
            </a:extLst>
          </p:cNvPr>
          <p:cNvGrpSpPr/>
          <p:nvPr/>
        </p:nvGrpSpPr>
        <p:grpSpPr>
          <a:xfrm>
            <a:off x="2852740" y="4848224"/>
            <a:ext cx="2309810" cy="1165087"/>
            <a:chOff x="7519990" y="2571749"/>
            <a:chExt cx="2309810" cy="1165087"/>
          </a:xfrm>
        </p:grpSpPr>
        <p:sp>
          <p:nvSpPr>
            <p:cNvPr id="20" name="Left Brace 19">
              <a:extLst>
                <a:ext uri="{FF2B5EF4-FFF2-40B4-BE49-F238E27FC236}">
                  <a16:creationId xmlns:a16="http://schemas.microsoft.com/office/drawing/2014/main" id="{A0EC8E7A-B7E9-7DF0-0620-9FE9EF931ED8}"/>
                </a:ext>
              </a:extLst>
            </p:cNvPr>
            <p:cNvSpPr/>
            <p:nvPr/>
          </p:nvSpPr>
          <p:spPr>
            <a:xfrm rot="16200000">
              <a:off x="7962903" y="2128836"/>
              <a:ext cx="519112" cy="1404938"/>
            </a:xfrm>
            <a:prstGeom prst="leftBrace">
              <a:avLst>
                <a:gd name="adj1" fmla="val 37564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38100"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797714-6C79-4AD6-D419-924A082530B3}"/>
                </a:ext>
              </a:extLst>
            </p:cNvPr>
            <p:cNvSpPr txBox="1"/>
            <p:nvPr/>
          </p:nvSpPr>
          <p:spPr>
            <a:xfrm>
              <a:off x="7791450" y="3028950"/>
              <a:ext cx="20383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+ 5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9FBCA96-DFFE-C05B-433F-971D2BCC948E}"/>
              </a:ext>
            </a:extLst>
          </p:cNvPr>
          <p:cNvSpPr/>
          <p:nvPr/>
        </p:nvSpPr>
        <p:spPr>
          <a:xfrm>
            <a:off x="5334000" y="4391025"/>
            <a:ext cx="1028700" cy="7239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3E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23 470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6EAAD46-A570-75EB-2218-E44F4E5A6B46}"/>
              </a:ext>
            </a:extLst>
          </p:cNvPr>
          <p:cNvSpPr/>
          <p:nvPr/>
        </p:nvSpPr>
        <p:spPr>
          <a:xfrm>
            <a:off x="7000875" y="4438650"/>
            <a:ext cx="1028700" cy="7239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3E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23 475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EEDD2CF-C829-DF24-3B9D-23E075444969}"/>
              </a:ext>
            </a:extLst>
          </p:cNvPr>
          <p:cNvSpPr/>
          <p:nvPr/>
        </p:nvSpPr>
        <p:spPr>
          <a:xfrm>
            <a:off x="10306050" y="4419600"/>
            <a:ext cx="1028700" cy="7239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3E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23 485</a:t>
            </a:r>
          </a:p>
        </p:txBody>
      </p:sp>
    </p:spTree>
    <p:extLst>
      <p:ext uri="{BB962C8B-B14F-4D97-AF65-F5344CB8AC3E}">
        <p14:creationId xmlns:p14="http://schemas.microsoft.com/office/powerpoint/2010/main" val="260514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2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FC20725-6D71-439E-03C1-45B76AC261C5}"/>
              </a:ext>
            </a:extLst>
          </p:cNvPr>
          <p:cNvGrpSpPr/>
          <p:nvPr/>
        </p:nvGrpSpPr>
        <p:grpSpPr>
          <a:xfrm>
            <a:off x="833855" y="849415"/>
            <a:ext cx="619044" cy="584775"/>
            <a:chOff x="621568" y="794220"/>
            <a:chExt cx="619044" cy="5847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6E6382-5D07-0621-B1CC-5B1EE9ED0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BAECB2-BBB1-042A-A872-FF9A527414C8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5890EC5-55F1-291F-A9FE-0FBB5FE0E126}"/>
              </a:ext>
            </a:extLst>
          </p:cNvPr>
          <p:cNvSpPr txBox="1"/>
          <p:nvPr/>
        </p:nvSpPr>
        <p:spPr>
          <a:xfrm>
            <a:off x="1366278" y="818636"/>
            <a:ext cx="10044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C85F9-B23E-E235-2F9A-64E473BC5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21829"/>
            <a:ext cx="11068050" cy="440270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10E68D-A05C-AF71-1F42-019E232496F1}"/>
              </a:ext>
            </a:extLst>
          </p:cNvPr>
          <p:cNvSpPr/>
          <p:nvPr/>
        </p:nvSpPr>
        <p:spPr>
          <a:xfrm>
            <a:off x="733425" y="5810250"/>
            <a:ext cx="2628900" cy="552450"/>
          </a:xfrm>
          <a:prstGeom prst="roundRect">
            <a:avLst/>
          </a:prstGeom>
          <a:solidFill>
            <a:srgbClr val="FFFF00"/>
          </a:solidFill>
          <a:ln>
            <a:solidFill>
              <a:srgbClr val="F03E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54 000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369B8F6-3ECD-8D5C-BAE5-E000AF3F60BE}"/>
              </a:ext>
            </a:extLst>
          </p:cNvPr>
          <p:cNvSpPr/>
          <p:nvPr/>
        </p:nvSpPr>
        <p:spPr>
          <a:xfrm>
            <a:off x="4781550" y="5772150"/>
            <a:ext cx="2628900" cy="552450"/>
          </a:xfrm>
          <a:prstGeom prst="roundRect">
            <a:avLst/>
          </a:prstGeom>
          <a:solidFill>
            <a:srgbClr val="FFFF00"/>
          </a:solidFill>
          <a:ln>
            <a:solidFill>
              <a:srgbClr val="F03E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48 000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DB5446-4E6A-A9CA-BE5F-10DB92ED6E1C}"/>
              </a:ext>
            </a:extLst>
          </p:cNvPr>
          <p:cNvSpPr/>
          <p:nvPr/>
        </p:nvSpPr>
        <p:spPr>
          <a:xfrm>
            <a:off x="9067800" y="5772150"/>
            <a:ext cx="2628900" cy="552450"/>
          </a:xfrm>
          <a:prstGeom prst="roundRect">
            <a:avLst/>
          </a:prstGeom>
          <a:solidFill>
            <a:srgbClr val="FFFF00"/>
          </a:solidFill>
          <a:ln>
            <a:solidFill>
              <a:srgbClr val="F03E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26 000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71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190</Words>
  <Application>Microsoft Office PowerPoint</Application>
  <PresentationFormat>Widescreen</PresentationFormat>
  <Paragraphs>35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Tahoma</vt:lpstr>
      <vt:lpstr>Times New Roman</vt:lpstr>
      <vt:lpstr>字魂105号-简雅黑</vt:lpstr>
      <vt:lpstr>1_Office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11</cp:revision>
  <dcterms:created xsi:type="dcterms:W3CDTF">2023-02-11T13:33:21Z</dcterms:created>
  <dcterms:modified xsi:type="dcterms:W3CDTF">2023-02-23T05:16:04Z</dcterms:modified>
</cp:coreProperties>
</file>