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0" r:id="rId4"/>
  </p:sldMasterIdLst>
  <p:notesMasterIdLst>
    <p:notesMasterId r:id="rId28"/>
  </p:notesMasterIdLst>
  <p:sldIdLst>
    <p:sldId id="314" r:id="rId5"/>
    <p:sldId id="257" r:id="rId6"/>
    <p:sldId id="296" r:id="rId7"/>
    <p:sldId id="3992" r:id="rId8"/>
    <p:sldId id="3993" r:id="rId9"/>
    <p:sldId id="3994" r:id="rId10"/>
    <p:sldId id="3995" r:id="rId11"/>
    <p:sldId id="3996" r:id="rId12"/>
    <p:sldId id="297" r:id="rId13"/>
    <p:sldId id="265" r:id="rId14"/>
    <p:sldId id="284" r:id="rId15"/>
    <p:sldId id="281" r:id="rId16"/>
    <p:sldId id="3997" r:id="rId17"/>
    <p:sldId id="288" r:id="rId18"/>
    <p:sldId id="3998" r:id="rId19"/>
    <p:sldId id="289" r:id="rId20"/>
    <p:sldId id="270" r:id="rId21"/>
    <p:sldId id="386" r:id="rId22"/>
    <p:sldId id="3999" r:id="rId23"/>
    <p:sldId id="4000" r:id="rId24"/>
    <p:sldId id="300" r:id="rId25"/>
    <p:sldId id="4001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57" d="100"/>
          <a:sy n="57" d="100"/>
        </p:scale>
        <p:origin x="4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E215B-A2C1-4AD8-B64D-57E1D1227D0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095D9-7045-49E4-884B-4BEF29820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qua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04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2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345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8931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07193-FCE2-4479-BFFF-5FE0A56C1A6B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3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1E50-8030-4028-8028-AEF50EE3CAEF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8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4ACA0-24B5-4275-9335-D188AC7D4A25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7434-ED64-43DF-8ECB-73149D252F9E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9F15-DFE8-4AA4-81CC-F16DEF209DEA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02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64D6-FB48-40D4-9FE3-9C8FC5EE5745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48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6179-1089-4CB8-9792-76890A6D475F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8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97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7A16-F63E-4118-B435-9E6C30DB2647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33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F06A6-6E1D-44EA-AC87-AF54781D9D25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51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ACA1-B368-4BA8-90EB-FC66CBD50688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9986-4A69-47A4-89D2-9FB68BE97A59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5173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62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1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8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2897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4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3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54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3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94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64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037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0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3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13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781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247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0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13/02/2023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537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6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5D95360-9748-426E-974F-C52529EDF86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146ADFE5-7D16-4322-AC62-B13326B17906}" type="datetime1">
              <a:rPr lang="en-US" smtClean="0"/>
              <a:pPr/>
              <a:t>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vi-VN" dirty="0"/>
              <a:t>GV: Vũ Thị Thư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7FFCD6D7-6B64-4BAF-ACAA-B73C7B9D15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57DA9F-90A7-4240-A564-F6D3B1436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009986" y="-33858199"/>
            <a:ext cx="1788748" cy="1670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DD96F-9537-4E34-A3F1-CFA4CAEAA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70827570" y="4694681"/>
            <a:ext cx="1788748" cy="16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5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1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75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6.xml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24" Type="http://schemas.openxmlformats.org/officeDocument/2006/relationships/image" Target="../media/image39.png"/><Relationship Id="rId5" Type="http://schemas.openxmlformats.org/officeDocument/2006/relationships/image" Target="../media/image21.png"/><Relationship Id="rId15" Type="http://schemas.openxmlformats.org/officeDocument/2006/relationships/slide" Target="slide7.xml"/><Relationship Id="rId23" Type="http://schemas.openxmlformats.org/officeDocument/2006/relationships/slide" Target="slide9.xml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17.gif"/><Relationship Id="rId9" Type="http://schemas.openxmlformats.org/officeDocument/2006/relationships/image" Target="../media/image29.png"/><Relationship Id="rId14" Type="http://schemas.openxmlformats.org/officeDocument/2006/relationships/image" Target="../media/image33.png"/><Relationship Id="rId22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5.xml"/><Relationship Id="rId5" Type="http://schemas.openxmlformats.org/officeDocument/2006/relationships/image" Target="../media/image40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5.xml"/><Relationship Id="rId5" Type="http://schemas.openxmlformats.org/officeDocument/2006/relationships/image" Target="../media/image42.pn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5.xml"/><Relationship Id="rId5" Type="http://schemas.openxmlformats.org/officeDocument/2006/relationships/image" Target="../media/image43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1311387" y="367560"/>
            <a:ext cx="10671064" cy="1156440"/>
          </a:xfrm>
          <a:custGeom>
            <a:avLst/>
            <a:gdLst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1064" h="1156440" fill="none" extrusionOk="0">
                <a:moveTo>
                  <a:pt x="0" y="115759"/>
                </a:moveTo>
                <a:cubicBezTo>
                  <a:pt x="4180" y="86663"/>
                  <a:pt x="270454" y="-27213"/>
                  <a:pt x="457246" y="0"/>
                </a:cubicBezTo>
                <a:cubicBezTo>
                  <a:pt x="3580581" y="50039"/>
                  <a:pt x="8003284" y="-386981"/>
                  <a:pt x="10213816" y="0"/>
                </a:cubicBezTo>
                <a:cubicBezTo>
                  <a:pt x="10436623" y="-2362"/>
                  <a:pt x="10709770" y="32021"/>
                  <a:pt x="10671064" y="115759"/>
                </a:cubicBezTo>
                <a:cubicBezTo>
                  <a:pt x="10680045" y="488595"/>
                  <a:pt x="10860856" y="701308"/>
                  <a:pt x="10671064" y="1040679"/>
                </a:cubicBezTo>
                <a:cubicBezTo>
                  <a:pt x="10631705" y="1128527"/>
                  <a:pt x="10510139" y="1155294"/>
                  <a:pt x="10213816" y="1156440"/>
                </a:cubicBezTo>
                <a:cubicBezTo>
                  <a:pt x="8136510" y="1161806"/>
                  <a:pt x="4644665" y="1084837"/>
                  <a:pt x="457246" y="1156440"/>
                </a:cubicBezTo>
                <a:cubicBezTo>
                  <a:pt x="195664" y="1130880"/>
                  <a:pt x="806" y="1129742"/>
                  <a:pt x="0" y="1040679"/>
                </a:cubicBezTo>
                <a:cubicBezTo>
                  <a:pt x="-245222" y="613283"/>
                  <a:pt x="3153" y="406736"/>
                  <a:pt x="0" y="115759"/>
                </a:cubicBezTo>
                <a:close/>
              </a:path>
              <a:path w="10671064" h="1156440" stroke="0" extrusionOk="0">
                <a:moveTo>
                  <a:pt x="0" y="115759"/>
                </a:moveTo>
                <a:cubicBezTo>
                  <a:pt x="-50775" y="79813"/>
                  <a:pt x="237305" y="-19403"/>
                  <a:pt x="457246" y="0"/>
                </a:cubicBezTo>
                <a:cubicBezTo>
                  <a:pt x="3645998" y="-758799"/>
                  <a:pt x="5247394" y="467186"/>
                  <a:pt x="10213816" y="0"/>
                </a:cubicBezTo>
                <a:cubicBezTo>
                  <a:pt x="10418174" y="-2762"/>
                  <a:pt x="10685216" y="65289"/>
                  <a:pt x="10671064" y="115759"/>
                </a:cubicBezTo>
                <a:cubicBezTo>
                  <a:pt x="10660427" y="387740"/>
                  <a:pt x="10962452" y="784122"/>
                  <a:pt x="10671064" y="1040679"/>
                </a:cubicBezTo>
                <a:cubicBezTo>
                  <a:pt x="10709846" y="1129004"/>
                  <a:pt x="10396935" y="1142941"/>
                  <a:pt x="10213816" y="1156440"/>
                </a:cubicBezTo>
                <a:cubicBezTo>
                  <a:pt x="7309638" y="1189292"/>
                  <a:pt x="4706489" y="1530359"/>
                  <a:pt x="457246" y="1156440"/>
                </a:cubicBezTo>
                <a:cubicBezTo>
                  <a:pt x="190451" y="1137925"/>
                  <a:pt x="2150" y="1090736"/>
                  <a:pt x="0" y="1040679"/>
                </a:cubicBezTo>
                <a:cubicBezTo>
                  <a:pt x="-211695" y="702548"/>
                  <a:pt x="-189480" y="484376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-15491" y="9825"/>
                  <a:pt x="251768" y="7413"/>
                  <a:pt x="457246" y="0"/>
                </a:cubicBezTo>
                <a:cubicBezTo>
                  <a:pt x="3757313" y="-59563"/>
                  <a:pt x="7988720" y="29228"/>
                  <a:pt x="10213816" y="0"/>
                </a:cubicBezTo>
                <a:cubicBezTo>
                  <a:pt x="10440354" y="3962"/>
                  <a:pt x="10706422" y="52214"/>
                  <a:pt x="10671064" y="115759"/>
                </a:cubicBezTo>
                <a:cubicBezTo>
                  <a:pt x="10642808" y="563427"/>
                  <a:pt x="10886345" y="691176"/>
                  <a:pt x="10671064" y="1040679"/>
                </a:cubicBezTo>
                <a:cubicBezTo>
                  <a:pt x="10648491" y="1150317"/>
                  <a:pt x="10484859" y="1128972"/>
                  <a:pt x="10213816" y="1156440"/>
                </a:cubicBezTo>
                <a:cubicBezTo>
                  <a:pt x="7492015" y="919657"/>
                  <a:pt x="5356883" y="995694"/>
                  <a:pt x="457246" y="1156440"/>
                </a:cubicBezTo>
                <a:cubicBezTo>
                  <a:pt x="195886" y="1141641"/>
                  <a:pt x="14494" y="1110180"/>
                  <a:pt x="0" y="1040679"/>
                </a:cubicBezTo>
                <a:cubicBezTo>
                  <a:pt x="-195500" y="716096"/>
                  <a:pt x="-24623" y="457570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1356" y="57986"/>
                  <a:pt x="264938" y="-9835"/>
                  <a:pt x="457246" y="0"/>
                </a:cubicBezTo>
                <a:cubicBezTo>
                  <a:pt x="3369397" y="267903"/>
                  <a:pt x="8200717" y="-422359"/>
                  <a:pt x="10213816" y="0"/>
                </a:cubicBezTo>
                <a:cubicBezTo>
                  <a:pt x="10433996" y="-768"/>
                  <a:pt x="10704888" y="49430"/>
                  <a:pt x="10671064" y="115759"/>
                </a:cubicBezTo>
                <a:cubicBezTo>
                  <a:pt x="10644446" y="521786"/>
                  <a:pt x="10869174" y="688619"/>
                  <a:pt x="10671064" y="1040679"/>
                </a:cubicBezTo>
                <a:cubicBezTo>
                  <a:pt x="10625815" y="1142952"/>
                  <a:pt x="10481953" y="1145941"/>
                  <a:pt x="10213816" y="1156440"/>
                </a:cubicBezTo>
                <a:cubicBezTo>
                  <a:pt x="7640722" y="709726"/>
                  <a:pt x="5095410" y="892439"/>
                  <a:pt x="457246" y="1156440"/>
                </a:cubicBezTo>
                <a:cubicBezTo>
                  <a:pt x="194999" y="1136210"/>
                  <a:pt x="9438" y="1122410"/>
                  <a:pt x="0" y="1040679"/>
                </a:cubicBezTo>
                <a:cubicBezTo>
                  <a:pt x="-273796" y="677773"/>
                  <a:pt x="-13051" y="416321"/>
                  <a:pt x="0" y="1157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914144" y="342579"/>
            <a:ext cx="10277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 nói về những việc cần làm hoặc cần tránh để bảo vệ cơ quan tiêu hoá trong các hình dưới đây.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311271" y="-85726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45984C-5FC0-A78D-8AB9-21784E6B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540498"/>
            <a:ext cx="6438900" cy="47507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E6D8A1-CED9-EF1B-FDD1-BD89DCBB4D6D}"/>
              </a:ext>
            </a:extLst>
          </p:cNvPr>
          <p:cNvGrpSpPr/>
          <p:nvPr/>
        </p:nvGrpSpPr>
        <p:grpSpPr>
          <a:xfrm>
            <a:off x="393866" y="2571843"/>
            <a:ext cx="3044660" cy="952407"/>
            <a:chOff x="1988817" y="5635299"/>
            <a:chExt cx="8061767" cy="10224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AFC8CC-74B4-8BBC-46E5-A526B33E7905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37FC8C-1962-4C5F-4F41-64D9B3752219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C4A9FCD-1FFF-EC23-5EA8-A92E36E921F4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490D61-7199-1F8D-10F5-47C2002C1F7B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</a:t>
              </a:r>
              <a:r>
                <a:rPr kumimoji="0" lang="vi-VN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 cơm đúng giờ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5D0742-783C-8524-0493-F37FF449CF70}"/>
              </a:ext>
            </a:extLst>
          </p:cNvPr>
          <p:cNvGrpSpPr/>
          <p:nvPr/>
        </p:nvGrpSpPr>
        <p:grpSpPr>
          <a:xfrm>
            <a:off x="9147340" y="2076543"/>
            <a:ext cx="3044660" cy="952407"/>
            <a:chOff x="1988817" y="5635299"/>
            <a:chExt cx="8061767" cy="10224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6EE517-26FE-6AF7-D676-8AF062DC2349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D423AA6F-163C-DA5A-9A15-60625C3CC911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55C000E-5046-68CC-268F-3432AED5535B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82232A-B1EB-91E3-68B6-77C72BCF8D77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chậm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nhai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0E4BFC-3223-CA81-B5DD-EAFE6DCD5449}"/>
              </a:ext>
            </a:extLst>
          </p:cNvPr>
          <p:cNvGrpSpPr/>
          <p:nvPr/>
        </p:nvGrpSpPr>
        <p:grpSpPr>
          <a:xfrm>
            <a:off x="7051840" y="5010243"/>
            <a:ext cx="2787485" cy="952407"/>
            <a:chOff x="1988817" y="5635299"/>
            <a:chExt cx="8061767" cy="102241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31A75D-4FAB-1F83-441C-2506DF0FFCA6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30C1C2B-5F91-AA79-1DF4-26868F1941AA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3A755F2-426F-AABD-2356-FE96B2C0945A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53D98C-777A-2123-471D-7C3CEA823FB3}"/>
                </a:ext>
              </a:extLst>
            </p:cNvPr>
            <p:cNvSpPr txBox="1"/>
            <p:nvPr/>
          </p:nvSpPr>
          <p:spPr>
            <a:xfrm>
              <a:off x="2358280" y="5794668"/>
              <a:ext cx="7467510" cy="61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đủ</a:t>
              </a:r>
              <a:r>
                <a:rPr kumimoji="0" lang="en-US" sz="2800" b="1" i="0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4798959" y="1333500"/>
            <a:ext cx="6290485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4989660" y="166704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Em còn biết việc làm nào có lợi hoặc có hại cho cơ quan tiêu hoá?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4574353" y="1403658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776949" y="294463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sp>
        <p:nvSpPr>
          <p:cNvPr id="2" name="Hộp Văn bản 27">
            <a:extLst>
              <a:ext uri="{FF2B5EF4-FFF2-40B4-BE49-F238E27FC236}">
                <a16:creationId xmlns:a16="http://schemas.microsoft.com/office/drawing/2014/main" id="{131F3E6A-54A1-D4FD-09AA-A62D2D5517AF}"/>
              </a:ext>
            </a:extLst>
          </p:cNvPr>
          <p:cNvSpPr txBox="1"/>
          <p:nvPr/>
        </p:nvSpPr>
        <p:spPr>
          <a:xfrm>
            <a:off x="1145198" y="526051"/>
            <a:ext cx="991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spcAft>
                <a:spcPts val="800"/>
              </a:spcAft>
              <a:defRPr/>
            </a:pPr>
            <a:r>
              <a:rPr lang="vi-VN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việc làm có lợi cho cơ quan tiêu hóa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E207E-8C72-CD3E-B16B-AA03928F8A38}"/>
              </a:ext>
            </a:extLst>
          </p:cNvPr>
          <p:cNvGrpSpPr/>
          <p:nvPr/>
        </p:nvGrpSpPr>
        <p:grpSpPr>
          <a:xfrm>
            <a:off x="1266825" y="1315598"/>
            <a:ext cx="10487026" cy="770377"/>
            <a:chOff x="1295400" y="1915673"/>
            <a:chExt cx="10487026" cy="971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E30E99D-CEB3-E0E3-9AB6-6E99570A9A8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 nhiều rau xanh và hoa quả để bổ xung chất xơ.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AC5194-6022-1BE9-B581-285C19835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7D5058-0460-7115-E130-17CEC024768F}"/>
              </a:ext>
            </a:extLst>
          </p:cNvPr>
          <p:cNvGrpSpPr/>
          <p:nvPr/>
        </p:nvGrpSpPr>
        <p:grpSpPr>
          <a:xfrm>
            <a:off x="1304925" y="2287148"/>
            <a:ext cx="10487026" cy="770377"/>
            <a:chOff x="1295400" y="1915673"/>
            <a:chExt cx="10487026" cy="9715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014299-733B-8E79-DDC3-43A0D4F9FA80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 đủ nước.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C9B27CF-63B3-24B9-791E-1B52FEA6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28335D-CBAD-86D1-A5DA-8C1E9638C510}"/>
              </a:ext>
            </a:extLst>
          </p:cNvPr>
          <p:cNvGrpSpPr/>
          <p:nvPr/>
        </p:nvGrpSpPr>
        <p:grpSpPr>
          <a:xfrm>
            <a:off x="1295400" y="3239648"/>
            <a:ext cx="10487026" cy="770377"/>
            <a:chOff x="1295400" y="1915673"/>
            <a:chExt cx="10487026" cy="97155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8B1301-8A95-9A39-67CA-C4E72054568E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 thể dục thường xuyên.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61CFB77-1A8F-B3FE-DC2C-557377B4E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095E5B-DE1D-231D-2293-D3BD038056D0}"/>
              </a:ext>
            </a:extLst>
          </p:cNvPr>
          <p:cNvGrpSpPr/>
          <p:nvPr/>
        </p:nvGrpSpPr>
        <p:grpSpPr>
          <a:xfrm>
            <a:off x="1266825" y="4134998"/>
            <a:ext cx="10487026" cy="932302"/>
            <a:chOff x="1295400" y="1915673"/>
            <a:chExt cx="10487026" cy="97155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A016D20-5220-1AA8-442A-2D996520C53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vặt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dầu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mỡ</a:t>
              </a:r>
              <a:r>
                <a:rPr lang="en-US" sz="32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999A331A-5D61-56CE-A970-B8D5B9DFC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1962906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sp>
        <p:nvSpPr>
          <p:cNvPr id="2" name="Hộp Văn bản 27">
            <a:extLst>
              <a:ext uri="{FF2B5EF4-FFF2-40B4-BE49-F238E27FC236}">
                <a16:creationId xmlns:a16="http://schemas.microsoft.com/office/drawing/2014/main" id="{131F3E6A-54A1-D4FD-09AA-A62D2D5517AF}"/>
              </a:ext>
            </a:extLst>
          </p:cNvPr>
          <p:cNvSpPr txBox="1"/>
          <p:nvPr/>
        </p:nvSpPr>
        <p:spPr>
          <a:xfrm>
            <a:off x="1145198" y="526051"/>
            <a:ext cx="9916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việc làm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 cơ quan tiêu hóa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E207E-8C72-CD3E-B16B-AA03928F8A38}"/>
              </a:ext>
            </a:extLst>
          </p:cNvPr>
          <p:cNvGrpSpPr/>
          <p:nvPr/>
        </p:nvGrpSpPr>
        <p:grpSpPr>
          <a:xfrm>
            <a:off x="1266825" y="1315598"/>
            <a:ext cx="10487026" cy="770377"/>
            <a:chOff x="1295400" y="1915673"/>
            <a:chExt cx="10487026" cy="971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E30E99D-CEB3-E0E3-9AB6-6E99570A9A85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Chạy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nhảy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đùa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vừa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AC5194-6022-1BE9-B581-285C19835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7D5058-0460-7115-E130-17CEC024768F}"/>
              </a:ext>
            </a:extLst>
          </p:cNvPr>
          <p:cNvGrpSpPr/>
          <p:nvPr/>
        </p:nvGrpSpPr>
        <p:grpSpPr>
          <a:xfrm>
            <a:off x="1304925" y="2287148"/>
            <a:ext cx="10487026" cy="770377"/>
            <a:chOff x="1295400" y="1915673"/>
            <a:chExt cx="10487026" cy="9715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014299-733B-8E79-DDC3-43A0D4F9FA80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khuya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C9B27CF-63B3-24B9-791E-1B52FEA6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28335D-CBAD-86D1-A5DA-8C1E9638C510}"/>
              </a:ext>
            </a:extLst>
          </p:cNvPr>
          <p:cNvGrpSpPr/>
          <p:nvPr/>
        </p:nvGrpSpPr>
        <p:grpSpPr>
          <a:xfrm>
            <a:off x="1295400" y="3239648"/>
            <a:ext cx="10487026" cy="770377"/>
            <a:chOff x="1295400" y="1915673"/>
            <a:chExt cx="10487026" cy="97155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8B1301-8A95-9A39-67CA-C4E72054568E}"/>
                </a:ext>
              </a:extLst>
            </p:cNvPr>
            <p:cNvSpPr/>
            <p:nvPr/>
          </p:nvSpPr>
          <p:spPr>
            <a:xfrm>
              <a:off x="1295400" y="1915673"/>
              <a:ext cx="10487026" cy="9715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gas.</a:t>
              </a: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61CFB77-1A8F-B3FE-DC2C-557377B4E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76" y="2151500"/>
              <a:ext cx="463112" cy="495300"/>
            </a:xfrm>
            <a:prstGeom prst="rect">
              <a:avLst/>
            </a:prstGeom>
            <a:solidFill>
              <a:srgbClr val="FFFF00"/>
            </a:solidFill>
          </p:spPr>
        </p:pic>
      </p:grpSp>
    </p:spTree>
    <p:extLst>
      <p:ext uri="{BB962C8B-B14F-4D97-AF65-F5344CB8AC3E}">
        <p14:creationId xmlns:p14="http://schemas.microsoft.com/office/powerpoint/2010/main" val="369864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B04F884-EF3A-995B-E016-36F07377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39" y="2524032"/>
            <a:ext cx="724877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47CDF-4457-19D3-17C6-E3989438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37" y="314325"/>
            <a:ext cx="8605838" cy="650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847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742950" y="1543050"/>
            <a:ext cx="10696575" cy="4638675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691DEE-463A-2686-53E7-9D011EB0B66A}"/>
              </a:ext>
            </a:extLst>
          </p:cNvPr>
          <p:cNvSpPr txBox="1"/>
          <p:nvPr/>
        </p:nvSpPr>
        <p:spPr>
          <a:xfrm>
            <a:off x="933450" y="1872020"/>
            <a:ext cx="9972676" cy="40164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chia lớp thành hai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trưởng lên bốc thăm xem đội nào được hỏi trước. (Ví dụ: Đội 1 được hỏi trước sẽ cử người nêu câu hỏi, đội 2 cử người trả lời. Nếu trả lời đúng, đội 2 lại nêu câu hỏi để đội 1 trả lời). 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vi-VN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nào “hỏi” nhanh, “đáp” đúng và đưa thêm được nhiều câu hỏi hơn là đội thắng cuộc. (Ví dụ: Vì sao không nên ăn quá no?)</a:t>
            </a:r>
            <a:endParaRPr lang="en-US" sz="29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SGK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9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750968" y="387704"/>
            <a:ext cx="71470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LUẬT</a:t>
            </a:r>
            <a:r>
              <a:rPr kumimoji="0" lang="en-US" sz="6600" b="1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CHƠI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00750" y="704445"/>
            <a:ext cx="5667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Em cần thay đổi thói quen nào trong ăn uống để bảo vệ cơ quan tiêu hoá?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4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75" y="1933575"/>
            <a:ext cx="4924425" cy="492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24169-F72D-161B-DFC8-C5018301EE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4611" y="688035"/>
            <a:ext cx="4340728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ECFE7F-49AF-39B9-3B50-AE52CC39D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4580" y="1922450"/>
            <a:ext cx="6956139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1311387" y="367560"/>
            <a:ext cx="10671064" cy="1156440"/>
          </a:xfrm>
          <a:custGeom>
            <a:avLst/>
            <a:gdLst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  <a:gd name="connsiteX0" fmla="*/ 0 w 10671064"/>
              <a:gd name="connsiteY0" fmla="*/ 115759 h 1156440"/>
              <a:gd name="connsiteX1" fmla="*/ 457246 w 10671064"/>
              <a:gd name="connsiteY1" fmla="*/ 0 h 1156440"/>
              <a:gd name="connsiteX2" fmla="*/ 10213816 w 10671064"/>
              <a:gd name="connsiteY2" fmla="*/ 0 h 1156440"/>
              <a:gd name="connsiteX3" fmla="*/ 10671064 w 10671064"/>
              <a:gd name="connsiteY3" fmla="*/ 115759 h 1156440"/>
              <a:gd name="connsiteX4" fmla="*/ 10671064 w 10671064"/>
              <a:gd name="connsiteY4" fmla="*/ 1040679 h 1156440"/>
              <a:gd name="connsiteX5" fmla="*/ 10213816 w 10671064"/>
              <a:gd name="connsiteY5" fmla="*/ 1156440 h 1156440"/>
              <a:gd name="connsiteX6" fmla="*/ 457246 w 10671064"/>
              <a:gd name="connsiteY6" fmla="*/ 1156440 h 1156440"/>
              <a:gd name="connsiteX7" fmla="*/ 0 w 10671064"/>
              <a:gd name="connsiteY7" fmla="*/ 1040679 h 1156440"/>
              <a:gd name="connsiteX8" fmla="*/ 0 w 10671064"/>
              <a:gd name="connsiteY8" fmla="*/ 115759 h 115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71064" h="1156440" fill="none" extrusionOk="0">
                <a:moveTo>
                  <a:pt x="0" y="115759"/>
                </a:moveTo>
                <a:cubicBezTo>
                  <a:pt x="4180" y="86663"/>
                  <a:pt x="270454" y="-27213"/>
                  <a:pt x="457246" y="0"/>
                </a:cubicBezTo>
                <a:cubicBezTo>
                  <a:pt x="3580581" y="50039"/>
                  <a:pt x="8003284" y="-386981"/>
                  <a:pt x="10213816" y="0"/>
                </a:cubicBezTo>
                <a:cubicBezTo>
                  <a:pt x="10436623" y="-2362"/>
                  <a:pt x="10709770" y="32021"/>
                  <a:pt x="10671064" y="115759"/>
                </a:cubicBezTo>
                <a:cubicBezTo>
                  <a:pt x="10680045" y="488595"/>
                  <a:pt x="10860856" y="701308"/>
                  <a:pt x="10671064" y="1040679"/>
                </a:cubicBezTo>
                <a:cubicBezTo>
                  <a:pt x="10631705" y="1128527"/>
                  <a:pt x="10510139" y="1155294"/>
                  <a:pt x="10213816" y="1156440"/>
                </a:cubicBezTo>
                <a:cubicBezTo>
                  <a:pt x="8136510" y="1161806"/>
                  <a:pt x="4644665" y="1084837"/>
                  <a:pt x="457246" y="1156440"/>
                </a:cubicBezTo>
                <a:cubicBezTo>
                  <a:pt x="195664" y="1130880"/>
                  <a:pt x="806" y="1129742"/>
                  <a:pt x="0" y="1040679"/>
                </a:cubicBezTo>
                <a:cubicBezTo>
                  <a:pt x="-245222" y="613283"/>
                  <a:pt x="3153" y="406736"/>
                  <a:pt x="0" y="115759"/>
                </a:cubicBezTo>
                <a:close/>
              </a:path>
              <a:path w="10671064" h="1156440" stroke="0" extrusionOk="0">
                <a:moveTo>
                  <a:pt x="0" y="115759"/>
                </a:moveTo>
                <a:cubicBezTo>
                  <a:pt x="-50775" y="79813"/>
                  <a:pt x="237305" y="-19403"/>
                  <a:pt x="457246" y="0"/>
                </a:cubicBezTo>
                <a:cubicBezTo>
                  <a:pt x="3645998" y="-758799"/>
                  <a:pt x="5247394" y="467186"/>
                  <a:pt x="10213816" y="0"/>
                </a:cubicBezTo>
                <a:cubicBezTo>
                  <a:pt x="10418174" y="-2762"/>
                  <a:pt x="10685216" y="65289"/>
                  <a:pt x="10671064" y="115759"/>
                </a:cubicBezTo>
                <a:cubicBezTo>
                  <a:pt x="10660427" y="387740"/>
                  <a:pt x="10962452" y="784122"/>
                  <a:pt x="10671064" y="1040679"/>
                </a:cubicBezTo>
                <a:cubicBezTo>
                  <a:pt x="10709846" y="1129004"/>
                  <a:pt x="10396935" y="1142941"/>
                  <a:pt x="10213816" y="1156440"/>
                </a:cubicBezTo>
                <a:cubicBezTo>
                  <a:pt x="7309638" y="1189292"/>
                  <a:pt x="4706489" y="1530359"/>
                  <a:pt x="457246" y="1156440"/>
                </a:cubicBezTo>
                <a:cubicBezTo>
                  <a:pt x="190451" y="1137925"/>
                  <a:pt x="2150" y="1090736"/>
                  <a:pt x="0" y="1040679"/>
                </a:cubicBezTo>
                <a:cubicBezTo>
                  <a:pt x="-211695" y="702548"/>
                  <a:pt x="-189480" y="484376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-15491" y="9825"/>
                  <a:pt x="251768" y="7413"/>
                  <a:pt x="457246" y="0"/>
                </a:cubicBezTo>
                <a:cubicBezTo>
                  <a:pt x="3757313" y="-59563"/>
                  <a:pt x="7988720" y="29228"/>
                  <a:pt x="10213816" y="0"/>
                </a:cubicBezTo>
                <a:cubicBezTo>
                  <a:pt x="10440354" y="3962"/>
                  <a:pt x="10706422" y="52214"/>
                  <a:pt x="10671064" y="115759"/>
                </a:cubicBezTo>
                <a:cubicBezTo>
                  <a:pt x="10642808" y="563427"/>
                  <a:pt x="10886345" y="691176"/>
                  <a:pt x="10671064" y="1040679"/>
                </a:cubicBezTo>
                <a:cubicBezTo>
                  <a:pt x="10648491" y="1150317"/>
                  <a:pt x="10484859" y="1128972"/>
                  <a:pt x="10213816" y="1156440"/>
                </a:cubicBezTo>
                <a:cubicBezTo>
                  <a:pt x="7492015" y="919657"/>
                  <a:pt x="5356883" y="995694"/>
                  <a:pt x="457246" y="1156440"/>
                </a:cubicBezTo>
                <a:cubicBezTo>
                  <a:pt x="195886" y="1141641"/>
                  <a:pt x="14494" y="1110180"/>
                  <a:pt x="0" y="1040679"/>
                </a:cubicBezTo>
                <a:cubicBezTo>
                  <a:pt x="-195500" y="716096"/>
                  <a:pt x="-24623" y="457570"/>
                  <a:pt x="0" y="115759"/>
                </a:cubicBezTo>
                <a:close/>
              </a:path>
              <a:path w="10671064" h="1156440" fill="none" stroke="0" extrusionOk="0">
                <a:moveTo>
                  <a:pt x="0" y="115759"/>
                </a:moveTo>
                <a:cubicBezTo>
                  <a:pt x="1356" y="57986"/>
                  <a:pt x="264938" y="-9835"/>
                  <a:pt x="457246" y="0"/>
                </a:cubicBezTo>
                <a:cubicBezTo>
                  <a:pt x="3369397" y="267903"/>
                  <a:pt x="8200717" y="-422359"/>
                  <a:pt x="10213816" y="0"/>
                </a:cubicBezTo>
                <a:cubicBezTo>
                  <a:pt x="10433996" y="-768"/>
                  <a:pt x="10704888" y="49430"/>
                  <a:pt x="10671064" y="115759"/>
                </a:cubicBezTo>
                <a:cubicBezTo>
                  <a:pt x="10644446" y="521786"/>
                  <a:pt x="10869174" y="688619"/>
                  <a:pt x="10671064" y="1040679"/>
                </a:cubicBezTo>
                <a:cubicBezTo>
                  <a:pt x="10625815" y="1142952"/>
                  <a:pt x="10481953" y="1145941"/>
                  <a:pt x="10213816" y="1156440"/>
                </a:cubicBezTo>
                <a:cubicBezTo>
                  <a:pt x="7640722" y="709726"/>
                  <a:pt x="5095410" y="892439"/>
                  <a:pt x="457246" y="1156440"/>
                </a:cubicBezTo>
                <a:cubicBezTo>
                  <a:pt x="194999" y="1136210"/>
                  <a:pt x="9438" y="1122410"/>
                  <a:pt x="0" y="1040679"/>
                </a:cubicBezTo>
                <a:cubicBezTo>
                  <a:pt x="-273796" y="677773"/>
                  <a:pt x="-13051" y="416321"/>
                  <a:pt x="0" y="1157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914144" y="342579"/>
            <a:ext cx="10277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các bạn thế nào, nếu các bạn cười đùa trong khi ăn?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311271" y="-85726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5CCABC-B6A2-D30F-A665-B5ECF616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75" y="1800225"/>
            <a:ext cx="4895850" cy="39243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1D31D-E70A-8957-2BC6-9A18901D87A9}"/>
              </a:ext>
            </a:extLst>
          </p:cNvPr>
          <p:cNvGrpSpPr/>
          <p:nvPr/>
        </p:nvGrpSpPr>
        <p:grpSpPr>
          <a:xfrm>
            <a:off x="481086" y="2400300"/>
            <a:ext cx="3262239" cy="3028950"/>
            <a:chOff x="-99939" y="0"/>
            <a:chExt cx="3693890" cy="3794760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E2C397D8-91F9-58F6-896C-DFBCE5F9C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EF94C2-D9AD-B751-264A-31C9FF275962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2108535"/>
              <a:chOff x="6533573" y="3124125"/>
              <a:chExt cx="3313941" cy="2240206"/>
            </a:xfrm>
          </p:grpSpPr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150D53A-F6EC-495C-AAE3-5E0B11262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5"/>
                <a:ext cx="3313941" cy="224020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F33FEE4-D979-5BF2-2022-8925DE2E4DF0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CDD69A-155E-C1FA-B69A-48EC6BB4417C}"/>
                </a:ext>
              </a:extLst>
            </p:cNvPr>
            <p:cNvSpPr txBox="1"/>
            <p:nvPr/>
          </p:nvSpPr>
          <p:spPr>
            <a:xfrm>
              <a:off x="-99939" y="2069238"/>
              <a:ext cx="3693890" cy="165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đôi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các bạn không nên làm thế vì cười đùa trong khi ăn có thể dẫn đến dễ sặc thức ăn, thức ăn rơi vào khí quản rất nguy hiểm.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474F9-79F2-612A-DA70-C7347385B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850" y="1905000"/>
            <a:ext cx="4895850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43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A04AD-9FC4-94E3-B9C7-6FBCF6927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4" y="2277523"/>
            <a:ext cx="10182225" cy="18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467100"/>
            <a:ext cx="31623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091" y="1471287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92" y="4125654"/>
            <a:ext cx="6419644" cy="156071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73830" y="3348723"/>
              <a:ext cx="5847092" cy="2555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14377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bụng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057726" y="371642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66848" y="291038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673919" y="36585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673921" y="2849584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422401" y="1"/>
            <a:ext cx="10058631" cy="1985889"/>
            <a:chOff x="-2377014" y="-897889"/>
            <a:chExt cx="13411506" cy="264785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785" y="-897889"/>
              <a:ext cx="2438707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-2377014" y="364751"/>
              <a:ext cx="127338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Ở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667" b="1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42832" y="3034090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đường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5123" y="3034090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muối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2742831" y="4057970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nước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71960" y="4056347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Dinh</a:t>
            </a: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dưỡng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508001" y="-127000"/>
            <a:ext cx="11245636" cy="2388067"/>
            <a:chOff x="840769" y="-737997"/>
            <a:chExt cx="14316847" cy="260375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840769" y="480544"/>
              <a:ext cx="13836511" cy="1385213"/>
              <a:chOff x="-658421" y="363443"/>
              <a:chExt cx="13836511" cy="138521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658421" y="363443"/>
                <a:ext cx="13836511" cy="138521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522954" y="474218"/>
                <a:ext cx="13411201" cy="121911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vi-VN" sz="3333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Khi nhai kĩ, nước bọt sẽ giúp biến đổi một lượng nhỏ thức ăn chứa chất bột như bánh mì, cơm, ... thành </a:t>
                </a:r>
                <a:r>
                  <a:rPr lang="en-US" sz="3333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….?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39168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664341"/>
            <a:ext cx="1221943" cy="119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2712195" y="415085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B.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thức</a:t>
            </a: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ăn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37453" y="3203162"/>
            <a:ext cx="2659115" cy="65116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máu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42735" y="4105584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D.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cơm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2712197" y="3181408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85783">
              <a:defRPr/>
            </a:pPr>
            <a:r>
              <a:rPr lang="en-US" sz="2667" dirty="0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A. </a:t>
            </a:r>
            <a:r>
              <a:rPr lang="en-US" sz="2667" dirty="0" err="1">
                <a:solidFill>
                  <a:srgbClr val="002060"/>
                </a:solidFill>
                <a:latin typeface="Arial"/>
                <a:cs typeface="Times New Roman" panose="02020603050405020304" pitchFamily="18" charset="0"/>
              </a:rPr>
              <a:t>nước</a:t>
            </a:r>
            <a:endParaRPr lang="en-US" sz="2667" dirty="0">
              <a:solidFill>
                <a:srgbClr val="002060"/>
              </a:solidFill>
              <a:latin typeface="Arial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609600" y="279401"/>
            <a:ext cx="11291176" cy="2460488"/>
            <a:chOff x="-2781498" y="-1428671"/>
            <a:chExt cx="15054903" cy="32806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-2781498" y="-74003"/>
              <a:ext cx="14765866" cy="1925983"/>
              <a:chOff x="-4280688" y="-191104"/>
              <a:chExt cx="14765866" cy="1925983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-4280688" y="-191104"/>
                <a:ext cx="14765866" cy="1925983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en-US" sz="133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3874288" y="-55639"/>
                <a:ext cx="13817599" cy="13817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685783">
                  <a:defRPr/>
                </a:pPr>
                <a:r>
                  <a:rPr lang="vi-VN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Cơ quan tiêu hoá có chức năng biến đổi </a:t>
                </a:r>
                <a:r>
                  <a:rPr lang="en-US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…….</a:t>
                </a:r>
                <a:r>
                  <a:rPr lang="vi-VN" sz="3067" b="1" dirty="0">
                    <a:ln w="0"/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thành các chất dinh dưỡng nuôi cơ thể và thải các chất cặn bã ra ngoài.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58770" y="-14286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5461000"/>
            <a:ext cx="1299948" cy="126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93AE4-94F2-47C1-A356-7ABDE484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49" y="4244655"/>
            <a:ext cx="684640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99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578</Words>
  <Application>Microsoft Office PowerPoint</Application>
  <PresentationFormat>Widescreen</PresentationFormat>
  <Paragraphs>50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UTM Avo</vt:lpstr>
      <vt:lpstr>1_Office Theme</vt:lpstr>
      <vt:lpstr>6_Office Theme</vt:lpstr>
      <vt:lpstr>2_Office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21</cp:revision>
  <dcterms:created xsi:type="dcterms:W3CDTF">2023-01-28T05:46:58Z</dcterms:created>
  <dcterms:modified xsi:type="dcterms:W3CDTF">2023-02-13T05:05:19Z</dcterms:modified>
</cp:coreProperties>
</file>