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7"/>
  </p:notesMasterIdLst>
  <p:sldIdLst>
    <p:sldId id="407" r:id="rId8"/>
    <p:sldId id="263" r:id="rId9"/>
    <p:sldId id="11671" r:id="rId10"/>
    <p:sldId id="11670" r:id="rId11"/>
    <p:sldId id="258" r:id="rId12"/>
    <p:sldId id="259" r:id="rId13"/>
    <p:sldId id="3189" r:id="rId14"/>
    <p:sldId id="3190" r:id="rId15"/>
    <p:sldId id="11672" r:id="rId16"/>
    <p:sldId id="264" r:id="rId17"/>
    <p:sldId id="11678" r:id="rId18"/>
    <p:sldId id="11680" r:id="rId19"/>
    <p:sldId id="11677" r:id="rId20"/>
    <p:sldId id="11674" r:id="rId21"/>
    <p:sldId id="365" r:id="rId22"/>
    <p:sldId id="11681" r:id="rId23"/>
    <p:sldId id="11682" r:id="rId24"/>
    <p:sldId id="11683"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p:scale>
          <a:sx n="46" d="100"/>
          <a:sy n="46" d="100"/>
        </p:scale>
        <p:origin x="2098" y="6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22-Jan-24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5471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22-Jan-24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22-Jan-24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22/01/2024</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22/01/2024</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22/01/2024</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22/01/2024</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22/01/2024</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22/01/2024</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22/01/2024</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22/01/2024</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22/01/2024</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22/01/2024</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22/01/2024</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22/01/2024</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22/01/2024</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22/01/2024</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22/01/2024</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22/01/2024</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22/01/2024</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22/01/2024</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22/01/2024</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22/01/2024</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22/01/2024</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22/01/2024</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22/01/2024</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22/01/2024</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22/01/2024</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22/01/2024</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22/01/2024</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22/01/2024</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22/01/2024</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22/01/2024</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22/01/2024</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22/01/2024</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22/01/2024</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22/01/2024</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22/01/2024</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22/01/2024</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22/01/2024</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22/01/2024</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22/01/2024</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22-Jan-24</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22-Jan-24</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22-Jan-24</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22-Jan-24</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22-Jan-24</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22-Jan-24</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22-Jan-24</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22-Jan-24</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22-Jan-24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22-Jan-24</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theme" Target="../theme/theme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22-Jan-24</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 id="214748373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22-Jan-24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2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9.emf"/><Relationship Id="rId5" Type="http://schemas.openxmlformats.org/officeDocument/2006/relationships/image" Target="../media/image28.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eg"/><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22.png"/><Relationship Id="rId5" Type="http://schemas.openxmlformats.org/officeDocument/2006/relationships/slide" Target="slide7.xml"/><Relationship Id="rId10" Type="http://schemas.openxmlformats.org/officeDocument/2006/relationships/slide" Target="slide9.xml"/><Relationship Id="rId4" Type="http://schemas.openxmlformats.org/officeDocument/2006/relationships/image" Target="../media/image19.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4.png"/><Relationship Id="rId1" Type="http://schemas.openxmlformats.org/officeDocument/2006/relationships/slideLayout" Target="../slideLayouts/slideLayout60.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4.png"/><Relationship Id="rId1" Type="http://schemas.openxmlformats.org/officeDocument/2006/relationships/slideLayout" Target="../slideLayouts/slideLayout6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3312773"/>
                <a:gd name="connsiteY0" fmla="*/ 487322 h 2923873"/>
                <a:gd name="connsiteX1" fmla="*/ 487322 w 3312773"/>
                <a:gd name="connsiteY1" fmla="*/ 0 h 2923873"/>
                <a:gd name="connsiteX2" fmla="*/ 2825451 w 3312773"/>
                <a:gd name="connsiteY2" fmla="*/ 0 h 2923873"/>
                <a:gd name="connsiteX3" fmla="*/ 3312773 w 3312773"/>
                <a:gd name="connsiteY3" fmla="*/ 487322 h 2923873"/>
                <a:gd name="connsiteX4" fmla="*/ 3312773 w 3312773"/>
                <a:gd name="connsiteY4" fmla="*/ 2436551 h 2923873"/>
                <a:gd name="connsiteX5" fmla="*/ 2825451 w 3312773"/>
                <a:gd name="connsiteY5" fmla="*/ 2923873 h 2923873"/>
                <a:gd name="connsiteX6" fmla="*/ 487322 w 3312773"/>
                <a:gd name="connsiteY6" fmla="*/ 2923873 h 2923873"/>
                <a:gd name="connsiteX7" fmla="*/ 0 w 3312773"/>
                <a:gd name="connsiteY7" fmla="*/ 2436551 h 2923873"/>
                <a:gd name="connsiteX8" fmla="*/ 0 w 3312773"/>
                <a:gd name="connsiteY8" fmla="*/ 487322 h 292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773" h="2923873" fill="none" extrusionOk="0">
                  <a:moveTo>
                    <a:pt x="0" y="487322"/>
                  </a:moveTo>
                  <a:cubicBezTo>
                    <a:pt x="1207" y="250844"/>
                    <a:pt x="233539" y="25776"/>
                    <a:pt x="487322" y="0"/>
                  </a:cubicBezTo>
                  <a:cubicBezTo>
                    <a:pt x="959506" y="72427"/>
                    <a:pt x="1885048" y="61419"/>
                    <a:pt x="2825451" y="0"/>
                  </a:cubicBezTo>
                  <a:cubicBezTo>
                    <a:pt x="3089915" y="-32195"/>
                    <a:pt x="3282383" y="208989"/>
                    <a:pt x="3312773" y="487322"/>
                  </a:cubicBezTo>
                  <a:cubicBezTo>
                    <a:pt x="3413649" y="761398"/>
                    <a:pt x="3205460" y="2129249"/>
                    <a:pt x="3312773" y="2436551"/>
                  </a:cubicBezTo>
                  <a:cubicBezTo>
                    <a:pt x="3320803" y="2664936"/>
                    <a:pt x="3072257" y="2898835"/>
                    <a:pt x="2825451" y="2923873"/>
                  </a:cubicBezTo>
                  <a:cubicBezTo>
                    <a:pt x="2152974" y="2953700"/>
                    <a:pt x="1059867" y="2844567"/>
                    <a:pt x="487322" y="2923873"/>
                  </a:cubicBezTo>
                  <a:cubicBezTo>
                    <a:pt x="261366" y="2918991"/>
                    <a:pt x="-17347" y="2709122"/>
                    <a:pt x="0" y="2436551"/>
                  </a:cubicBezTo>
                  <a:cubicBezTo>
                    <a:pt x="50037" y="2138226"/>
                    <a:pt x="770" y="874947"/>
                    <a:pt x="0" y="487322"/>
                  </a:cubicBezTo>
                  <a:close/>
                </a:path>
                <a:path w="3312773" h="2923873" stroke="0" extrusionOk="0">
                  <a:moveTo>
                    <a:pt x="0" y="487322"/>
                  </a:moveTo>
                  <a:cubicBezTo>
                    <a:pt x="20694" y="223822"/>
                    <a:pt x="224590" y="13353"/>
                    <a:pt x="487322" y="0"/>
                  </a:cubicBezTo>
                  <a:cubicBezTo>
                    <a:pt x="913251" y="123000"/>
                    <a:pt x="2179434" y="-96860"/>
                    <a:pt x="2825451" y="0"/>
                  </a:cubicBezTo>
                  <a:cubicBezTo>
                    <a:pt x="3051976" y="-32479"/>
                    <a:pt x="3326410" y="190687"/>
                    <a:pt x="3312773" y="487322"/>
                  </a:cubicBezTo>
                  <a:cubicBezTo>
                    <a:pt x="3315946" y="1457137"/>
                    <a:pt x="3407040" y="2064922"/>
                    <a:pt x="3312773" y="2436551"/>
                  </a:cubicBezTo>
                  <a:cubicBezTo>
                    <a:pt x="3290577" y="2713733"/>
                    <a:pt x="3044272" y="2915638"/>
                    <a:pt x="2825451" y="2923873"/>
                  </a:cubicBezTo>
                  <a:cubicBezTo>
                    <a:pt x="1670715" y="2763166"/>
                    <a:pt x="1548560" y="2963540"/>
                    <a:pt x="487322" y="2923873"/>
                  </a:cubicBezTo>
                  <a:cubicBezTo>
                    <a:pt x="170589" y="2914261"/>
                    <a:pt x="-32782" y="2690841"/>
                    <a:pt x="0" y="2436551"/>
                  </a:cubicBezTo>
                  <a:cubicBezTo>
                    <a:pt x="32216" y="1846545"/>
                    <a:pt x="57206" y="1344612"/>
                    <a:pt x="0" y="48732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
        <p:nvSpPr>
          <p:cNvPr id="6" name="TextBox 5">
            <a:extLst>
              <a:ext uri="{FF2B5EF4-FFF2-40B4-BE49-F238E27FC236}">
                <a16:creationId xmlns:a16="http://schemas.microsoft.com/office/drawing/2014/main" id="{12DF22D4-2DA2-4AA2-B94B-342750EFA4BB}"/>
              </a:ext>
            </a:extLst>
          </p:cNvPr>
          <p:cNvSpPr txBox="1"/>
          <p:nvPr/>
        </p:nvSpPr>
        <p:spPr>
          <a:xfrm>
            <a:off x="3552825" y="266700"/>
            <a:ext cx="5819775" cy="584775"/>
          </a:xfrm>
          <a:prstGeom prst="rect">
            <a:avLst/>
          </a:prstGeom>
          <a:noFill/>
        </p:spPr>
        <p:txBody>
          <a:bodyPr wrap="square" rtlCol="0">
            <a:spAutoFit/>
          </a:bodyPr>
          <a:lstStyle/>
          <a:p>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613</Words>
  <Application>Microsoft Office PowerPoint</Application>
  <PresentationFormat>Widescreen</PresentationFormat>
  <Paragraphs>50</Paragraphs>
  <Slides>19</Slides>
  <Notes>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19</vt:i4>
      </vt:variant>
    </vt:vector>
  </HeadingPairs>
  <TitlesOfParts>
    <vt:vector size="34" baseType="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27</cp:revision>
  <dcterms:created xsi:type="dcterms:W3CDTF">2022-11-21T07:56:21Z</dcterms:created>
  <dcterms:modified xsi:type="dcterms:W3CDTF">2024-01-22T09:57:39Z</dcterms:modified>
</cp:coreProperties>
</file>