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9"/>
  </p:notesMasterIdLst>
  <p:sldIdLst>
    <p:sldId id="414" r:id="rId6"/>
    <p:sldId id="309" r:id="rId7"/>
    <p:sldId id="258" r:id="rId8"/>
    <p:sldId id="401" r:id="rId9"/>
    <p:sldId id="308" r:id="rId10"/>
    <p:sldId id="262" r:id="rId11"/>
    <p:sldId id="402" r:id="rId12"/>
    <p:sldId id="361" r:id="rId13"/>
    <p:sldId id="372" r:id="rId14"/>
    <p:sldId id="374" r:id="rId15"/>
    <p:sldId id="260" r:id="rId16"/>
    <p:sldId id="403" r:id="rId17"/>
    <p:sldId id="261" r:id="rId18"/>
    <p:sldId id="405" r:id="rId19"/>
    <p:sldId id="389" r:id="rId20"/>
    <p:sldId id="406" r:id="rId21"/>
    <p:sldId id="365" r:id="rId22"/>
    <p:sldId id="375" r:id="rId23"/>
    <p:sldId id="293" r:id="rId24"/>
    <p:sldId id="342" r:id="rId25"/>
    <p:sldId id="340" r:id="rId26"/>
    <p:sldId id="407"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p:scale>
          <a:sx n="43" d="100"/>
          <a:sy n="43" d="100"/>
        </p:scale>
        <p:origin x="222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06-Feb-24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06-Feb-24</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06/02/2024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2024/2/6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06/02/2024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7.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9.png"/><Relationship Id="rId12"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52.jp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5.png"/></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microsoft.com/office/2007/relationships/hdphoto" Target="../media/hdphoto11.wdp"/><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64.png"/><Relationship Id="rId4" Type="http://schemas.microsoft.com/office/2007/relationships/hdphoto" Target="../media/hdphoto10.wdp"/><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2.png"/><Relationship Id="rId5" Type="http://schemas.microsoft.com/office/2007/relationships/hdphoto" Target="../media/hdphoto13.wdp"/><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svg"/><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svg"/><Relationship Id="rId12"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30.emf"/><Relationship Id="rId10" Type="http://schemas.openxmlformats.org/officeDocument/2006/relationships/image" Target="../media/image13.png"/><Relationship Id="rId4" Type="http://schemas.openxmlformats.org/officeDocument/2006/relationships/image" Target="../media/image29.emf"/><Relationship Id="rId9"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png"/><Relationship Id="rId7" Type="http://schemas.microsoft.com/office/2007/relationships/hdphoto" Target="../media/hdphoto8.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447428" y="4516878"/>
            <a:ext cx="6851086" cy="1323209"/>
          </a:xfrm>
          <a:prstGeom prst="rect">
            <a:avLst/>
          </a:prstGeom>
          <a:noFill/>
        </p:spPr>
        <p:txBody>
          <a:bodyPr wrap="none" lIns="91208" tIns="45606" rIns="91208" bIns="45606">
            <a:spAutoFit/>
          </a:bodyPr>
          <a:lstStyle/>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p>
          <a:p>
            <a:pPr algn="ctr">
              <a:defRPr/>
            </a:pPr>
            <a:r>
              <a:rPr lang="en-US"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HOẠT ĐỘNG TRẢI NGHIỆM</a:t>
            </a:r>
            <a:endParaRPr lang="vi-VN" sz="40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4"/>
          <a:stretch>
            <a:fillRect/>
          </a:stretch>
        </p:blipFill>
        <p:spPr>
          <a:xfrm>
            <a:off x="4054036" y="347790"/>
            <a:ext cx="4255377" cy="1457070"/>
          </a:xfrm>
          <a:prstGeom prst="rect">
            <a:avLst/>
          </a:prstGeom>
        </p:spPr>
      </p:pic>
    </p:spTree>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3"/>
          <a:stretch>
            <a:fillRect/>
          </a:stretch>
        </p:blipFill>
        <p:spPr>
          <a:xfrm>
            <a:off x="3818953" y="1875618"/>
            <a:ext cx="4401693" cy="1030313"/>
          </a:xfrm>
          <a:prstGeom prst="rect">
            <a:avLst/>
          </a:prstGeom>
        </p:spPr>
      </p:pic>
    </p:spTree>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3"/>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3"/>
          <a:stretch>
            <a:fillRect/>
          </a:stretch>
        </p:blipFill>
        <p:spPr>
          <a:xfrm>
            <a:off x="4740296" y="-242760"/>
            <a:ext cx="2444708" cy="1457070"/>
          </a:xfrm>
          <a:prstGeom prst="rect">
            <a:avLst/>
          </a:prstGeom>
        </p:spPr>
      </p:pic>
    </p:spTree>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5"/>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8"/>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8"/>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9"/>
          <a:stretch>
            <a:fillRect/>
          </a:stretch>
        </p:blipFill>
        <p:spPr>
          <a:xfrm>
            <a:off x="21791" y="625767"/>
            <a:ext cx="1361091" cy="815689"/>
          </a:xfrm>
          <a:prstGeom prst="rect">
            <a:avLst/>
          </a:prstGeom>
        </p:spPr>
      </p:pic>
    </p:spTree>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3"/>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47851" y="145660"/>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4"/>
          <a:stretch>
            <a:fillRect/>
          </a:stretch>
        </p:blipFill>
        <p:spPr>
          <a:xfrm>
            <a:off x="3701978" y="744818"/>
            <a:ext cx="4578493" cy="853514"/>
          </a:xfrm>
          <a:prstGeom prst="rect">
            <a:avLst/>
          </a:prstGeom>
        </p:spPr>
      </p:pic>
      <p:sp>
        <p:nvSpPr>
          <p:cNvPr id="19" name="TextBox 18">
            <a:extLst>
              <a:ext uri="{FF2B5EF4-FFF2-40B4-BE49-F238E27FC236}">
                <a16:creationId xmlns:a16="http://schemas.microsoft.com/office/drawing/2014/main" id="{210ED8F6-E634-4725-863D-2B7EA74B903B}"/>
              </a:ext>
            </a:extLst>
          </p:cNvPr>
          <p:cNvSpPr txBox="1"/>
          <p:nvPr/>
        </p:nvSpPr>
        <p:spPr>
          <a:xfrm>
            <a:off x="2952750" y="104775"/>
            <a:ext cx="6438900" cy="584775"/>
          </a:xfrm>
          <a:prstGeom prst="rect">
            <a:avLst/>
          </a:prstGeom>
          <a:noFill/>
        </p:spPr>
        <p:txBody>
          <a:bodyPr wrap="square" rtlCol="0">
            <a:spAutoFit/>
          </a:bodyPr>
          <a:lstStyle/>
          <a:p>
            <a:pPr algn="ctr"/>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endParaRPr lang="en-US" sz="3200" dirty="0"/>
          </a:p>
        </p:txBody>
      </p:sp>
      <p:pic>
        <p:nvPicPr>
          <p:cNvPr id="5" name="Picture 4">
            <a:extLst>
              <a:ext uri="{FF2B5EF4-FFF2-40B4-BE49-F238E27FC236}">
                <a16:creationId xmlns:a16="http://schemas.microsoft.com/office/drawing/2014/main" id="{DAACD2E0-183C-47BF-9F0E-12CFD98A283E}"/>
              </a:ext>
            </a:extLst>
          </p:cNvPr>
          <p:cNvPicPr>
            <a:picLocks noChangeAspect="1"/>
          </p:cNvPicPr>
          <p:nvPr/>
        </p:nvPicPr>
        <p:blipFill>
          <a:blip r:embed="rId15"/>
          <a:stretch>
            <a:fillRect/>
          </a:stretch>
        </p:blipFill>
        <p:spPr>
          <a:xfrm>
            <a:off x="4717798" y="1385274"/>
            <a:ext cx="2889754" cy="963251"/>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303572" y="2166711"/>
            <a:ext cx="7718205" cy="829128"/>
          </a:xfrm>
          <a:prstGeom prst="rect">
            <a:avLst/>
          </a:prstGeom>
        </p:spPr>
      </p:pic>
    </p:spTree>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endParaRPr lang="en-US"/>
            </a:p>
          </p:txBody>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endParaRPr lang="en-US"/>
            </a:p>
          </p:txBody>
        </p:sp>
      </p:grpSp>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3">
            <a:extLst>
              <a:ext uri="{BEBA8EAE-BF5A-486C-A8C5-ECC9F3942E4B}">
                <a14:imgProps xmlns:a14="http://schemas.microsoft.com/office/drawing/2010/main">
                  <a14:imgLayer r:embed="rId12">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4"/>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2"/>
          <a:stretch>
            <a:fillRect/>
          </a:stretch>
        </p:blipFill>
        <p:spPr>
          <a:xfrm>
            <a:off x="2009775" y="742949"/>
            <a:ext cx="7677150" cy="5703907"/>
          </a:xfrm>
          <a:prstGeom prst="rect">
            <a:avLst/>
          </a:prstGeom>
        </p:spPr>
      </p:pic>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7"/>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9">
            <a:extLst>
              <a:ext uri="{BEBA8EAE-BF5A-486C-A8C5-ECC9F3942E4B}">
                <a14:imgProps xmlns:a14="http://schemas.microsoft.com/office/drawing/2010/main">
                  <a14:imgLayer r:embed="rId6">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3"/>
          <a:stretch>
            <a:fillRect/>
          </a:stretch>
        </p:blipFill>
        <p:spPr>
          <a:xfrm>
            <a:off x="3324328" y="850333"/>
            <a:ext cx="6419644" cy="1347333"/>
          </a:xfrm>
          <a:prstGeom prst="rect">
            <a:avLst/>
          </a:prstGeom>
        </p:spPr>
      </p:pic>
    </p:spTree>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2"/>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3"/>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4"/>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5"/>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4"/>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2"/>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8"/>
          <a:stretch>
            <a:fillRect/>
          </a:stretch>
        </p:blipFill>
        <p:spPr>
          <a:xfrm>
            <a:off x="2906987" y="0"/>
            <a:ext cx="9285013" cy="3115326"/>
          </a:xfrm>
          <a:prstGeom prst="rect">
            <a:avLst/>
          </a:prstGeom>
        </p:spPr>
      </p:pic>
    </p:spTree>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3"/>
          <a:stretch>
            <a:fillRect/>
          </a:stretch>
        </p:blipFill>
        <p:spPr>
          <a:xfrm>
            <a:off x="3883674" y="1507945"/>
            <a:ext cx="5529551" cy="1213209"/>
          </a:xfrm>
          <a:prstGeom prst="rect">
            <a:avLst/>
          </a:prstGeom>
        </p:spPr>
      </p:pic>
    </p:spTree>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3">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4"/>
          <a:stretch>
            <a:fillRect/>
          </a:stretch>
        </p:blipFill>
        <p:spPr>
          <a:xfrm>
            <a:off x="8410574" y="2200275"/>
            <a:ext cx="3395167" cy="3009900"/>
          </a:xfrm>
          <a:prstGeom prst="rect">
            <a:avLst/>
          </a:prstGeom>
          <a:ln>
            <a:noFill/>
          </a:ln>
          <a:effectLst>
            <a:softEdge rad="112500"/>
          </a:effectLst>
        </p:spPr>
      </p:pic>
    </p:spTree>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660</Words>
  <Application>Microsoft Office PowerPoint</Application>
  <PresentationFormat>Widescreen</PresentationFormat>
  <Paragraphs>61</Paragraphs>
  <Slides>23</Slides>
  <Notes>17</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等线</vt:lpstr>
      <vt:lpstr>微软雅黑</vt:lpstr>
      <vt:lpstr>Arial</vt:lpstr>
      <vt:lpstr>Calibri</vt:lpstr>
      <vt:lpstr>Tahoma</vt:lpstr>
      <vt:lpstr>Times New Roman</vt:lpstr>
      <vt:lpstr>小考拉体</vt:lpstr>
      <vt:lpstr>1_Office Theme</vt:lpstr>
      <vt:lpstr>Office Theme</vt:lpstr>
      <vt:lpstr>2_Office Theme</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33</cp:revision>
  <dcterms:created xsi:type="dcterms:W3CDTF">2022-11-15T09:29:48Z</dcterms:created>
  <dcterms:modified xsi:type="dcterms:W3CDTF">2024-02-06T05:30:02Z</dcterms:modified>
</cp:coreProperties>
</file>