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40"/>
  </p:notesMasterIdLst>
  <p:sldIdLst>
    <p:sldId id="407" r:id="rId4"/>
    <p:sldId id="3787" r:id="rId5"/>
    <p:sldId id="3928" r:id="rId6"/>
    <p:sldId id="257" r:id="rId7"/>
    <p:sldId id="500" r:id="rId8"/>
    <p:sldId id="502" r:id="rId9"/>
    <p:sldId id="3792" r:id="rId10"/>
    <p:sldId id="3824" r:id="rId11"/>
    <p:sldId id="3825" r:id="rId12"/>
    <p:sldId id="3930" r:id="rId13"/>
    <p:sldId id="3931" r:id="rId14"/>
    <p:sldId id="3932" r:id="rId15"/>
    <p:sldId id="3826" r:id="rId16"/>
    <p:sldId id="3858" r:id="rId17"/>
    <p:sldId id="3916" r:id="rId18"/>
    <p:sldId id="3917" r:id="rId19"/>
    <p:sldId id="3859" r:id="rId20"/>
    <p:sldId id="3892" r:id="rId21"/>
    <p:sldId id="3933" r:id="rId22"/>
    <p:sldId id="3893" r:id="rId23"/>
    <p:sldId id="3934" r:id="rId24"/>
    <p:sldId id="3822" r:id="rId25"/>
    <p:sldId id="3894" r:id="rId26"/>
    <p:sldId id="3895" r:id="rId27"/>
    <p:sldId id="3897" r:id="rId28"/>
    <p:sldId id="3899" r:id="rId29"/>
    <p:sldId id="3900" r:id="rId30"/>
    <p:sldId id="3901" r:id="rId31"/>
    <p:sldId id="3902" r:id="rId32"/>
    <p:sldId id="3920" r:id="rId33"/>
    <p:sldId id="3904" r:id="rId34"/>
    <p:sldId id="3823" r:id="rId35"/>
    <p:sldId id="3906" r:id="rId36"/>
    <p:sldId id="3935" r:id="rId37"/>
    <p:sldId id="3926" r:id="rId38"/>
    <p:sldId id="39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9" d="100"/>
          <a:sy n="59" d="100"/>
        </p:scale>
        <p:origin x="1618" y="4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22-Jan-24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22-Jan-24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22-Jan-24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22-Jan-24</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5.png"/><Relationship Id="rId4" Type="http://schemas.openxmlformats.org/officeDocument/2006/relationships/image" Target="../media/image13.png"/><Relationship Id="rId9" Type="http://schemas.openxmlformats.org/officeDocument/2006/relationships/image" Target="../media/image44.emf"/></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6.png"/><Relationship Id="rId5" Type="http://schemas.openxmlformats.org/officeDocument/2006/relationships/image" Target="../media/image9.emf"/><Relationship Id="rId10" Type="http://schemas.openxmlformats.org/officeDocument/2006/relationships/image" Target="../media/image42.png"/><Relationship Id="rId4" Type="http://schemas.openxmlformats.org/officeDocument/2006/relationships/image" Target="../media/image30.emf"/><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6.png"/><Relationship Id="rId5" Type="http://schemas.openxmlformats.org/officeDocument/2006/relationships/image" Target="../media/image9.emf"/><Relationship Id="rId10" Type="http://schemas.openxmlformats.org/officeDocument/2006/relationships/image" Target="../media/image42.png"/><Relationship Id="rId4" Type="http://schemas.openxmlformats.org/officeDocument/2006/relationships/image" Target="../media/image30.emf"/><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52.png"/><Relationship Id="rId5" Type="http://schemas.openxmlformats.org/officeDocument/2006/relationships/image" Target="../media/image9.emf"/><Relationship Id="rId10" Type="http://schemas.openxmlformats.org/officeDocument/2006/relationships/image" Target="../media/image51.emf"/><Relationship Id="rId4" Type="http://schemas.openxmlformats.org/officeDocument/2006/relationships/image" Target="../media/image30.emf"/><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8.png"/><Relationship Id="rId7"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52.png"/><Relationship Id="rId5" Type="http://schemas.openxmlformats.org/officeDocument/2006/relationships/image" Target="../media/image30.emf"/><Relationship Id="rId10" Type="http://schemas.openxmlformats.org/officeDocument/2006/relationships/image" Target="../media/image51.emf"/><Relationship Id="rId4" Type="http://schemas.openxmlformats.org/officeDocument/2006/relationships/image" Target="../media/image29.emf"/><Relationship Id="rId9" Type="http://schemas.openxmlformats.org/officeDocument/2006/relationships/image" Target="../media/image33.emf"/></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49.png"/><Relationship Id="rId5" Type="http://schemas.openxmlformats.org/officeDocument/2006/relationships/image" Target="../media/image9.emf"/><Relationship Id="rId10" Type="http://schemas.openxmlformats.org/officeDocument/2006/relationships/image" Target="../media/image52.png"/><Relationship Id="rId4" Type="http://schemas.openxmlformats.org/officeDocument/2006/relationships/image" Target="../media/image30.emf"/><Relationship Id="rId9"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52.png"/><Relationship Id="rId5" Type="http://schemas.openxmlformats.org/officeDocument/2006/relationships/image" Target="../media/image9.emf"/><Relationship Id="rId10" Type="http://schemas.openxmlformats.org/officeDocument/2006/relationships/image" Target="../media/image50.png"/><Relationship Id="rId4" Type="http://schemas.openxmlformats.org/officeDocument/2006/relationships/image" Target="../media/image30.emf"/><Relationship Id="rId9" Type="http://schemas.openxmlformats.org/officeDocument/2006/relationships/image" Target="../media/image51.emf"/></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9.emf"/><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1.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4.png"/><Relationship Id="rId9" Type="http://schemas.openxmlformats.org/officeDocument/2006/relationships/image" Target="../media/image32.emf"/><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2.png"/><Relationship Id="rId5" Type="http://schemas.openxmlformats.org/officeDocument/2006/relationships/image" Target="../media/image9.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9.emf"/><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1.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4.png"/><Relationship Id="rId9" Type="http://schemas.openxmlformats.org/officeDocument/2006/relationships/image" Target="../media/image32.emf"/><Relationship Id="rId14" Type="http://schemas.openxmlformats.org/officeDocument/2006/relationships/image" Target="../media/image37.emf"/></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2.png"/><Relationship Id="rId5" Type="http://schemas.openxmlformats.org/officeDocument/2006/relationships/image" Target="../media/image9.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8.png"/><Relationship Id="rId10" Type="http://schemas.openxmlformats.org/officeDocument/2006/relationships/image" Target="../media/image10.emf"/><Relationship Id="rId4" Type="http://schemas.openxmlformats.org/officeDocument/2006/relationships/image" Target="../media/image7.png"/><Relationship Id="rId9" Type="http://schemas.openxmlformats.org/officeDocument/2006/relationships/image" Target="../media/image31.emf"/><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58.png"/><Relationship Id="rId10" Type="http://schemas.openxmlformats.org/officeDocument/2006/relationships/image" Target="../media/image13.png"/><Relationship Id="rId4" Type="http://schemas.openxmlformats.org/officeDocument/2006/relationships/image" Target="../media/image10.emf"/><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1.png"/><Relationship Id="rId3" Type="http://schemas.openxmlformats.org/officeDocument/2006/relationships/tags" Target="../tags/tag3.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61.png"/><Relationship Id="rId2" Type="http://schemas.openxmlformats.org/officeDocument/2006/relationships/tags" Target="../tags/tag2.xml"/><Relationship Id="rId16" Type="http://schemas.openxmlformats.org/officeDocument/2006/relationships/image" Target="../media/image60.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2.emf"/><Relationship Id="rId5" Type="http://schemas.openxmlformats.org/officeDocument/2006/relationships/slideLayout" Target="../slideLayouts/slideLayout2.xml"/><Relationship Id="rId15" Type="http://schemas.openxmlformats.org/officeDocument/2006/relationships/image" Target="../media/image59.png"/><Relationship Id="rId10" Type="http://schemas.openxmlformats.org/officeDocument/2006/relationships/image" Target="../media/image10.emf"/><Relationship Id="rId4" Type="http://schemas.openxmlformats.org/officeDocument/2006/relationships/tags" Target="../tags/tag4.xml"/><Relationship Id="rId9" Type="http://schemas.openxmlformats.org/officeDocument/2006/relationships/image" Target="../media/image9.emf"/><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62.png"/><Relationship Id="rId4" Type="http://schemas.openxmlformats.org/officeDocument/2006/relationships/image" Target="../media/image30.emf"/><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62.png"/><Relationship Id="rId4" Type="http://schemas.openxmlformats.org/officeDocument/2006/relationships/image" Target="../media/image30.emf"/><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63.png"/><Relationship Id="rId5" Type="http://schemas.openxmlformats.org/officeDocument/2006/relationships/image" Target="../media/image9.emf"/><Relationship Id="rId10" Type="http://schemas.openxmlformats.org/officeDocument/2006/relationships/image" Target="../media/image62.png"/><Relationship Id="rId4" Type="http://schemas.openxmlformats.org/officeDocument/2006/relationships/image" Target="../media/image30.emf"/><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62.png"/><Relationship Id="rId4" Type="http://schemas.openxmlformats.org/officeDocument/2006/relationships/image" Target="../media/image30.emf"/><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62.png"/><Relationship Id="rId4" Type="http://schemas.openxmlformats.org/officeDocument/2006/relationships/image" Target="../media/image30.emf"/><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10.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30.emf"/><Relationship Id="rId10" Type="http://schemas.openxmlformats.org/officeDocument/2006/relationships/image" Target="../media/image64.png"/><Relationship Id="rId4" Type="http://schemas.openxmlformats.org/officeDocument/2006/relationships/image" Target="../media/image29.emf"/><Relationship Id="rId9"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8.png"/><Relationship Id="rId10" Type="http://schemas.openxmlformats.org/officeDocument/2006/relationships/image" Target="../media/image10.emf"/><Relationship Id="rId4" Type="http://schemas.openxmlformats.org/officeDocument/2006/relationships/image" Target="../media/image7.png"/><Relationship Id="rId9" Type="http://schemas.openxmlformats.org/officeDocument/2006/relationships/image" Target="../media/image31.emf"/><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2.png"/><Relationship Id="rId5" Type="http://schemas.openxmlformats.org/officeDocument/2006/relationships/image" Target="../media/image9.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2.png"/><Relationship Id="rId3" Type="http://schemas.openxmlformats.org/officeDocument/2006/relationships/slideLayout" Target="../slideLayouts/slideLayout1.xml"/><Relationship Id="rId7" Type="http://schemas.openxmlformats.org/officeDocument/2006/relationships/image" Target="../media/image54.png"/><Relationship Id="rId12"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openxmlformats.org/officeDocument/2006/relationships/image" Target="../media/image53.png"/><Relationship Id="rId11" Type="http://schemas.openxmlformats.org/officeDocument/2006/relationships/image" Target="../media/image14.png"/><Relationship Id="rId5" Type="http://schemas.openxmlformats.org/officeDocument/2006/relationships/image" Target="../media/image28.png"/><Relationship Id="rId15" Type="http://schemas.openxmlformats.org/officeDocument/2006/relationships/image" Target="../media/image73.png"/><Relationship Id="rId10" Type="http://schemas.openxmlformats.org/officeDocument/2006/relationships/image" Target="../media/image13.png"/><Relationship Id="rId4" Type="http://schemas.openxmlformats.org/officeDocument/2006/relationships/notesSlide" Target="../notesSlides/notesSlide33.xml"/><Relationship Id="rId9" Type="http://schemas.openxmlformats.org/officeDocument/2006/relationships/image" Target="../media/image8.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8.png"/><Relationship Id="rId10" Type="http://schemas.openxmlformats.org/officeDocument/2006/relationships/image" Target="../media/image10.emf"/><Relationship Id="rId4" Type="http://schemas.openxmlformats.org/officeDocument/2006/relationships/image" Target="../media/image7.png"/><Relationship Id="rId9" Type="http://schemas.openxmlformats.org/officeDocument/2006/relationships/image" Target="../media/image31.emf"/><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14.png"/><Relationship Id="rId10"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42.png"/><Relationship Id="rId5" Type="http://schemas.openxmlformats.org/officeDocument/2006/relationships/image" Target="../media/image9.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20974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227433" y="3720005"/>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42"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1000"/>
                                        <p:tgtEl>
                                          <p:spTgt spid="72"/>
                                        </p:tgtEl>
                                      </p:cBhvr>
                                    </p:animEffect>
                                    <p:anim calcmode="lin" valueType="num">
                                      <p:cBhvr>
                                        <p:cTn id="79" dur="1000" fill="hold"/>
                                        <p:tgtEl>
                                          <p:spTgt spid="72"/>
                                        </p:tgtEl>
                                        <p:attrNameLst>
                                          <p:attrName>ppt_x</p:attrName>
                                        </p:attrNameLst>
                                      </p:cBhvr>
                                      <p:tavLst>
                                        <p:tav tm="0">
                                          <p:val>
                                            <p:strVal val="#ppt_x"/>
                                          </p:val>
                                        </p:tav>
                                        <p:tav tm="100000">
                                          <p:val>
                                            <p:strVal val="#ppt_x"/>
                                          </p:val>
                                        </p:tav>
                                      </p:tavLst>
                                    </p:anim>
                                    <p:anim calcmode="lin" valueType="num">
                                      <p:cBhvr>
                                        <p:cTn id="80" dur="1000" fill="hold"/>
                                        <p:tgtEl>
                                          <p:spTgt spid="72"/>
                                        </p:tgtEl>
                                        <p:attrNameLst>
                                          <p:attrName>ppt_y</p:attrName>
                                        </p:attrNameLst>
                                      </p:cBhvr>
                                      <p:tavLst>
                                        <p:tav tm="0">
                                          <p:val>
                                            <p:strVal val="#ppt_y+.1"/>
                                          </p:val>
                                        </p:tav>
                                        <p:tav tm="100000">
                                          <p:val>
                                            <p:strVal val="#ppt_y"/>
                                          </p:val>
                                        </p:tav>
                                      </p:tavLst>
                                    </p:anim>
                                  </p:childTnLst>
                                </p:cTn>
                              </p:par>
                              <p:par>
                                <p:cTn id="81" presetID="9" presetClass="entr" presetSubtype="0" fill="hold"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ssolve">
                                      <p:cBhvr>
                                        <p:cTn id="83" dur="1000"/>
                                        <p:tgtEl>
                                          <p:spTgt spid="73"/>
                                        </p:tgtEl>
                                      </p:cBhvr>
                                    </p:animEffect>
                                  </p:childTnLst>
                                </p:cTn>
                              </p:par>
                              <p:par>
                                <p:cTn id="84" presetID="2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par>
                                <p:cTn id="87" presetID="22" presetClass="entr" presetSubtype="4"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par>
                                <p:cTn id="90" presetID="22" presetClass="entr" presetSubtype="4"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down)">
                                      <p:cBhvr>
                                        <p:cTn id="92" dur="500"/>
                                        <p:tgtEl>
                                          <p:spTgt spid="56"/>
                                        </p:tgtEl>
                                      </p:cBhvr>
                                    </p:animEffect>
                                  </p:childTnLst>
                                </p:cTn>
                              </p:par>
                              <p:par>
                                <p:cTn id="93" presetID="2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par>
                                <p:cTn id="96" presetID="22" presetClass="entr" presetSubtype="4"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down)">
                                      <p:cBhvr>
                                        <p:cTn id="101" dur="500"/>
                                        <p:tgtEl>
                                          <p:spTgt spid="6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in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2586</Words>
  <Application>Microsoft Office PowerPoint</Application>
  <PresentationFormat>Widescreen</PresentationFormat>
  <Paragraphs>175</Paragraphs>
  <Slides>36</Slides>
  <Notes>33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Arial</vt:lpstr>
      <vt:lpstr>Arial-Rounded</vt:lpstr>
      <vt:lpstr>Calibri</vt:lpstr>
      <vt:lpstr>Calibri Light</vt:lpstr>
      <vt:lpstr>Tahoma</vt:lpstr>
      <vt:lpstr>Times New Roman</vt:lpstr>
      <vt:lpstr>UTM Avo</vt:lpstr>
      <vt:lpstr>Wingdings</vt:lpstr>
      <vt:lpstr>印品黑体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37</cp:revision>
  <dcterms:created xsi:type="dcterms:W3CDTF">2022-11-20T11:52:10Z</dcterms:created>
  <dcterms:modified xsi:type="dcterms:W3CDTF">2024-01-22T09:56:49Z</dcterms:modified>
</cp:coreProperties>
</file>