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 id="2147483705" r:id="rId5"/>
    <p:sldMasterId id="2147483717" r:id="rId6"/>
  </p:sldMasterIdLst>
  <p:notesMasterIdLst>
    <p:notesMasterId r:id="rId35"/>
  </p:notesMasterIdLst>
  <p:sldIdLst>
    <p:sldId id="314" r:id="rId7"/>
    <p:sldId id="257" r:id="rId8"/>
    <p:sldId id="357" r:id="rId9"/>
    <p:sldId id="307" r:id="rId10"/>
    <p:sldId id="308" r:id="rId11"/>
    <p:sldId id="309" r:id="rId12"/>
    <p:sldId id="310" r:id="rId13"/>
    <p:sldId id="273" r:id="rId14"/>
    <p:sldId id="313" r:id="rId15"/>
    <p:sldId id="401" r:id="rId16"/>
    <p:sldId id="398" r:id="rId17"/>
    <p:sldId id="4364" r:id="rId18"/>
    <p:sldId id="403" r:id="rId19"/>
    <p:sldId id="397" r:id="rId20"/>
    <p:sldId id="4365" r:id="rId21"/>
    <p:sldId id="4366" r:id="rId22"/>
    <p:sldId id="402" r:id="rId23"/>
    <p:sldId id="405" r:id="rId24"/>
    <p:sldId id="270" r:id="rId25"/>
    <p:sldId id="4367" r:id="rId26"/>
    <p:sldId id="414" r:id="rId27"/>
    <p:sldId id="4368" r:id="rId28"/>
    <p:sldId id="4309" r:id="rId29"/>
    <p:sldId id="4310" r:id="rId30"/>
    <p:sldId id="4311" r:id="rId31"/>
    <p:sldId id="4312" r:id="rId32"/>
    <p:sldId id="4313" r:id="rId33"/>
    <p:sldId id="4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3DEF4-6086-472A-AEA5-52EC020CC2E0}"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CD57A-90BD-4051-968B-5BB0806A6051}" type="slidenum">
              <a:rPr lang="en-US" smtClean="0"/>
              <a:t>‹#›</a:t>
            </a:fld>
            <a:endParaRPr lang="en-US"/>
          </a:p>
        </p:txBody>
      </p:sp>
    </p:spTree>
    <p:extLst>
      <p:ext uri="{BB962C8B-B14F-4D97-AF65-F5344CB8AC3E}">
        <p14:creationId xmlns:p14="http://schemas.microsoft.com/office/powerpoint/2010/main" val="159004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46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04049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61042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39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749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06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1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49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1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25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32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96418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31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32504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842457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9031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9951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87295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6316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6360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6112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73016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0056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499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767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12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576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783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513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618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10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124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203569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659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387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15282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2347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1533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38048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06316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7152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1832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72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252614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4672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8539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4580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2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22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12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34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67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855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11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841209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04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03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30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32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42836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85425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2/13/2023</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04443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412696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745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7059088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8267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4837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9D101B4-F06E-4664-8C94-B048EF1EE6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1104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5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13" Type="http://schemas.openxmlformats.org/officeDocument/2006/relationships/image" Target="../media/image57.png"/><Relationship Id="rId18" Type="http://schemas.microsoft.com/office/2007/relationships/hdphoto" Target="../media/hdphoto10.wdp"/><Relationship Id="rId26" Type="http://schemas.microsoft.com/office/2007/relationships/hdphoto" Target="../media/hdphoto14.wdp"/><Relationship Id="rId39" Type="http://schemas.openxmlformats.org/officeDocument/2006/relationships/image" Target="../media/image70.png"/><Relationship Id="rId21" Type="http://schemas.openxmlformats.org/officeDocument/2006/relationships/image" Target="../media/image61.png"/><Relationship Id="rId34" Type="http://schemas.microsoft.com/office/2007/relationships/hdphoto" Target="../media/hdphoto18.wdp"/><Relationship Id="rId42" Type="http://schemas.microsoft.com/office/2007/relationships/hdphoto" Target="../media/hdphoto22.wdp"/><Relationship Id="rId47" Type="http://schemas.openxmlformats.org/officeDocument/2006/relationships/slide" Target="slide23.xml"/><Relationship Id="rId7" Type="http://schemas.microsoft.com/office/2007/relationships/hdphoto" Target="../media/hdphoto7.wdp"/><Relationship Id="rId2" Type="http://schemas.openxmlformats.org/officeDocument/2006/relationships/image" Target="../media/image53.png"/><Relationship Id="rId16" Type="http://schemas.microsoft.com/office/2007/relationships/hdphoto" Target="../media/hdphoto9.wdp"/><Relationship Id="rId29" Type="http://schemas.openxmlformats.org/officeDocument/2006/relationships/image" Target="../media/image65.png"/><Relationship Id="rId1" Type="http://schemas.openxmlformats.org/officeDocument/2006/relationships/slideLayout" Target="../slideLayouts/slideLayout59.xml"/><Relationship Id="rId6" Type="http://schemas.openxmlformats.org/officeDocument/2006/relationships/image" Target="../media/image55.png"/><Relationship Id="rId11" Type="http://schemas.openxmlformats.org/officeDocument/2006/relationships/slide" Target="slide25.xml"/><Relationship Id="rId24" Type="http://schemas.microsoft.com/office/2007/relationships/hdphoto" Target="../media/hdphoto13.wdp"/><Relationship Id="rId32" Type="http://schemas.microsoft.com/office/2007/relationships/hdphoto" Target="../media/hdphoto17.wdp"/><Relationship Id="rId37" Type="http://schemas.openxmlformats.org/officeDocument/2006/relationships/image" Target="../media/image69.png"/><Relationship Id="rId40" Type="http://schemas.microsoft.com/office/2007/relationships/hdphoto" Target="../media/hdphoto21.wdp"/><Relationship Id="rId45" Type="http://schemas.openxmlformats.org/officeDocument/2006/relationships/image" Target="../media/image73.png"/><Relationship Id="rId5" Type="http://schemas.microsoft.com/office/2007/relationships/hdphoto" Target="../media/hdphoto6.wdp"/><Relationship Id="rId15" Type="http://schemas.openxmlformats.org/officeDocument/2006/relationships/image" Target="../media/image58.png"/><Relationship Id="rId23" Type="http://schemas.openxmlformats.org/officeDocument/2006/relationships/image" Target="../media/image62.png"/><Relationship Id="rId28" Type="http://schemas.microsoft.com/office/2007/relationships/hdphoto" Target="../media/hdphoto15.wdp"/><Relationship Id="rId36" Type="http://schemas.microsoft.com/office/2007/relationships/hdphoto" Target="../media/hdphoto19.wdp"/><Relationship Id="rId10" Type="http://schemas.openxmlformats.org/officeDocument/2006/relationships/slide" Target="slide27.xml"/><Relationship Id="rId19" Type="http://schemas.openxmlformats.org/officeDocument/2006/relationships/image" Target="../media/image60.png"/><Relationship Id="rId31" Type="http://schemas.openxmlformats.org/officeDocument/2006/relationships/image" Target="../media/image66.png"/><Relationship Id="rId44" Type="http://schemas.microsoft.com/office/2007/relationships/hdphoto" Target="../media/hdphoto23.wdp"/><Relationship Id="rId4" Type="http://schemas.openxmlformats.org/officeDocument/2006/relationships/image" Target="../media/image54.png"/><Relationship Id="rId9" Type="http://schemas.openxmlformats.org/officeDocument/2006/relationships/slide" Target="slide26.xml"/><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64.png"/><Relationship Id="rId30" Type="http://schemas.microsoft.com/office/2007/relationships/hdphoto" Target="../media/hdphoto16.wdp"/><Relationship Id="rId35" Type="http://schemas.openxmlformats.org/officeDocument/2006/relationships/image" Target="../media/image68.png"/><Relationship Id="rId43" Type="http://schemas.openxmlformats.org/officeDocument/2006/relationships/image" Target="../media/image72.png"/><Relationship Id="rId8" Type="http://schemas.openxmlformats.org/officeDocument/2006/relationships/slide" Target="slide24.xml"/><Relationship Id="rId3" Type="http://schemas.microsoft.com/office/2007/relationships/hdphoto" Target="../media/hdphoto5.wdp"/><Relationship Id="rId12" Type="http://schemas.openxmlformats.org/officeDocument/2006/relationships/image" Target="../media/image56.gif"/><Relationship Id="rId17" Type="http://schemas.openxmlformats.org/officeDocument/2006/relationships/image" Target="../media/image59.png"/><Relationship Id="rId25" Type="http://schemas.openxmlformats.org/officeDocument/2006/relationships/image" Target="../media/image63.png"/><Relationship Id="rId33" Type="http://schemas.openxmlformats.org/officeDocument/2006/relationships/image" Target="../media/image67.png"/><Relationship Id="rId38" Type="http://schemas.microsoft.com/office/2007/relationships/hdphoto" Target="../media/hdphoto20.wdp"/><Relationship Id="rId46" Type="http://schemas.microsoft.com/office/2007/relationships/hdphoto" Target="../media/hdphoto24.wdp"/><Relationship Id="rId20" Type="http://schemas.microsoft.com/office/2007/relationships/hdphoto" Target="../media/hdphoto11.wdp"/><Relationship Id="rId41"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11"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8.xml"/><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33.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Khám</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phá</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sự</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tiêu</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hoá</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thức</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ăn</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ở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khoang</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miệng</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8B5CC85-5BB1-63AE-6CB4-5F00E8D80881}"/>
              </a:ext>
            </a:extLst>
          </p:cNvPr>
          <p:cNvPicPr>
            <a:picLocks noChangeAspect="1"/>
          </p:cNvPicPr>
          <p:nvPr/>
        </p:nvPicPr>
        <p:blipFill>
          <a:blip r:embed="rId2"/>
          <a:stretch>
            <a:fillRect/>
          </a:stretch>
        </p:blipFill>
        <p:spPr>
          <a:xfrm>
            <a:off x="1357312" y="1433512"/>
            <a:ext cx="10125075" cy="4410075"/>
          </a:xfrm>
          <a:prstGeom prst="rect">
            <a:avLst/>
          </a:prstGeom>
        </p:spPr>
      </p:pic>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907198" y="668926"/>
            <a:ext cx="9916640" cy="3939989"/>
          </a:xfrm>
          <a:prstGeom prst="rect">
            <a:avLst/>
          </a:prstGeom>
          <a:noFill/>
        </p:spPr>
        <p:txBody>
          <a:bodyPr wrap="square">
            <a:spAutoFit/>
          </a:bodyPr>
          <a:lstStyle/>
          <a:p>
            <a:pPr lvl="0" algn="just" defTabSz="685800">
              <a:lnSpc>
                <a:spcPct val="115000"/>
              </a:lnSpc>
              <a:spcAft>
                <a:spcPts val="800"/>
              </a:spcAft>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Ở khoang miệng, thức ăn được nghiền nhỏ, nhào trộn, tẩm ướp. Khi nhai kĩ, nước bọt sẽ giúp biến đổi một lượng nhỏ thức ăn chứa chất bột như bánh mì, cơm, ... thành đường.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Chỉ và nói quá trình tiêu hóa thức ăn ở dạ dày, ruột non, ruột già trong các hình dưới đây.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33450" y="242191"/>
            <a:ext cx="10582275" cy="1077218"/>
          </a:xfrm>
          <a:prstGeom prst="rect">
            <a:avLst/>
          </a:prstGeom>
          <a:solidFill>
            <a:schemeClr val="accent6">
              <a:lumMod val="20000"/>
              <a:lumOff val="80000"/>
            </a:schemeClr>
          </a:solidFill>
          <a:ln>
            <a:solidFill>
              <a:schemeClr val="accent1"/>
            </a:solidFill>
          </a:ln>
        </p:spPr>
        <p:txBody>
          <a:bodyPr wrap="square" rtlCol="0">
            <a:spAutoFit/>
            <a:scene3d>
              <a:camera prst="orthographicFront"/>
              <a:lightRig rig="threePt" dir="t"/>
            </a:scene3d>
          </a:bodyPr>
          <a:lstStyle/>
          <a:p>
            <a:pPr lvl="0" algn="ctr">
              <a:defRPr/>
            </a:pPr>
            <a:r>
              <a:rPr lang="vi-VN" sz="32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Chỉ và nói quá trình tiêu hóa thức ăn ở dạ dày, ruột non, ruột già trong các hình dưới đây.</a:t>
            </a:r>
            <a:endParaRPr kumimoji="0" 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33ADF70-3D81-2A7B-5E4F-92049319050A}"/>
              </a:ext>
            </a:extLst>
          </p:cNvPr>
          <p:cNvPicPr>
            <a:picLocks noChangeAspect="1"/>
          </p:cNvPicPr>
          <p:nvPr/>
        </p:nvPicPr>
        <p:blipFill>
          <a:blip r:embed="rId2"/>
          <a:stretch>
            <a:fillRect/>
          </a:stretch>
        </p:blipFill>
        <p:spPr>
          <a:xfrm>
            <a:off x="2057400" y="1343025"/>
            <a:ext cx="7905750" cy="5257800"/>
          </a:xfrm>
          <a:prstGeom prst="rect">
            <a:avLst/>
          </a:prstGeom>
        </p:spPr>
      </p:pic>
    </p:spTree>
    <p:extLst>
      <p:ext uri="{BB962C8B-B14F-4D97-AF65-F5344CB8AC3E}">
        <p14:creationId xmlns:p14="http://schemas.microsoft.com/office/powerpoint/2010/main" val="44104314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011848" y="392701"/>
            <a:ext cx="9916640" cy="1200329"/>
          </a:xfrm>
          <a:prstGeom prst="rect">
            <a:avLst/>
          </a:prstGeom>
          <a:noFill/>
        </p:spPr>
        <p:txBody>
          <a:bodyPr wrap="square">
            <a:spAutoFit/>
          </a:bodyPr>
          <a:lstStyle/>
          <a:p>
            <a:pPr marL="0" marR="0" lvl="0" indent="0" algn="just" defTabSz="685800" rtl="0" eaLnBrk="1" fontAlgn="auto" latinLnBrk="0" hangingPunct="1">
              <a:spcBef>
                <a:spcPts val="0"/>
              </a:spcBef>
              <a:spcAft>
                <a:spcPts val="80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Quá trình tiêu hoá thức ăn trong cơ quan tiêu hoá gồm bốn giai đoạn: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3866654"/>
            <a:ext cx="1863561" cy="3547020"/>
          </a:xfrm>
          <a:prstGeom prst="rect">
            <a:avLst/>
          </a:prstGeom>
        </p:spPr>
      </p:pic>
      <p:grpSp>
        <p:nvGrpSpPr>
          <p:cNvPr id="7" name="Group 6">
            <a:extLst>
              <a:ext uri="{FF2B5EF4-FFF2-40B4-BE49-F238E27FC236}">
                <a16:creationId xmlns:a16="http://schemas.microsoft.com/office/drawing/2014/main" id="{4AC9F3BF-4818-B949-20D3-BB4D87F8D66E}"/>
              </a:ext>
            </a:extLst>
          </p:cNvPr>
          <p:cNvGrpSpPr/>
          <p:nvPr/>
        </p:nvGrpSpPr>
        <p:grpSpPr>
          <a:xfrm>
            <a:off x="1228725" y="1610873"/>
            <a:ext cx="10487026" cy="971550"/>
            <a:chOff x="1295400" y="1915673"/>
            <a:chExt cx="10487026" cy="971550"/>
          </a:xfrm>
        </p:grpSpPr>
        <p:sp>
          <p:nvSpPr>
            <p:cNvPr id="5" name="Rectangle: Rounded Corners 4">
              <a:extLst>
                <a:ext uri="{FF2B5EF4-FFF2-40B4-BE49-F238E27FC236}">
                  <a16:creationId xmlns:a16="http://schemas.microsoft.com/office/drawing/2014/main" id="{D299AB8E-7538-F40C-76A0-069D4886873F}"/>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1. </a:t>
              </a:r>
              <a:r>
                <a:rPr lang="en-US" sz="3200" b="1" i="1" dirty="0" err="1">
                  <a:solidFill>
                    <a:prstClr val="black"/>
                  </a:solidFill>
                  <a:latin typeface="Calibri" panose="020F0502020204030204" pitchFamily="34" charset="0"/>
                  <a:cs typeface="Calibri" panose="020F0502020204030204" pitchFamily="34" charset="0"/>
                </a:rPr>
                <a:t>Lấy</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nuốt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thức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ăn</a:t>
              </a:r>
              <a:r>
                <a:rPr lang="en-US" sz="3200" b="1" i="1" dirty="0">
                  <a:solidFill>
                    <a:prstClr val="black"/>
                  </a:solidFill>
                  <a:latin typeface="Calibri" panose="020F0502020204030204" pitchFamily="34" charset="0"/>
                  <a:cs typeface="Calibri" panose="020F0502020204030204" pitchFamily="34" charset="0"/>
                </a:rPr>
                <a:t> ở </a:t>
              </a:r>
              <a:r>
                <a:rPr lang="en-US" sz="3200" b="1" i="1" dirty="0" err="1">
                  <a:solidFill>
                    <a:prstClr val="black"/>
                  </a:solidFill>
                  <a:latin typeface="Calibri" panose="020F0502020204030204" pitchFamily="34" charset="0"/>
                  <a:cs typeface="Calibri" panose="020F0502020204030204" pitchFamily="34" charset="0"/>
                </a:rPr>
                <a:t>miệng</a:t>
              </a:r>
              <a:r>
                <a:rPr lang="en-US" sz="3200" b="1" i="1" dirty="0">
                  <a:solidFill>
                    <a:prstClr val="black"/>
                  </a:solidFill>
                  <a:latin typeface="Calibri" panose="020F0502020204030204" pitchFamily="34" charset="0"/>
                  <a:cs typeface="Calibri" panose="020F0502020204030204" pitchFamily="34" charset="0"/>
                </a:rPr>
                <a:t> qua </a:t>
              </a:r>
              <a:r>
                <a:rPr lang="en-US" sz="3200" b="1" i="1" dirty="0" err="1">
                  <a:solidFill>
                    <a:prstClr val="black"/>
                  </a:solidFill>
                  <a:latin typeface="Calibri" panose="020F0502020204030204" pitchFamily="34" charset="0"/>
                  <a:cs typeface="Calibri" panose="020F0502020204030204" pitchFamily="34" charset="0"/>
                </a:rPr>
                <a:t>thực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quản</a:t>
              </a:r>
              <a:r>
                <a:rPr lang="en-US" sz="3200" b="1" i="1" dirty="0">
                  <a:solidFill>
                    <a:prstClr val="black"/>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D4E3FCEF-D525-CEBF-F88C-9ACDD2A78A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grpSp>
        <p:nvGrpSpPr>
          <p:cNvPr id="8" name="Group 7">
            <a:extLst>
              <a:ext uri="{FF2B5EF4-FFF2-40B4-BE49-F238E27FC236}">
                <a16:creationId xmlns:a16="http://schemas.microsoft.com/office/drawing/2014/main" id="{100D3CAF-0892-7299-0455-9A08E60BD460}"/>
              </a:ext>
            </a:extLst>
          </p:cNvPr>
          <p:cNvGrpSpPr/>
          <p:nvPr/>
        </p:nvGrpSpPr>
        <p:grpSpPr>
          <a:xfrm>
            <a:off x="1209675" y="2713475"/>
            <a:ext cx="10487026" cy="1002423"/>
            <a:chOff x="1295400" y="1884800"/>
            <a:chExt cx="10487026" cy="1002423"/>
          </a:xfrm>
        </p:grpSpPr>
        <p:sp>
          <p:nvSpPr>
            <p:cNvPr id="9" name="Rectangle: Rounded Corners 8">
              <a:extLst>
                <a:ext uri="{FF2B5EF4-FFF2-40B4-BE49-F238E27FC236}">
                  <a16:creationId xmlns:a16="http://schemas.microsoft.com/office/drawing/2014/main" id="{8BBD5AF9-D089-09F0-C816-5E4E3062FD55}"/>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2. Tiêu hoá: Biến đổi thức ăn thành chất dinh dưỡng ở dạ dày và ruột non.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8858ACB9-32FC-3F71-AEC4-4FC5EEC21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84800"/>
              <a:ext cx="463112" cy="495300"/>
            </a:xfrm>
            <a:prstGeom prst="rect">
              <a:avLst/>
            </a:prstGeom>
            <a:solidFill>
              <a:srgbClr val="FFFF00"/>
            </a:solidFill>
          </p:spPr>
        </p:pic>
      </p:grpSp>
      <p:grpSp>
        <p:nvGrpSpPr>
          <p:cNvPr id="11" name="Group 10">
            <a:extLst>
              <a:ext uri="{FF2B5EF4-FFF2-40B4-BE49-F238E27FC236}">
                <a16:creationId xmlns:a16="http://schemas.microsoft.com/office/drawing/2014/main" id="{8F1885C6-AC07-273F-DAE4-8250880ECD0C}"/>
              </a:ext>
            </a:extLst>
          </p:cNvPr>
          <p:cNvGrpSpPr/>
          <p:nvPr/>
        </p:nvGrpSpPr>
        <p:grpSpPr>
          <a:xfrm>
            <a:off x="1190625" y="3837425"/>
            <a:ext cx="10487026" cy="992898"/>
            <a:chOff x="1295400" y="1894325"/>
            <a:chExt cx="10487026" cy="992898"/>
          </a:xfrm>
        </p:grpSpPr>
        <p:sp>
          <p:nvSpPr>
            <p:cNvPr id="12" name="Rectangle: Rounded Corners 11">
              <a:extLst>
                <a:ext uri="{FF2B5EF4-FFF2-40B4-BE49-F238E27FC236}">
                  <a16:creationId xmlns:a16="http://schemas.microsoft.com/office/drawing/2014/main" id="{26B87653-4B84-A148-2C82-A38533151851}"/>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3. Hấp thu: Lấy chất dinh dưỡng vào máu để nuôi cơ thể </a:t>
              </a: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ở ruột non.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id="{2E443FF4-A273-7123-7E7E-D83A60544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94325"/>
              <a:ext cx="463112" cy="495300"/>
            </a:xfrm>
            <a:prstGeom prst="rect">
              <a:avLst/>
            </a:prstGeom>
            <a:solidFill>
              <a:srgbClr val="FFFF00"/>
            </a:solidFill>
          </p:spPr>
        </p:pic>
      </p:grpSp>
      <p:grpSp>
        <p:nvGrpSpPr>
          <p:cNvPr id="14" name="Group 13">
            <a:extLst>
              <a:ext uri="{FF2B5EF4-FFF2-40B4-BE49-F238E27FC236}">
                <a16:creationId xmlns:a16="http://schemas.microsoft.com/office/drawing/2014/main" id="{9F1D897C-525C-6E15-08FE-B16CFED515F9}"/>
              </a:ext>
            </a:extLst>
          </p:cNvPr>
          <p:cNvGrpSpPr/>
          <p:nvPr/>
        </p:nvGrpSpPr>
        <p:grpSpPr>
          <a:xfrm>
            <a:off x="1181100" y="4935098"/>
            <a:ext cx="10487026" cy="971550"/>
            <a:chOff x="1295400" y="1915673"/>
            <a:chExt cx="10487026" cy="971550"/>
          </a:xfrm>
        </p:grpSpPr>
        <p:sp>
          <p:nvSpPr>
            <p:cNvPr id="15" name="Rectangle: Rounded Corners 14">
              <a:extLst>
                <a:ext uri="{FF2B5EF4-FFF2-40B4-BE49-F238E27FC236}">
                  <a16:creationId xmlns:a16="http://schemas.microsoft.com/office/drawing/2014/main" id="{53BEFD05-7F64-32F6-D88E-37A62642C8C3}"/>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4. Thải ra: Loại bỏ các chất cặn bã ở ruột già ra ngoài cơ thể qua hậu môn.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2">
              <a:extLst>
                <a:ext uri="{FF2B5EF4-FFF2-40B4-BE49-F238E27FC236}">
                  <a16:creationId xmlns:a16="http://schemas.microsoft.com/office/drawing/2014/main" id="{E2C49ECB-275B-D979-C716-79D384A82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451" y="1951475"/>
              <a:ext cx="463112" cy="495300"/>
            </a:xfrm>
            <a:prstGeom prst="rect">
              <a:avLst/>
            </a:prstGeom>
            <a:solidFill>
              <a:srgbClr val="FFFF00"/>
            </a:solidFill>
          </p:spPr>
        </p:pic>
      </p:grpSp>
    </p:spTree>
    <p:extLst>
      <p:ext uri="{BB962C8B-B14F-4D97-AF65-F5344CB8AC3E}">
        <p14:creationId xmlns:p14="http://schemas.microsoft.com/office/powerpoint/2010/main" val="237529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grpSp>
        <p:nvGrpSpPr>
          <p:cNvPr id="7" name="Nhóm 28">
            <a:extLst>
              <a:ext uri="{FF2B5EF4-FFF2-40B4-BE49-F238E27FC236}">
                <a16:creationId xmlns:a16="http://schemas.microsoft.com/office/drawing/2014/main" id="{69E4A6FB-38AE-681D-8415-3C027C28D22D}"/>
              </a:ext>
            </a:extLst>
          </p:cNvPr>
          <p:cNvGrpSpPr/>
          <p:nvPr/>
        </p:nvGrpSpPr>
        <p:grpSpPr>
          <a:xfrm>
            <a:off x="2044284" y="725328"/>
            <a:ext cx="8109366" cy="2703672"/>
            <a:chOff x="2402373" y="685903"/>
            <a:chExt cx="6107146" cy="1145252"/>
          </a:xfrm>
        </p:grpSpPr>
        <p:sp>
          <p:nvSpPr>
            <p:cNvPr id="8" name="Hình chữ nhật: Góc Tròn 27">
              <a:extLst>
                <a:ext uri="{FF2B5EF4-FFF2-40B4-BE49-F238E27FC236}">
                  <a16:creationId xmlns:a16="http://schemas.microsoft.com/office/drawing/2014/main" id="{6E417B3D-C7B8-E30E-35D6-C1EFC2478584}"/>
                </a:ext>
              </a:extLst>
            </p:cNvPr>
            <p:cNvSpPr/>
            <p:nvPr/>
          </p:nvSpPr>
          <p:spPr>
            <a:xfrm>
              <a:off x="2402373" y="685903"/>
              <a:ext cx="6107146" cy="11452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29">
              <a:extLst>
                <a:ext uri="{FF2B5EF4-FFF2-40B4-BE49-F238E27FC236}">
                  <a16:creationId xmlns:a16="http://schemas.microsoft.com/office/drawing/2014/main" id="{70F1CD3B-EFCB-1E9B-39F0-E989D4E021F0}"/>
                </a:ext>
              </a:extLst>
            </p:cNvPr>
            <p:cNvSpPr/>
            <p:nvPr/>
          </p:nvSpPr>
          <p:spPr>
            <a:xfrm>
              <a:off x="2557657" y="743589"/>
              <a:ext cx="5796577" cy="98759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Hộp Văn bản 26">
              <a:extLst>
                <a:ext uri="{FF2B5EF4-FFF2-40B4-BE49-F238E27FC236}">
                  <a16:creationId xmlns:a16="http://schemas.microsoft.com/office/drawing/2014/main" id="{D9D572D9-6765-1E81-31BD-7636AADBCF61}"/>
                </a:ext>
              </a:extLst>
            </p:cNvPr>
            <p:cNvSpPr txBox="1"/>
            <p:nvPr/>
          </p:nvSpPr>
          <p:spPr>
            <a:xfrm>
              <a:off x="2639932" y="770632"/>
              <a:ext cx="5501355" cy="52306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rPr>
                <a:t>Kể về việc ăn uống hằng ngày của em.</a:t>
              </a:r>
              <a:endParaRPr lang="en-US" sz="3200" b="1" dirty="0">
                <a:solidFill>
                  <a:srgbClr val="002060"/>
                </a:solidFill>
                <a:effectLst/>
                <a:ea typeface="Times New Roman" panose="02020603050405020304" pitchFamily="18" charset="0"/>
              </a:endParaRPr>
            </a:p>
          </p:txBody>
        </p:sp>
        <p:sp>
          <p:nvSpPr>
            <p:cNvPr id="11" name="Hộp Văn bản 26">
              <a:extLst>
                <a:ext uri="{FF2B5EF4-FFF2-40B4-BE49-F238E27FC236}">
                  <a16:creationId xmlns:a16="http://schemas.microsoft.com/office/drawing/2014/main" id="{DBC9573C-4054-0E2C-36B3-46081EF9821B}"/>
                </a:ext>
              </a:extLst>
            </p:cNvPr>
            <p:cNvSpPr txBox="1"/>
            <p:nvPr/>
          </p:nvSpPr>
          <p:spPr>
            <a:xfrm>
              <a:off x="2670302" y="1061130"/>
              <a:ext cx="5501355" cy="664894"/>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có nhận xét gì về lượng thức ăn, đồ uống được đưa vào cơ thể và lượng cặn bã thải ra?</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1146 -0.03055 L -2.08333E-6 2.59259E-6 " pathEditMode="relative" rAng="0" ptsTypes="AA">
                                      <p:cBhvr>
                                        <p:cTn id="15" dur="2000" fill="hold"/>
                                        <p:tgtEl>
                                          <p:spTgt spid="4"/>
                                        </p:tgtEl>
                                        <p:attrNameLst>
                                          <p:attrName>ppt_x</p:attrName>
                                          <p:attrName>ppt_y</p:attrName>
                                        </p:attrNameLst>
                                      </p:cBhvr>
                                      <p:rCtr x="-299" y="2801"/>
                                    </p:animMotion>
                                  </p:childTnLst>
                                </p:cTn>
                              </p:par>
                              <p:par>
                                <p:cTn id="16" presetID="42" presetClass="path" presetSubtype="0" accel="50000" decel="50000" fill="hold" nodeType="withEffect">
                                  <p:stCondLst>
                                    <p:cond delay="0"/>
                                  </p:stCondLst>
                                  <p:childTnLst>
                                    <p:animMotion origin="layout" path="M -0.00742 -0.05255 L 4.58333E-6 1.48148E-6 " pathEditMode="relative" rAng="0" ptsTypes="AA">
                                      <p:cBhvr>
                                        <p:cTn id="17" dur="2000" fill="hold"/>
                                        <p:tgtEl>
                                          <p:spTgt spid="5"/>
                                        </p:tgtEl>
                                        <p:attrNameLst>
                                          <p:attrName>ppt_x</p:attrName>
                                          <p:attrName>ppt_y</p:attrName>
                                        </p:attrNameLst>
                                      </p:cBhvr>
                                      <p:rCtr x="1237" y="231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0DD43A2E-FCA4-6FD3-86A2-47FC7AAD926C}"/>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UTM Cookies" panose="02040603050506020204" pitchFamily="18" charset="0"/>
                <a:cs typeface="+mn-cs"/>
              </a:rPr>
              <a:t>CÙNG CHIA SẺ TRƯỚC LỚP</a:t>
            </a:r>
            <a:endParaRPr kumimoji="0" lang="en-US" sz="7200" b="0" i="0" u="none" strike="noStrike" kern="1200" cap="none" spc="0" normalizeH="0" baseline="0" noProof="0" dirty="0">
              <a:ln>
                <a:noFill/>
              </a:ln>
              <a:solidFill>
                <a:srgbClr val="00B050"/>
              </a:solidFill>
              <a:effectLst/>
              <a:uLnTx/>
              <a:uFillTx/>
              <a:latin typeface="UTM Cookies" panose="02040603050506020204" pitchFamily="18" charset="0"/>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8CFC1DBC-E30E-FB97-7BC7-8BFDE8C8BD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A2D97592-B675-BE9C-B053-D1C24C0C24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013018" y="148443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704445"/>
            <a:ext cx="5448300" cy="1446550"/>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a:rPr>
              <a:t>Cơ quan tiêu hoá có chức năng gì?</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7655" y="1024184"/>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315681" y="2475307"/>
            <a:ext cx="3986535" cy="699702"/>
          </a:xfrm>
          <a:prstGeom prst="rect">
            <a:avLst/>
          </a:prstGeom>
        </p:spPr>
        <p:txBody>
          <a:bodyPr wrap="none">
            <a:prstTxWarp prst="textPlain">
              <a:avLst/>
            </a:prstTxWarp>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Bài</a:t>
            </a:r>
            <a:r>
              <a:rPr kumimoji="0" lang="en-US" sz="4799"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15 - </a:t>
            </a:r>
            <a:r>
              <a:rPr kumimoji="0" lang="en-US" sz="4799"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Tiết</a:t>
            </a:r>
            <a:r>
              <a:rPr kumimoji="0" lang="en-US" sz="4799"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2</a:t>
            </a:r>
            <a:endParaRPr kumimoji="0" lang="vi-VN" sz="4799"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86289" y="1211764"/>
            <a:ext cx="8068626" cy="1498576"/>
          </a:xfrm>
          <a:prstGeom prst="rect">
            <a:avLst/>
          </a:prstGeom>
          <a:noFill/>
        </p:spPr>
        <p:txBody>
          <a:bodyPr wrap="square" rtlCol="0">
            <a:prstTxWarp prst="textChevron">
              <a:avLst/>
            </a:prstTxWarp>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Tự</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nhiên</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và</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xã</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hội</a:t>
            </a:r>
            <a:endParaRPr kumimoji="0" lang="vi-VN" sz="5998" b="1" i="0" u="none" strike="noStrike" kern="1200" cap="none" spc="0" normalizeH="0" baseline="0" noProof="0" dirty="0">
              <a:ln w="22225">
                <a:solidFill>
                  <a:srgbClr val="ED7D31"/>
                </a:solidFill>
                <a:prstDash val="solid"/>
              </a:ln>
              <a:solidFill>
                <a:srgbClr val="FFFF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583737" y="3541842"/>
            <a:ext cx="6809822" cy="1012024"/>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grpSp>
        <p:nvGrpSpPr>
          <p:cNvPr id="7" name="Nhóm 28">
            <a:extLst>
              <a:ext uri="{FF2B5EF4-FFF2-40B4-BE49-F238E27FC236}">
                <a16:creationId xmlns:a16="http://schemas.microsoft.com/office/drawing/2014/main" id="{69E4A6FB-38AE-681D-8415-3C027C28D22D}"/>
              </a:ext>
            </a:extLst>
          </p:cNvPr>
          <p:cNvGrpSpPr/>
          <p:nvPr/>
        </p:nvGrpSpPr>
        <p:grpSpPr>
          <a:xfrm>
            <a:off x="2044284" y="725328"/>
            <a:ext cx="8109366" cy="2703672"/>
            <a:chOff x="2402373" y="685903"/>
            <a:chExt cx="6107146" cy="1145252"/>
          </a:xfrm>
        </p:grpSpPr>
        <p:sp>
          <p:nvSpPr>
            <p:cNvPr id="8" name="Hình chữ nhật: Góc Tròn 27">
              <a:extLst>
                <a:ext uri="{FF2B5EF4-FFF2-40B4-BE49-F238E27FC236}">
                  <a16:creationId xmlns:a16="http://schemas.microsoft.com/office/drawing/2014/main" id="{6E417B3D-C7B8-E30E-35D6-C1EFC2478584}"/>
                </a:ext>
              </a:extLst>
            </p:cNvPr>
            <p:cNvSpPr/>
            <p:nvPr/>
          </p:nvSpPr>
          <p:spPr>
            <a:xfrm>
              <a:off x="2402373" y="685903"/>
              <a:ext cx="6107146" cy="11452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ình chữ nhật: Góc Tròn 29">
              <a:extLst>
                <a:ext uri="{FF2B5EF4-FFF2-40B4-BE49-F238E27FC236}">
                  <a16:creationId xmlns:a16="http://schemas.microsoft.com/office/drawing/2014/main" id="{70F1CD3B-EFCB-1E9B-39F0-E989D4E021F0}"/>
                </a:ext>
              </a:extLst>
            </p:cNvPr>
            <p:cNvSpPr/>
            <p:nvPr/>
          </p:nvSpPr>
          <p:spPr>
            <a:xfrm>
              <a:off x="2557657" y="743589"/>
              <a:ext cx="5796577" cy="98759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0" name="Hộp Văn bản 26">
              <a:extLst>
                <a:ext uri="{FF2B5EF4-FFF2-40B4-BE49-F238E27FC236}">
                  <a16:creationId xmlns:a16="http://schemas.microsoft.com/office/drawing/2014/main" id="{D9D572D9-6765-1E81-31BD-7636AADBCF61}"/>
                </a:ext>
              </a:extLst>
            </p:cNvPr>
            <p:cNvSpPr txBox="1"/>
            <p:nvPr/>
          </p:nvSpPr>
          <p:spPr>
            <a:xfrm>
              <a:off x="2647105" y="815014"/>
              <a:ext cx="5501355" cy="773374"/>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Cơ quan tiêu hoá có chức năng biến đổi thức ăn thành các chất dinh dưỡng nuôi cơ thể và thải các chất cặn bã ra ngoài.</a:t>
              </a:r>
              <a:endParaRPr kumimoji="0" lang="en-US"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15129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1146 -0.03055 L -2.08333E-6 2.59259E-6 " pathEditMode="relative" rAng="0" ptsTypes="AA">
                                      <p:cBhvr>
                                        <p:cTn id="15" dur="2000" fill="hold"/>
                                        <p:tgtEl>
                                          <p:spTgt spid="4"/>
                                        </p:tgtEl>
                                        <p:attrNameLst>
                                          <p:attrName>ppt_x</p:attrName>
                                          <p:attrName>ppt_y</p:attrName>
                                        </p:attrNameLst>
                                      </p:cBhvr>
                                      <p:rCtr x="-299" y="2801"/>
                                    </p:animMotion>
                                  </p:childTnLst>
                                </p:cTn>
                              </p:par>
                              <p:par>
                                <p:cTn id="16" presetID="42" presetClass="path" presetSubtype="0" accel="50000" decel="50000" fill="hold" nodeType="withEffect">
                                  <p:stCondLst>
                                    <p:cond delay="0"/>
                                  </p:stCondLst>
                                  <p:childTnLst>
                                    <p:animMotion origin="layout" path="M -0.00742 -0.05255 L 4.58333E-6 1.48148E-6 " pathEditMode="relative" rAng="0" ptsTypes="AA">
                                      <p:cBhvr>
                                        <p:cTn id="17" dur="2000" fill="hold"/>
                                        <p:tgtEl>
                                          <p:spTgt spid="5"/>
                                        </p:tgtEl>
                                        <p:attrNameLst>
                                          <p:attrName>ppt_x</p:attrName>
                                          <p:attrName>ppt_y</p:attrName>
                                        </p:attrNameLst>
                                      </p:cBhvr>
                                      <p:rCtr x="1237" y="231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3500" y="304800"/>
            <a:ext cx="9144000" cy="12192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CHƠI:VỆ SINH SÂN TRƯỜNG</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9"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Tree>
    <p:extLst>
      <p:ext uri="{BB962C8B-B14F-4D97-AF65-F5344CB8AC3E}">
        <p14:creationId xmlns:p14="http://schemas.microsoft.com/office/powerpoint/2010/main" val="184569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568219" y="326556"/>
            <a:ext cx="2359139" cy="3932481"/>
          </a:xfrm>
          <a:prstGeom prst="rect">
            <a:avLst/>
          </a:prstGeom>
        </p:spPr>
      </p:pic>
      <p:sp>
        <p:nvSpPr>
          <p:cNvPr id="20" name="Cloud 19"/>
          <p:cNvSpPr/>
          <p:nvPr/>
        </p:nvSpPr>
        <p:spPr>
          <a:xfrm>
            <a:off x="2699865" y="199980"/>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9" y="139628"/>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80"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2140" y="1412587"/>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1"/>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2"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6"/>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9" y="1011180"/>
            <a:ext cx="737603" cy="1136505"/>
          </a:xfrm>
          <a:prstGeom prst="rect">
            <a:avLst/>
          </a:prstGeom>
        </p:spPr>
      </p:pic>
      <p:pic>
        <p:nvPicPr>
          <p:cNvPr id="13" name="Picture 12"/>
          <p:cNvPicPr>
            <a:picLocks noChangeAspect="1"/>
          </p:cNvPicPr>
          <p:nvPr/>
        </p:nvPicPr>
        <p:blipFill rotWithShape="1">
          <a:blip r:embed="rId21">
            <a:extLst>
              <a:ext uri="{BEBA8EAE-BF5A-486C-A8C5-ECC9F3942E4B}">
                <a14:imgProps xmlns:a14="http://schemas.microsoft.com/office/drawing/2010/main">
                  <a14:imgLayer r:embed="rId22">
                    <a14:imgEffect>
                      <a14:backgroundRemoval t="717" b="97312" l="2077" r="100000">
                        <a14:foregroundMark x1="24121" y1="6810" x2="30990" y2="64158"/>
                        <a14:foregroundMark x1="30990" y1="74552" x2="38019" y2="76703"/>
                        <a14:foregroundMark x1="40575" y1="46953" x2="41054" y2="65233"/>
                        <a14:foregroundMark x1="17572" y1="20430" x2="24920" y2="23477"/>
                        <a14:foregroundMark x1="73323" y1="22043" x2="77955" y2="27240"/>
                        <a14:foregroundMark x1="68051" y1="23118" x2="65335" y2="29749"/>
                        <a14:foregroundMark x1="59744" y1="26703" x2="57029" y2="28136"/>
                        <a14:foregroundMark x1="76038" y1="40860" x2="76038" y2="40860"/>
                        <a14:foregroundMark x1="85304" y1="75627" x2="83067" y2="78674"/>
                        <a14:foregroundMark x1="69489" y1="78853" x2="69489" y2="80824"/>
                      </a14:backgroundRemoval>
                    </a14:imgEffect>
                  </a14:imgLayer>
                </a14:imgProps>
              </a:ext>
              <a:ext uri="{28A0092B-C50C-407E-A947-70E740481C1C}">
                <a14:useLocalDpi xmlns:a14="http://schemas.microsoft.com/office/drawing/2010/main" val="0"/>
              </a:ext>
            </a:extLst>
          </a:blip>
          <a:srcRect l="9134" t="4909" r="6710" b="12232"/>
          <a:stretch/>
        </p:blipFill>
        <p:spPr>
          <a:xfrm flipH="1">
            <a:off x="8687183" y="4051026"/>
            <a:ext cx="2085977" cy="2316026"/>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4" y="1111480"/>
            <a:ext cx="1004181" cy="1507273"/>
          </a:xfrm>
          <a:prstGeom prst="rect">
            <a:avLst/>
          </a:prstGeom>
        </p:spPr>
      </p:pic>
      <p:grpSp>
        <p:nvGrpSpPr>
          <p:cNvPr id="56" name="Group 55"/>
          <p:cNvGrpSpPr/>
          <p:nvPr/>
        </p:nvGrpSpPr>
        <p:grpSpPr>
          <a:xfrm>
            <a:off x="2154233" y="5659008"/>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9" y="470432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Arrow: Right 3">
            <a:hlinkClick r:id="rId47" action="ppaction://hlinksldjump"/>
            <a:extLst>
              <a:ext uri="{FF2B5EF4-FFF2-40B4-BE49-F238E27FC236}">
                <a16:creationId xmlns:a16="http://schemas.microsoft.com/office/drawing/2014/main" id="{51C5FE06-3DB0-4CB7-898A-B6C5A75CA0CB}"/>
              </a:ext>
            </a:extLst>
          </p:cNvPr>
          <p:cNvSpPr/>
          <p:nvPr/>
        </p:nvSpPr>
        <p:spPr>
          <a:xfrm>
            <a:off x="11148733" y="6289235"/>
            <a:ext cx="803901" cy="552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13"/>
                                        </p:tgtEl>
                                        <p:attrNameLst>
                                          <p:attrName>r</p:attrName>
                                        </p:attrNameLst>
                                      </p:cBhvr>
                                    </p:animRot>
                                    <p:animRot by="-240000">
                                      <p:cBhvr>
                                        <p:cTn id="19" dur="1150" fill="hold">
                                          <p:stCondLst>
                                            <p:cond delay="1150"/>
                                          </p:stCondLst>
                                        </p:cTn>
                                        <p:tgtEl>
                                          <p:spTgt spid="13"/>
                                        </p:tgtEl>
                                        <p:attrNameLst>
                                          <p:attrName>r</p:attrName>
                                        </p:attrNameLst>
                                      </p:cBhvr>
                                    </p:animRot>
                                    <p:animRot by="240000">
                                      <p:cBhvr>
                                        <p:cTn id="20" dur="1150" fill="hold">
                                          <p:stCondLst>
                                            <p:cond delay="2300"/>
                                          </p:stCondLst>
                                        </p:cTn>
                                        <p:tgtEl>
                                          <p:spTgt spid="13"/>
                                        </p:tgtEl>
                                        <p:attrNameLst>
                                          <p:attrName>r</p:attrName>
                                        </p:attrNameLst>
                                      </p:cBhvr>
                                    </p:animRot>
                                    <p:animRot by="-240000">
                                      <p:cBhvr>
                                        <p:cTn id="21" dur="1150" fill="hold">
                                          <p:stCondLst>
                                            <p:cond delay="3450"/>
                                          </p:stCondLst>
                                        </p:cTn>
                                        <p:tgtEl>
                                          <p:spTgt spid="13"/>
                                        </p:tgtEl>
                                        <p:attrNameLst>
                                          <p:attrName>r</p:attrName>
                                        </p:attrNameLst>
                                      </p:cBhvr>
                                    </p:animRot>
                                    <p:animRot by="120000">
                                      <p:cBhvr>
                                        <p:cTn id="22" dur="1150" fill="hold">
                                          <p:stCondLst>
                                            <p:cond delay="4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2"/>
                                        </p:tgtEl>
                                        <p:attrNameLst>
                                          <p:attrName>r</p:attrName>
                                        </p:attrNameLst>
                                      </p:cBhvr>
                                    </p:animRot>
                                    <p:animRot by="-240000">
                                      <p:cBhvr>
                                        <p:cTn id="25" dur="1150" fill="hold">
                                          <p:stCondLst>
                                            <p:cond delay="1150"/>
                                          </p:stCondLst>
                                        </p:cTn>
                                        <p:tgtEl>
                                          <p:spTgt spid="2"/>
                                        </p:tgtEl>
                                        <p:attrNameLst>
                                          <p:attrName>r</p:attrName>
                                        </p:attrNameLst>
                                      </p:cBhvr>
                                    </p:animRot>
                                    <p:animRot by="240000">
                                      <p:cBhvr>
                                        <p:cTn id="26" dur="1150" fill="hold">
                                          <p:stCondLst>
                                            <p:cond delay="2300"/>
                                          </p:stCondLst>
                                        </p:cTn>
                                        <p:tgtEl>
                                          <p:spTgt spid="2"/>
                                        </p:tgtEl>
                                        <p:attrNameLst>
                                          <p:attrName>r</p:attrName>
                                        </p:attrNameLst>
                                      </p:cBhvr>
                                    </p:animRot>
                                    <p:animRot by="-240000">
                                      <p:cBhvr>
                                        <p:cTn id="27" dur="1150" fill="hold">
                                          <p:stCondLst>
                                            <p:cond delay="3450"/>
                                          </p:stCondLst>
                                        </p:cTn>
                                        <p:tgtEl>
                                          <p:spTgt spid="2"/>
                                        </p:tgtEl>
                                        <p:attrNameLst>
                                          <p:attrName>r</p:attrName>
                                        </p:attrNameLst>
                                      </p:cBhvr>
                                    </p:animRot>
                                    <p:animRot by="120000">
                                      <p:cBhvr>
                                        <p:cTn id="28" dur="1150" fill="hold">
                                          <p:stCondLst>
                                            <p:cond delay="4600"/>
                                          </p:stCondLst>
                                        </p:cTn>
                                        <p:tgtEl>
                                          <p:spTgt spid="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75" fill="hold">
                                          <p:stCondLst>
                                            <p:cond delay="0"/>
                                          </p:stCondLst>
                                        </p:cTn>
                                        <p:tgtEl>
                                          <p:spTgt spid="7"/>
                                        </p:tgtEl>
                                        <p:attrNameLst>
                                          <p:attrName>r</p:attrName>
                                        </p:attrNameLst>
                                      </p:cBhvr>
                                    </p:animRot>
                                    <p:animRot by="-240000">
                                      <p:cBhvr>
                                        <p:cTn id="31" dur="1150" fill="hold">
                                          <p:stCondLst>
                                            <p:cond delay="1150"/>
                                          </p:stCondLst>
                                        </p:cTn>
                                        <p:tgtEl>
                                          <p:spTgt spid="7"/>
                                        </p:tgtEl>
                                        <p:attrNameLst>
                                          <p:attrName>r</p:attrName>
                                        </p:attrNameLst>
                                      </p:cBhvr>
                                    </p:animRot>
                                    <p:animRot by="240000">
                                      <p:cBhvr>
                                        <p:cTn id="32" dur="1150" fill="hold">
                                          <p:stCondLst>
                                            <p:cond delay="2300"/>
                                          </p:stCondLst>
                                        </p:cTn>
                                        <p:tgtEl>
                                          <p:spTgt spid="7"/>
                                        </p:tgtEl>
                                        <p:attrNameLst>
                                          <p:attrName>r</p:attrName>
                                        </p:attrNameLst>
                                      </p:cBhvr>
                                    </p:animRot>
                                    <p:animRot by="-240000">
                                      <p:cBhvr>
                                        <p:cTn id="33" dur="1150" fill="hold">
                                          <p:stCondLst>
                                            <p:cond delay="3450"/>
                                          </p:stCondLst>
                                        </p:cTn>
                                        <p:tgtEl>
                                          <p:spTgt spid="7"/>
                                        </p:tgtEl>
                                        <p:attrNameLst>
                                          <p:attrName>r</p:attrName>
                                        </p:attrNameLst>
                                      </p:cBhvr>
                                    </p:animRot>
                                    <p:animRot by="120000">
                                      <p:cBhvr>
                                        <p:cTn id="34"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0"/>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10000" decel="10000" fill="hold" nodeType="clickEffect">
                                  <p:stCondLst>
                                    <p:cond delay="0"/>
                                  </p:stCondLst>
                                  <p:childTnLst>
                                    <p:animMotion origin="layout" path="M 1.11111E-6 1.48148E-6 L -0.11389 -0.11991 " pathEditMode="relative" rAng="0" ptsTypes="AA">
                                      <p:cBhvr>
                                        <p:cTn id="39" dur="2000" fill="hold"/>
                                        <p:tgtEl>
                                          <p:spTgt spid="60"/>
                                        </p:tgtEl>
                                        <p:attrNameLst>
                                          <p:attrName>ppt_x</p:attrName>
                                          <p:attrName>ppt_y</p:attrName>
                                        </p:attrNameLst>
                                      </p:cBhvr>
                                      <p:rCtr x="-5694" y="-5995"/>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1000"/>
                                        <p:tgtEl>
                                          <p:spTgt spid="60"/>
                                        </p:tgtEl>
                                        <p:attrNameLst>
                                          <p:attrName>ppt_w</p:attrName>
                                        </p:attrNameLst>
                                      </p:cBhvr>
                                      <p:tavLst>
                                        <p:tav tm="0">
                                          <p:val>
                                            <p:strVal val="ppt_w"/>
                                          </p:val>
                                        </p:tav>
                                        <p:tav tm="100000">
                                          <p:val>
                                            <p:fltVal val="0"/>
                                          </p:val>
                                        </p:tav>
                                      </p:tavLst>
                                    </p:anim>
                                    <p:anim calcmode="lin" valueType="num">
                                      <p:cBhvr>
                                        <p:cTn id="43" dur="1000"/>
                                        <p:tgtEl>
                                          <p:spTgt spid="60"/>
                                        </p:tgtEl>
                                        <p:attrNameLst>
                                          <p:attrName>ppt_h</p:attrName>
                                        </p:attrNameLst>
                                      </p:cBhvr>
                                      <p:tavLst>
                                        <p:tav tm="0">
                                          <p:val>
                                            <p:strVal val="ppt_h"/>
                                          </p:val>
                                        </p:tav>
                                        <p:tav tm="100000">
                                          <p:val>
                                            <p:fltVal val="0"/>
                                          </p:val>
                                        </p:tav>
                                      </p:tavLst>
                                    </p:anim>
                                    <p:animEffect transition="out" filter="fade">
                                      <p:cBhvr>
                                        <p:cTn id="44" dur="1000"/>
                                        <p:tgtEl>
                                          <p:spTgt spid="60"/>
                                        </p:tgtEl>
                                      </p:cBhvr>
                                    </p:animEffect>
                                    <p:set>
                                      <p:cBhvr>
                                        <p:cTn id="4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0 0 L 0 -0.25 E" pathEditMode="relative" ptsTypes="">
                                      <p:cBhvr>
                                        <p:cTn id="50" dur="2000" fill="hold"/>
                                        <p:tgtEl>
                                          <p:spTgt spid="56"/>
                                        </p:tgtEl>
                                        <p:attrNameLst>
                                          <p:attrName>ppt_x</p:attrName>
                                          <p:attrName>ppt_y</p:attrName>
                                        </p:attrNameLst>
                                      </p:cBhvr>
                                    </p:animMotion>
                                  </p:childTnLst>
                                </p:cTn>
                              </p:par>
                            </p:childTnLst>
                          </p:cTn>
                        </p:par>
                        <p:par>
                          <p:cTn id="51" fill="hold">
                            <p:stCondLst>
                              <p:cond delay="2000"/>
                            </p:stCondLst>
                            <p:childTnLst>
                              <p:par>
                                <p:cTn id="52" presetID="53" presetClass="exit" presetSubtype="32" fill="hold" nodeType="afterEffect">
                                  <p:stCondLst>
                                    <p:cond delay="0"/>
                                  </p:stCondLst>
                                  <p:childTnLst>
                                    <p:anim calcmode="lin" valueType="num">
                                      <p:cBhvr>
                                        <p:cTn id="53" dur="500"/>
                                        <p:tgtEl>
                                          <p:spTgt spid="56"/>
                                        </p:tgtEl>
                                        <p:attrNameLst>
                                          <p:attrName>ppt_w</p:attrName>
                                        </p:attrNameLst>
                                      </p:cBhvr>
                                      <p:tavLst>
                                        <p:tav tm="0">
                                          <p:val>
                                            <p:strVal val="ppt_w"/>
                                          </p:val>
                                        </p:tav>
                                        <p:tav tm="100000">
                                          <p:val>
                                            <p:fltVal val="0"/>
                                          </p:val>
                                        </p:tav>
                                      </p:tavLst>
                                    </p:anim>
                                    <p:anim calcmode="lin" valueType="num">
                                      <p:cBhvr>
                                        <p:cTn id="54" dur="500"/>
                                        <p:tgtEl>
                                          <p:spTgt spid="56"/>
                                        </p:tgtEl>
                                        <p:attrNameLst>
                                          <p:attrName>ppt_h</p:attrName>
                                        </p:attrNameLst>
                                      </p:cBhvr>
                                      <p:tavLst>
                                        <p:tav tm="0">
                                          <p:val>
                                            <p:strVal val="ppt_h"/>
                                          </p:val>
                                        </p:tav>
                                        <p:tav tm="100000">
                                          <p:val>
                                            <p:fltVal val="0"/>
                                          </p:val>
                                        </p:tav>
                                      </p:tavLst>
                                    </p:anim>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1.94444E-6 -1.11111E-6 L 0.0842 -0.14236 " pathEditMode="relative" rAng="0" ptsTypes="AA">
                                      <p:cBhvr>
                                        <p:cTn id="61" dur="2000" fill="hold"/>
                                        <p:tgtEl>
                                          <p:spTgt spid="55"/>
                                        </p:tgtEl>
                                        <p:attrNameLst>
                                          <p:attrName>ppt_x</p:attrName>
                                          <p:attrName>ppt_y</p:attrName>
                                        </p:attrNameLst>
                                      </p:cBhvr>
                                      <p:rCtr x="4201" y="-7130"/>
                                    </p:animMotion>
                                  </p:childTnLst>
                                </p:cTn>
                              </p:par>
                            </p:childTnLst>
                          </p:cTn>
                        </p:par>
                        <p:par>
                          <p:cTn id="62" fill="hold">
                            <p:stCondLst>
                              <p:cond delay="2000"/>
                            </p:stCondLst>
                            <p:childTnLst>
                              <p:par>
                                <p:cTn id="63" presetID="53" presetClass="exit" presetSubtype="32" fill="hold" nodeType="afterEffect">
                                  <p:stCondLst>
                                    <p:cond delay="0"/>
                                  </p:stCondLst>
                                  <p:childTnLst>
                                    <p:anim calcmode="lin" valueType="num">
                                      <p:cBhvr>
                                        <p:cTn id="64" dur="1000"/>
                                        <p:tgtEl>
                                          <p:spTgt spid="55"/>
                                        </p:tgtEl>
                                        <p:attrNameLst>
                                          <p:attrName>ppt_w</p:attrName>
                                        </p:attrNameLst>
                                      </p:cBhvr>
                                      <p:tavLst>
                                        <p:tav tm="0">
                                          <p:val>
                                            <p:strVal val="ppt_w"/>
                                          </p:val>
                                        </p:tav>
                                        <p:tav tm="100000">
                                          <p:val>
                                            <p:fltVal val="0"/>
                                          </p:val>
                                        </p:tav>
                                      </p:tavLst>
                                    </p:anim>
                                    <p:anim calcmode="lin" valueType="num">
                                      <p:cBhvr>
                                        <p:cTn id="65" dur="1000"/>
                                        <p:tgtEl>
                                          <p:spTgt spid="55"/>
                                        </p:tgtEl>
                                        <p:attrNameLst>
                                          <p:attrName>ppt_h</p:attrName>
                                        </p:attrNameLst>
                                      </p:cBhvr>
                                      <p:tavLst>
                                        <p:tav tm="0">
                                          <p:val>
                                            <p:strVal val="ppt_h"/>
                                          </p:val>
                                        </p:tav>
                                        <p:tav tm="100000">
                                          <p:val>
                                            <p:fltVal val="0"/>
                                          </p:val>
                                        </p:tav>
                                      </p:tavLst>
                                    </p:anim>
                                    <p:animEffect transition="out" filter="fade">
                                      <p:cBhvr>
                                        <p:cTn id="66" dur="1000"/>
                                        <p:tgtEl>
                                          <p:spTgt spid="55"/>
                                        </p:tgtEl>
                                      </p:cBhvr>
                                    </p:animEffect>
                                    <p:set>
                                      <p:cBhvr>
                                        <p:cTn id="67"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5"/>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10000" fill="hold" nodeType="clickEffect">
                                  <p:stCondLst>
                                    <p:cond delay="0"/>
                                  </p:stCondLst>
                                  <p:childTnLst>
                                    <p:animMotion origin="layout" path="M -3.88889E-6 -1.11111E-6 L 0.03924 -0.10972 " pathEditMode="relative" rAng="0" ptsTypes="AA">
                                      <p:cBhvr>
                                        <p:cTn id="72" dur="2000" fill="hold"/>
                                        <p:tgtEl>
                                          <p:spTgt spid="65"/>
                                        </p:tgtEl>
                                        <p:attrNameLst>
                                          <p:attrName>ppt_x</p:attrName>
                                          <p:attrName>ppt_y</p:attrName>
                                        </p:attrNameLst>
                                      </p:cBhvr>
                                      <p:rCtr x="1962" y="-5486"/>
                                    </p:animMotion>
                                  </p:childTnLst>
                                </p:cTn>
                              </p:par>
                            </p:childTnLst>
                          </p:cTn>
                        </p:par>
                        <p:par>
                          <p:cTn id="73" fill="hold">
                            <p:stCondLst>
                              <p:cond delay="2000"/>
                            </p:stCondLst>
                            <p:childTnLst>
                              <p:par>
                                <p:cTn id="74" presetID="53" presetClass="exit" presetSubtype="32" fill="hold" nodeType="afterEffect">
                                  <p:stCondLst>
                                    <p:cond delay="0"/>
                                  </p:stCondLst>
                                  <p:childTnLst>
                                    <p:anim calcmode="lin" valueType="num">
                                      <p:cBhvr>
                                        <p:cTn id="75" dur="500"/>
                                        <p:tgtEl>
                                          <p:spTgt spid="65"/>
                                        </p:tgtEl>
                                        <p:attrNameLst>
                                          <p:attrName>ppt_w</p:attrName>
                                        </p:attrNameLst>
                                      </p:cBhvr>
                                      <p:tavLst>
                                        <p:tav tm="0">
                                          <p:val>
                                            <p:strVal val="ppt_w"/>
                                          </p:val>
                                        </p:tav>
                                        <p:tav tm="100000">
                                          <p:val>
                                            <p:fltVal val="0"/>
                                          </p:val>
                                        </p:tav>
                                      </p:tavLst>
                                    </p:anim>
                                    <p:anim calcmode="lin" valueType="num">
                                      <p:cBhvr>
                                        <p:cTn id="76" dur="500"/>
                                        <p:tgtEl>
                                          <p:spTgt spid="65"/>
                                        </p:tgtEl>
                                        <p:attrNameLst>
                                          <p:attrName>ppt_h</p:attrName>
                                        </p:attrNameLst>
                                      </p:cBhvr>
                                      <p:tavLst>
                                        <p:tav tm="0">
                                          <p:val>
                                            <p:strVal val="ppt_h"/>
                                          </p:val>
                                        </p:tav>
                                        <p:tav tm="100000">
                                          <p:val>
                                            <p:fltVal val="0"/>
                                          </p:val>
                                        </p:tav>
                                      </p:tavLst>
                                    </p:anim>
                                    <p:animEffect transition="out" filter="fade">
                                      <p:cBhvr>
                                        <p:cTn id="77" dur="500"/>
                                        <p:tgtEl>
                                          <p:spTgt spid="65"/>
                                        </p:tgtEl>
                                      </p:cBhvr>
                                    </p:animEffect>
                                    <p:set>
                                      <p:cBhvr>
                                        <p:cTn id="78"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5" name="TextBox 24"/>
          <p:cNvSpPr txBox="1"/>
          <p:nvPr/>
        </p:nvSpPr>
        <p:spPr>
          <a:xfrm>
            <a:off x="2628900" y="776280"/>
            <a:ext cx="71246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1: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Quá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trình</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tiêu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hoá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gồm</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3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giai</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đoạn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lấy</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vào</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tiêu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hoá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thải</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ra</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a:t>
            </a:r>
            <a:endParaRPr kumimoji="0" lang="en-US" sz="1800" b="1" i="0" u="none" strike="noStrike" kern="1200" cap="none" spc="0" normalizeH="0" baseline="0" noProof="0" dirty="0">
              <a:ln>
                <a:noFill/>
              </a:ln>
              <a:solidFill>
                <a:prstClr val="white"/>
              </a:solidFill>
              <a:effectLst/>
              <a:uLnTx/>
              <a:uFillTx/>
              <a:ea typeface="+mn-ea"/>
            </a:endParaRPr>
          </a:p>
        </p:txBody>
      </p:sp>
      <p:sp>
        <p:nvSpPr>
          <p:cNvPr id="2" name="AutoShape 8" descr="Ủng trẻ em xanh dương HS">
            <a:extLst>
              <a:ext uri="{FF2B5EF4-FFF2-40B4-BE49-F238E27FC236}">
                <a16:creationId xmlns:a16="http://schemas.microsoft.com/office/drawing/2014/main" id="{9F471205-09BF-4845-85FF-1CB6DEA8485C}"/>
              </a:ext>
            </a:extLst>
          </p:cNvPr>
          <p:cNvSpPr>
            <a:spLocks noChangeAspect="1" noChangeArrowheads="1"/>
          </p:cNvSpPr>
          <p:nvPr/>
        </p:nvSpPr>
        <p:spPr bwMode="auto">
          <a:xfrm>
            <a:off x="2915819" y="3054237"/>
            <a:ext cx="3161131" cy="31611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A">
            <a:extLst>
              <a:ext uri="{FF2B5EF4-FFF2-40B4-BE49-F238E27FC236}">
                <a16:creationId xmlns:a16="http://schemas.microsoft.com/office/drawing/2014/main" id="{FC32D5FD-F193-D746-F8C2-8E3455FFF9AA}"/>
              </a:ext>
            </a:extLst>
          </p:cNvPr>
          <p:cNvGrpSpPr/>
          <p:nvPr/>
        </p:nvGrpSpPr>
        <p:grpSpPr>
          <a:xfrm>
            <a:off x="2797856" y="2241161"/>
            <a:ext cx="5359793" cy="1473589"/>
            <a:chOff x="464231" y="2355461"/>
            <a:chExt cx="5359793" cy="1473589"/>
          </a:xfrm>
        </p:grpSpPr>
        <p:sp>
          <p:nvSpPr>
            <p:cNvPr id="19" name="Rounded Rectangle 4">
              <a:extLst>
                <a:ext uri="{FF2B5EF4-FFF2-40B4-BE49-F238E27FC236}">
                  <a16:creationId xmlns:a16="http://schemas.microsoft.com/office/drawing/2014/main" id="{53FC3699-65BE-B4EE-D53B-3FFA05A9CE2E}"/>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21" name="Rounded Rectangle 2">
              <a:extLst>
                <a:ext uri="{FF2B5EF4-FFF2-40B4-BE49-F238E27FC236}">
                  <a16:creationId xmlns:a16="http://schemas.microsoft.com/office/drawing/2014/main" id="{E9D43EDB-E57B-C3DA-2ED1-C66E745B9661}"/>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23" name="Picture 22">
              <a:extLst>
                <a:ext uri="{FF2B5EF4-FFF2-40B4-BE49-F238E27FC236}">
                  <a16:creationId xmlns:a16="http://schemas.microsoft.com/office/drawing/2014/main" id="{9543F989-8199-FF6A-7894-BD631366A74B}"/>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26" name="Rectangle 25">
              <a:extLst>
                <a:ext uri="{FF2B5EF4-FFF2-40B4-BE49-F238E27FC236}">
                  <a16:creationId xmlns:a16="http://schemas.microsoft.com/office/drawing/2014/main" id="{7BD17634-4E0A-E9B5-CCFC-4BD0E45DD2E9}"/>
                </a:ext>
              </a:extLst>
            </p:cNvPr>
            <p:cNvSpPr/>
            <p:nvPr/>
          </p:nvSpPr>
          <p:spPr>
            <a:xfrm>
              <a:off x="3140030" y="2764383"/>
              <a:ext cx="665567" cy="584775"/>
            </a:xfrm>
            <a:prstGeom prst="rect">
              <a:avLst/>
            </a:prstGeom>
          </p:spPr>
          <p:txBody>
            <a:bodyPr wrap="none">
              <a:spAutoFit/>
            </a:bodyPr>
            <a:lstStyle/>
            <a:p>
              <a:pPr algn="ctr" defTabSz="914400"/>
              <a:r>
                <a:rPr lang="en-GB" sz="3200" dirty="0">
                  <a:solidFill>
                    <a:srgbClr val="663300"/>
                  </a:solidFill>
                </a:rPr>
                <a:t>Sai</a:t>
              </a:r>
            </a:p>
          </p:txBody>
        </p:sp>
      </p:grpSp>
      <p:grpSp>
        <p:nvGrpSpPr>
          <p:cNvPr id="28" name="mattroi">
            <a:extLst>
              <a:ext uri="{FF2B5EF4-FFF2-40B4-BE49-F238E27FC236}">
                <a16:creationId xmlns:a16="http://schemas.microsoft.com/office/drawing/2014/main" id="{1017E2A6-CEB9-F5FF-1258-184711808AB2}"/>
              </a:ext>
            </a:extLst>
          </p:cNvPr>
          <p:cNvGrpSpPr/>
          <p:nvPr/>
        </p:nvGrpSpPr>
        <p:grpSpPr>
          <a:xfrm flipH="1">
            <a:off x="7357954" y="1853319"/>
            <a:ext cx="1242915" cy="1262779"/>
            <a:chOff x="2178000" y="1370575"/>
            <a:chExt cx="1417475" cy="1417450"/>
          </a:xfrm>
        </p:grpSpPr>
        <p:sp>
          <p:nvSpPr>
            <p:cNvPr id="29" name="Google Shape;1409;p39">
              <a:extLst>
                <a:ext uri="{FF2B5EF4-FFF2-40B4-BE49-F238E27FC236}">
                  <a16:creationId xmlns:a16="http://schemas.microsoft.com/office/drawing/2014/main" id="{BD3FA9C6-44BF-2ED3-B501-135F514C7320}"/>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0" name="Google Shape;1410;p39">
              <a:extLst>
                <a:ext uri="{FF2B5EF4-FFF2-40B4-BE49-F238E27FC236}">
                  <a16:creationId xmlns:a16="http://schemas.microsoft.com/office/drawing/2014/main" id="{4EB0FBB4-AE28-FFF8-6F44-75280DFFA2D6}"/>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1" name="Google Shape;1411;p39">
              <a:extLst>
                <a:ext uri="{FF2B5EF4-FFF2-40B4-BE49-F238E27FC236}">
                  <a16:creationId xmlns:a16="http://schemas.microsoft.com/office/drawing/2014/main" id="{6A80BFA0-FB1C-9231-E6BE-E4EB7B60332A}"/>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2" name="Google Shape;1412;p39">
              <a:extLst>
                <a:ext uri="{FF2B5EF4-FFF2-40B4-BE49-F238E27FC236}">
                  <a16:creationId xmlns:a16="http://schemas.microsoft.com/office/drawing/2014/main" id="{D8742D5F-D008-4D0E-4788-1945F854DF9B}"/>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3" name="Google Shape;1413;p39">
              <a:extLst>
                <a:ext uri="{FF2B5EF4-FFF2-40B4-BE49-F238E27FC236}">
                  <a16:creationId xmlns:a16="http://schemas.microsoft.com/office/drawing/2014/main" id="{23862E50-372A-F341-A132-77E80E425D96}"/>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4" name="Google Shape;1414;p39">
              <a:extLst>
                <a:ext uri="{FF2B5EF4-FFF2-40B4-BE49-F238E27FC236}">
                  <a16:creationId xmlns:a16="http://schemas.microsoft.com/office/drawing/2014/main" id="{F546CFD1-2219-A000-F108-A97FA1712AF6}"/>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5" name="Google Shape;1415;p39">
              <a:extLst>
                <a:ext uri="{FF2B5EF4-FFF2-40B4-BE49-F238E27FC236}">
                  <a16:creationId xmlns:a16="http://schemas.microsoft.com/office/drawing/2014/main" id="{B7D3EB36-BFE9-2584-6FA2-22367EBE2D83}"/>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6" name="Google Shape;1416;p39">
              <a:extLst>
                <a:ext uri="{FF2B5EF4-FFF2-40B4-BE49-F238E27FC236}">
                  <a16:creationId xmlns:a16="http://schemas.microsoft.com/office/drawing/2014/main" id="{1805D529-A619-4A61-51F6-38BED27A5C0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7" name="Google Shape;1417;p39">
              <a:extLst>
                <a:ext uri="{FF2B5EF4-FFF2-40B4-BE49-F238E27FC236}">
                  <a16:creationId xmlns:a16="http://schemas.microsoft.com/office/drawing/2014/main" id="{4BE4AFC9-DCA9-1B98-A634-48CDD7A0FE30}"/>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8" name="Google Shape;1418;p39">
              <a:extLst>
                <a:ext uri="{FF2B5EF4-FFF2-40B4-BE49-F238E27FC236}">
                  <a16:creationId xmlns:a16="http://schemas.microsoft.com/office/drawing/2014/main" id="{570FE9E0-5022-95AD-3F55-4459C6C3FC3E}"/>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9" name="Google Shape;1419;p39">
              <a:extLst>
                <a:ext uri="{FF2B5EF4-FFF2-40B4-BE49-F238E27FC236}">
                  <a16:creationId xmlns:a16="http://schemas.microsoft.com/office/drawing/2014/main" id="{E76AEC20-E177-ED98-E06F-F5B92C16D519}"/>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0" name="Google Shape;1420;p39">
              <a:extLst>
                <a:ext uri="{FF2B5EF4-FFF2-40B4-BE49-F238E27FC236}">
                  <a16:creationId xmlns:a16="http://schemas.microsoft.com/office/drawing/2014/main" id="{D568BF24-C27C-DCBD-86C6-298BBC772E63}"/>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1" name="Google Shape;1421;p39">
              <a:extLst>
                <a:ext uri="{FF2B5EF4-FFF2-40B4-BE49-F238E27FC236}">
                  <a16:creationId xmlns:a16="http://schemas.microsoft.com/office/drawing/2014/main" id="{3B0A9012-C304-7C2C-DB9F-186E007DD1EE}"/>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2" name="Google Shape;1422;p39">
              <a:extLst>
                <a:ext uri="{FF2B5EF4-FFF2-40B4-BE49-F238E27FC236}">
                  <a16:creationId xmlns:a16="http://schemas.microsoft.com/office/drawing/2014/main" id="{0EF24C90-AB3E-95E1-991C-E46CE7F3A64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43" name="B">
            <a:extLst>
              <a:ext uri="{FF2B5EF4-FFF2-40B4-BE49-F238E27FC236}">
                <a16:creationId xmlns:a16="http://schemas.microsoft.com/office/drawing/2014/main" id="{211CDC93-AFB2-C85D-D5D2-23F080918CA1}"/>
              </a:ext>
            </a:extLst>
          </p:cNvPr>
          <p:cNvGrpSpPr/>
          <p:nvPr/>
        </p:nvGrpSpPr>
        <p:grpSpPr>
          <a:xfrm>
            <a:off x="2902534" y="3919758"/>
            <a:ext cx="5382603" cy="1667899"/>
            <a:chOff x="6026734" y="2243358"/>
            <a:chExt cx="5382603" cy="1667899"/>
          </a:xfrm>
        </p:grpSpPr>
        <p:sp>
          <p:nvSpPr>
            <p:cNvPr id="44" name="Rounded Rectangle 5">
              <a:extLst>
                <a:ext uri="{FF2B5EF4-FFF2-40B4-BE49-F238E27FC236}">
                  <a16:creationId xmlns:a16="http://schemas.microsoft.com/office/drawing/2014/main" id="{79635536-C176-FA62-416E-25DDC62C1E63}"/>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45" name="Rectangle 44">
              <a:extLst>
                <a:ext uri="{FF2B5EF4-FFF2-40B4-BE49-F238E27FC236}">
                  <a16:creationId xmlns:a16="http://schemas.microsoft.com/office/drawing/2014/main" id="{96D94325-C175-802C-355E-B7C4C112D172}"/>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err="1">
                  <a:solidFill>
                    <a:srgbClr val="663300"/>
                  </a:solidFill>
                </a:rPr>
                <a:t>Đúng</a:t>
              </a:r>
              <a:endParaRPr lang="en-GB" sz="3200" dirty="0">
                <a:solidFill>
                  <a:srgbClr val="663300"/>
                </a:solidFill>
              </a:endParaRPr>
            </a:p>
          </p:txBody>
        </p:sp>
        <p:sp>
          <p:nvSpPr>
            <p:cNvPr id="46" name="Rounded Rectangle 19">
              <a:extLst>
                <a:ext uri="{FF2B5EF4-FFF2-40B4-BE49-F238E27FC236}">
                  <a16:creationId xmlns:a16="http://schemas.microsoft.com/office/drawing/2014/main" id="{8D363BDA-2F7F-CCAA-7BE8-4349AEF34F0F}"/>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47" name="Picture 46">
              <a:extLst>
                <a:ext uri="{FF2B5EF4-FFF2-40B4-BE49-F238E27FC236}">
                  <a16:creationId xmlns:a16="http://schemas.microsoft.com/office/drawing/2014/main" id="{B2CB60A5-479F-9CE1-F661-019EFB087B54}"/>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48" name="saib">
            <a:extLst>
              <a:ext uri="{FF2B5EF4-FFF2-40B4-BE49-F238E27FC236}">
                <a16:creationId xmlns:a16="http://schemas.microsoft.com/office/drawing/2014/main" id="{CF39A35E-696C-7AEA-2F2B-61D573A78786}"/>
              </a:ext>
            </a:extLst>
          </p:cNvPr>
          <p:cNvSpPr/>
          <p:nvPr/>
        </p:nvSpPr>
        <p:spPr>
          <a:xfrm rot="19980337">
            <a:off x="7665087" y="37452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222366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3"/>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ppt_w</p:attrName>
                                        </p:attrNameLst>
                                      </p:cBhvr>
                                      <p:tavLst>
                                        <p:tav tm="0">
                                          <p:val>
                                            <p:strVal val="#ppt_w+.3"/>
                                          </p:val>
                                        </p:tav>
                                        <p:tav tm="100000">
                                          <p:val>
                                            <p:strVal val="#ppt_w"/>
                                          </p:val>
                                        </p:tav>
                                      </p:tavLst>
                                    </p:anim>
                                    <p:anim calcmode="lin" valueType="num">
                                      <p:cBhvr>
                                        <p:cTn id="25" dur="1000" fill="hold"/>
                                        <p:tgtEl>
                                          <p:spTgt spid="48"/>
                                        </p:tgtEl>
                                        <p:attrNameLst>
                                          <p:attrName>ppt_h</p:attrName>
                                        </p:attrNameLst>
                                      </p:cBhvr>
                                      <p:tavLst>
                                        <p:tav tm="0">
                                          <p:val>
                                            <p:strVal val="#ppt_h"/>
                                          </p:val>
                                        </p:tav>
                                        <p:tav tm="100000">
                                          <p:val>
                                            <p:strVal val="#ppt_h"/>
                                          </p:val>
                                        </p:tav>
                                      </p:tavLst>
                                    </p:anim>
                                    <p:animEffect transition="in" filter="fade">
                                      <p:cBhvr>
                                        <p:cTn id="26" dur="1000"/>
                                        <p:tgtEl>
                                          <p:spTgt spid="48"/>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3"/>
                  </p:tgtEl>
                </p:cond>
              </p:nextCondLst>
            </p:seq>
          </p:childTnLst>
        </p:cTn>
      </p:par>
    </p:tnLst>
    <p:bldLst>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7CB93E64-62E9-3311-4322-2E8FEA691206}"/>
              </a:ext>
            </a:extLst>
          </p:cNvPr>
          <p:cNvSpPr txBox="1"/>
          <p:nvPr/>
        </p:nvSpPr>
        <p:spPr>
          <a:xfrm>
            <a:off x="2162175" y="795330"/>
            <a:ext cx="8105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Câu 2: Ở dạ dày, thức ăn được nhào trộn, nghiền nát thành dạng lỏng. Một phần thức ăn được dịch vị biến đổi thành chất dinh dưỡng.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A">
            <a:extLst>
              <a:ext uri="{FF2B5EF4-FFF2-40B4-BE49-F238E27FC236}">
                <a16:creationId xmlns:a16="http://schemas.microsoft.com/office/drawing/2014/main" id="{15566181-B86C-8E13-18F5-36099C746BE4}"/>
              </a:ext>
            </a:extLst>
          </p:cNvPr>
          <p:cNvGrpSpPr/>
          <p:nvPr/>
        </p:nvGrpSpPr>
        <p:grpSpPr>
          <a:xfrm>
            <a:off x="2769281" y="2612636"/>
            <a:ext cx="5359793" cy="1473589"/>
            <a:chOff x="464231" y="2355461"/>
            <a:chExt cx="5359793" cy="1473589"/>
          </a:xfrm>
        </p:grpSpPr>
        <p:sp>
          <p:nvSpPr>
            <p:cNvPr id="6" name="Rounded Rectangle 4">
              <a:extLst>
                <a:ext uri="{FF2B5EF4-FFF2-40B4-BE49-F238E27FC236}">
                  <a16:creationId xmlns:a16="http://schemas.microsoft.com/office/drawing/2014/main" id="{AF9959FA-A845-02BE-3C88-8A58F435299B}"/>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7" name="Rounded Rectangle 2">
              <a:extLst>
                <a:ext uri="{FF2B5EF4-FFF2-40B4-BE49-F238E27FC236}">
                  <a16:creationId xmlns:a16="http://schemas.microsoft.com/office/drawing/2014/main" id="{3384A548-1C96-0689-F9C1-F252DC56EEF2}"/>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8" name="Picture 7">
              <a:extLst>
                <a:ext uri="{FF2B5EF4-FFF2-40B4-BE49-F238E27FC236}">
                  <a16:creationId xmlns:a16="http://schemas.microsoft.com/office/drawing/2014/main" id="{2610DE92-AA7F-5EE0-7EAC-687D719578C3}"/>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2CED8E6E-E7C9-441F-E654-3838E287405A}"/>
                </a:ext>
              </a:extLst>
            </p:cNvPr>
            <p:cNvSpPr/>
            <p:nvPr/>
          </p:nvSpPr>
          <p:spPr>
            <a:xfrm>
              <a:off x="2938853" y="2764383"/>
              <a:ext cx="1067921" cy="584775"/>
            </a:xfrm>
            <a:prstGeom prst="rect">
              <a:avLst/>
            </a:prstGeom>
          </p:spPr>
          <p:txBody>
            <a:bodyPr wrap="none">
              <a:spAutoFit/>
            </a:bodyPr>
            <a:lstStyle/>
            <a:p>
              <a:pPr algn="ctr" defTabSz="914400"/>
              <a:r>
                <a:rPr lang="en-GB" sz="3200" dirty="0" err="1">
                  <a:solidFill>
                    <a:srgbClr val="663300"/>
                  </a:solidFill>
                </a:rPr>
                <a:t>Đúng</a:t>
              </a:r>
              <a:endParaRPr lang="en-GB" sz="3200" dirty="0">
                <a:solidFill>
                  <a:srgbClr val="663300"/>
                </a:solidFill>
              </a:endParaRPr>
            </a:p>
          </p:txBody>
        </p:sp>
      </p:grpSp>
      <p:grpSp>
        <p:nvGrpSpPr>
          <p:cNvPr id="10" name="mattroi">
            <a:extLst>
              <a:ext uri="{FF2B5EF4-FFF2-40B4-BE49-F238E27FC236}">
                <a16:creationId xmlns:a16="http://schemas.microsoft.com/office/drawing/2014/main" id="{D8CFB077-60AA-CC68-8968-F140EF9AE571}"/>
              </a:ext>
            </a:extLst>
          </p:cNvPr>
          <p:cNvGrpSpPr/>
          <p:nvPr/>
        </p:nvGrpSpPr>
        <p:grpSpPr>
          <a:xfrm flipH="1">
            <a:off x="7329379" y="2224794"/>
            <a:ext cx="1242915" cy="1262779"/>
            <a:chOff x="2178000" y="1370575"/>
            <a:chExt cx="1417475" cy="1417450"/>
          </a:xfrm>
        </p:grpSpPr>
        <p:sp>
          <p:nvSpPr>
            <p:cNvPr id="11" name="Google Shape;1409;p39">
              <a:extLst>
                <a:ext uri="{FF2B5EF4-FFF2-40B4-BE49-F238E27FC236}">
                  <a16:creationId xmlns:a16="http://schemas.microsoft.com/office/drawing/2014/main" id="{94F77327-09F1-C616-1A4C-07E30980FC18}"/>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2" name="Google Shape;1410;p39">
              <a:extLst>
                <a:ext uri="{FF2B5EF4-FFF2-40B4-BE49-F238E27FC236}">
                  <a16:creationId xmlns:a16="http://schemas.microsoft.com/office/drawing/2014/main" id="{246C0661-348F-0A17-87D6-CAA7F1FF81D5}"/>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3" name="Google Shape;1411;p39">
              <a:extLst>
                <a:ext uri="{FF2B5EF4-FFF2-40B4-BE49-F238E27FC236}">
                  <a16:creationId xmlns:a16="http://schemas.microsoft.com/office/drawing/2014/main" id="{3FFBD9E6-D878-A265-A392-63D46469716A}"/>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4" name="Google Shape;1412;p39">
              <a:extLst>
                <a:ext uri="{FF2B5EF4-FFF2-40B4-BE49-F238E27FC236}">
                  <a16:creationId xmlns:a16="http://schemas.microsoft.com/office/drawing/2014/main" id="{388F0292-23B5-1B2B-401D-CCE37BD4DB16}"/>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5" name="Google Shape;1413;p39">
              <a:extLst>
                <a:ext uri="{FF2B5EF4-FFF2-40B4-BE49-F238E27FC236}">
                  <a16:creationId xmlns:a16="http://schemas.microsoft.com/office/drawing/2014/main" id="{F867CA81-9AFF-46FE-D9C4-27B1AB95066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6" name="Google Shape;1414;p39">
              <a:extLst>
                <a:ext uri="{FF2B5EF4-FFF2-40B4-BE49-F238E27FC236}">
                  <a16:creationId xmlns:a16="http://schemas.microsoft.com/office/drawing/2014/main" id="{BCB000BB-0E73-B67D-CB4A-ED719A13D127}"/>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7" name="Google Shape;1415;p39">
              <a:extLst>
                <a:ext uri="{FF2B5EF4-FFF2-40B4-BE49-F238E27FC236}">
                  <a16:creationId xmlns:a16="http://schemas.microsoft.com/office/drawing/2014/main" id="{17282DB8-D851-81B2-C944-4EFADCC9935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8" name="Google Shape;1416;p39">
              <a:extLst>
                <a:ext uri="{FF2B5EF4-FFF2-40B4-BE49-F238E27FC236}">
                  <a16:creationId xmlns:a16="http://schemas.microsoft.com/office/drawing/2014/main" id="{5025A0AF-59F1-58CF-E7A5-27EE7C09686A}"/>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9" name="Google Shape;1417;p39">
              <a:extLst>
                <a:ext uri="{FF2B5EF4-FFF2-40B4-BE49-F238E27FC236}">
                  <a16:creationId xmlns:a16="http://schemas.microsoft.com/office/drawing/2014/main" id="{68584EF7-F6F4-79BD-8351-C4470058BEA7}"/>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1" name="Google Shape;1418;p39">
              <a:extLst>
                <a:ext uri="{FF2B5EF4-FFF2-40B4-BE49-F238E27FC236}">
                  <a16:creationId xmlns:a16="http://schemas.microsoft.com/office/drawing/2014/main" id="{F3E6EF36-66BC-AACE-1F0F-46CE17675E88}"/>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3" name="Google Shape;1419;p39">
              <a:extLst>
                <a:ext uri="{FF2B5EF4-FFF2-40B4-BE49-F238E27FC236}">
                  <a16:creationId xmlns:a16="http://schemas.microsoft.com/office/drawing/2014/main" id="{D6AC2076-6632-F2F9-66CB-3EBD714CDA2E}"/>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6" name="Google Shape;1420;p39">
              <a:extLst>
                <a:ext uri="{FF2B5EF4-FFF2-40B4-BE49-F238E27FC236}">
                  <a16:creationId xmlns:a16="http://schemas.microsoft.com/office/drawing/2014/main" id="{1CFCF4A3-B6F2-D343-689D-8D433DFFF27B}"/>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8" name="Google Shape;1421;p39">
              <a:extLst>
                <a:ext uri="{FF2B5EF4-FFF2-40B4-BE49-F238E27FC236}">
                  <a16:creationId xmlns:a16="http://schemas.microsoft.com/office/drawing/2014/main" id="{3C886FBC-DDCC-D86C-E981-C5E439F85F4A}"/>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9" name="Google Shape;1422;p39">
              <a:extLst>
                <a:ext uri="{FF2B5EF4-FFF2-40B4-BE49-F238E27FC236}">
                  <a16:creationId xmlns:a16="http://schemas.microsoft.com/office/drawing/2014/main" id="{83E76FAB-2946-9014-E0A3-BC395AF5762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30" name="B">
            <a:extLst>
              <a:ext uri="{FF2B5EF4-FFF2-40B4-BE49-F238E27FC236}">
                <a16:creationId xmlns:a16="http://schemas.microsoft.com/office/drawing/2014/main" id="{DED755C5-938D-CBD3-500B-EE344398BCD0}"/>
              </a:ext>
            </a:extLst>
          </p:cNvPr>
          <p:cNvGrpSpPr/>
          <p:nvPr/>
        </p:nvGrpSpPr>
        <p:grpSpPr>
          <a:xfrm>
            <a:off x="2931109" y="4167408"/>
            <a:ext cx="5382603" cy="1667899"/>
            <a:chOff x="6026734" y="2243358"/>
            <a:chExt cx="5382603" cy="1667899"/>
          </a:xfrm>
        </p:grpSpPr>
        <p:sp>
          <p:nvSpPr>
            <p:cNvPr id="31" name="Rounded Rectangle 5">
              <a:extLst>
                <a:ext uri="{FF2B5EF4-FFF2-40B4-BE49-F238E27FC236}">
                  <a16:creationId xmlns:a16="http://schemas.microsoft.com/office/drawing/2014/main" id="{A6256F23-D7CC-0115-5EA2-22636B028E87}"/>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3072" name="Rectangle 3071">
              <a:extLst>
                <a:ext uri="{FF2B5EF4-FFF2-40B4-BE49-F238E27FC236}">
                  <a16:creationId xmlns:a16="http://schemas.microsoft.com/office/drawing/2014/main" id="{306CA13F-8E68-EB26-A8DA-9D0D1E78A5F0}"/>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a:solidFill>
                    <a:srgbClr val="663300"/>
                  </a:solidFill>
                </a:rPr>
                <a:t>Sai</a:t>
              </a:r>
            </a:p>
          </p:txBody>
        </p:sp>
        <p:sp>
          <p:nvSpPr>
            <p:cNvPr id="3073" name="Rounded Rectangle 19">
              <a:extLst>
                <a:ext uri="{FF2B5EF4-FFF2-40B4-BE49-F238E27FC236}">
                  <a16:creationId xmlns:a16="http://schemas.microsoft.com/office/drawing/2014/main" id="{986F4C1C-2290-DCD2-A3D7-62F1EF8D2C39}"/>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3075" name="Picture 3074">
              <a:extLst>
                <a:ext uri="{FF2B5EF4-FFF2-40B4-BE49-F238E27FC236}">
                  <a16:creationId xmlns:a16="http://schemas.microsoft.com/office/drawing/2014/main" id="{F0D58895-B43A-DDF0-4779-4EF878A60159}"/>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3076" name="saib">
            <a:extLst>
              <a:ext uri="{FF2B5EF4-FFF2-40B4-BE49-F238E27FC236}">
                <a16:creationId xmlns:a16="http://schemas.microsoft.com/office/drawing/2014/main" id="{4BE2332A-867E-330F-EC80-5AAC213EC056}"/>
              </a:ext>
            </a:extLst>
          </p:cNvPr>
          <p:cNvSpPr/>
          <p:nvPr/>
        </p:nvSpPr>
        <p:spPr>
          <a:xfrm rot="19980337">
            <a:off x="7693662" y="399292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358322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3"/>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1000" fill="hold"/>
                                        <p:tgtEl>
                                          <p:spTgt spid="3076"/>
                                        </p:tgtEl>
                                        <p:attrNameLst>
                                          <p:attrName>ppt_w</p:attrName>
                                        </p:attrNameLst>
                                      </p:cBhvr>
                                      <p:tavLst>
                                        <p:tav tm="0">
                                          <p:val>
                                            <p:strVal val="#ppt_w+.3"/>
                                          </p:val>
                                        </p:tav>
                                        <p:tav tm="100000">
                                          <p:val>
                                            <p:strVal val="#ppt_w"/>
                                          </p:val>
                                        </p:tav>
                                      </p:tavLst>
                                    </p:anim>
                                    <p:anim calcmode="lin" valueType="num">
                                      <p:cBhvr>
                                        <p:cTn id="25" dur="1000" fill="hold"/>
                                        <p:tgtEl>
                                          <p:spTgt spid="3076"/>
                                        </p:tgtEl>
                                        <p:attrNameLst>
                                          <p:attrName>ppt_h</p:attrName>
                                        </p:attrNameLst>
                                      </p:cBhvr>
                                      <p:tavLst>
                                        <p:tav tm="0">
                                          <p:val>
                                            <p:strVal val="#ppt_h"/>
                                          </p:val>
                                        </p:tav>
                                        <p:tav tm="100000">
                                          <p:val>
                                            <p:strVal val="#ppt_h"/>
                                          </p:val>
                                        </p:tav>
                                      </p:tavLst>
                                    </p:anim>
                                    <p:animEffect transition="in" filter="fade">
                                      <p:cBhvr>
                                        <p:cTn id="26" dur="1000"/>
                                        <p:tgtEl>
                                          <p:spTgt spid="3076"/>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0"/>
                  </p:tgtEl>
                </p:cond>
              </p:nextCondLst>
            </p:seq>
          </p:childTnLst>
        </p:cTn>
      </p:par>
    </p:tnLst>
    <p:bldLst>
      <p:bldP spid="30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4CF6301B-27FE-987B-A8EF-AEC437AEECB9}"/>
              </a:ext>
            </a:extLst>
          </p:cNvPr>
          <p:cNvSpPr txBox="1"/>
          <p:nvPr/>
        </p:nvSpPr>
        <p:spPr>
          <a:xfrm>
            <a:off x="2162175" y="795330"/>
            <a:ext cx="8105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Câu 3: Cơ quan tiêu hoá có chức năng biến đổi thức ăn thành các chất dinh dưỡng nuôi cơ thể và thải các chất cặn bã ra ngoài.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1" name="C">
            <a:extLst>
              <a:ext uri="{FF2B5EF4-FFF2-40B4-BE49-F238E27FC236}">
                <a16:creationId xmlns:a16="http://schemas.microsoft.com/office/drawing/2014/main" id="{A4EBE92C-9AA9-6027-9917-C59E2A31C64D}"/>
              </a:ext>
            </a:extLst>
          </p:cNvPr>
          <p:cNvGrpSpPr/>
          <p:nvPr/>
        </p:nvGrpSpPr>
        <p:grpSpPr>
          <a:xfrm>
            <a:off x="2825028" y="4401374"/>
            <a:ext cx="5294521" cy="1556748"/>
            <a:chOff x="529503" y="4096574"/>
            <a:chExt cx="5294521" cy="1556748"/>
          </a:xfrm>
        </p:grpSpPr>
        <p:sp>
          <p:nvSpPr>
            <p:cNvPr id="12" name="Rounded Rectangle 7">
              <a:extLst>
                <a:ext uri="{FF2B5EF4-FFF2-40B4-BE49-F238E27FC236}">
                  <a16:creationId xmlns:a16="http://schemas.microsoft.com/office/drawing/2014/main" id="{494AF3A6-F58A-DC3A-CBD5-477FDA0A60E9}"/>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0F78F76A-3AFE-57D8-C12E-2D0B05180E69}"/>
                </a:ext>
              </a:extLst>
            </p:cNvPr>
            <p:cNvSpPr/>
            <p:nvPr/>
          </p:nvSpPr>
          <p:spPr>
            <a:xfrm>
              <a:off x="1755949" y="4459227"/>
              <a:ext cx="3679036" cy="584775"/>
            </a:xfrm>
            <a:prstGeom prst="rect">
              <a:avLst/>
            </a:prstGeom>
          </p:spPr>
          <p:txBody>
            <a:bodyPr wrap="square">
              <a:spAutoFit/>
            </a:bodyPr>
            <a:lstStyle/>
            <a:p>
              <a:pPr algn="ctr" defTabSz="914400"/>
              <a:r>
                <a:rPr lang="en-GB" sz="3200" dirty="0" err="1">
                  <a:solidFill>
                    <a:srgbClr val="663300"/>
                  </a:solidFill>
                  <a:latin typeface="Calibri" panose="020F0502020204030204" pitchFamily="34" charset="0"/>
                  <a:cs typeface="Calibri" panose="020F0502020204030204" pitchFamily="34" charset="0"/>
                </a:rPr>
                <a:t>Đúng</a:t>
              </a:r>
              <a:endParaRPr lang="en-GB" sz="3200" dirty="0">
                <a:solidFill>
                  <a:srgbClr val="663300"/>
                </a:solidFill>
                <a:latin typeface="Calibri" panose="020F0502020204030204" pitchFamily="34" charset="0"/>
                <a:cs typeface="Calibri" panose="020F0502020204030204" pitchFamily="34" charset="0"/>
              </a:endParaRPr>
            </a:p>
          </p:txBody>
        </p:sp>
        <p:sp>
          <p:nvSpPr>
            <p:cNvPr id="14" name="Rounded Rectangle 23">
              <a:extLst>
                <a:ext uri="{FF2B5EF4-FFF2-40B4-BE49-F238E27FC236}">
                  <a16:creationId xmlns:a16="http://schemas.microsoft.com/office/drawing/2014/main" id="{3AD2AB7D-2DED-332E-19C9-A8044C951753}"/>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4EABC029-F732-1115-825C-467F24148438}"/>
                </a:ext>
              </a:extLst>
            </p:cNvPr>
            <p:cNvPicPr>
              <a:picLocks noChangeAspect="1"/>
            </p:cNvPicPr>
            <p:nvPr/>
          </p:nvPicPr>
          <p:blipFill>
            <a:blip r:embed="rId10">
              <a:extLst>
                <a:ext uri="{28A0092B-C50C-407E-A947-70E740481C1C}">
                  <a14:useLocalDpi xmlns:a14="http://schemas.microsoft.com/office/drawing/2010/main" val="0"/>
                </a:ext>
              </a:extLst>
            </a:blip>
            <a:srcRect t="7066" b="7066"/>
            <a:stretch/>
          </p:blipFill>
          <p:spPr>
            <a:xfrm rot="20512849">
              <a:off x="529503" y="4096574"/>
              <a:ext cx="1439992" cy="1556748"/>
            </a:xfrm>
            <a:prstGeom prst="rect">
              <a:avLst/>
            </a:prstGeom>
          </p:spPr>
        </p:pic>
      </p:grpSp>
      <p:grpSp>
        <p:nvGrpSpPr>
          <p:cNvPr id="36" name="mattroi">
            <a:extLst>
              <a:ext uri="{FF2B5EF4-FFF2-40B4-BE49-F238E27FC236}">
                <a16:creationId xmlns:a16="http://schemas.microsoft.com/office/drawing/2014/main" id="{0185DDA2-F71A-2A64-9AD0-F7C46DB4B1CB}"/>
              </a:ext>
            </a:extLst>
          </p:cNvPr>
          <p:cNvGrpSpPr/>
          <p:nvPr/>
        </p:nvGrpSpPr>
        <p:grpSpPr>
          <a:xfrm flipH="1">
            <a:off x="7382831" y="4869667"/>
            <a:ext cx="1242915" cy="1262779"/>
            <a:chOff x="2178000" y="1370575"/>
            <a:chExt cx="1417475" cy="1417450"/>
          </a:xfrm>
        </p:grpSpPr>
        <p:sp>
          <p:nvSpPr>
            <p:cNvPr id="37" name="Google Shape;1409;p39">
              <a:extLst>
                <a:ext uri="{FF2B5EF4-FFF2-40B4-BE49-F238E27FC236}">
                  <a16:creationId xmlns:a16="http://schemas.microsoft.com/office/drawing/2014/main" id="{930879CF-5070-4CD4-2628-F79E363BA1E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38" name="Google Shape;1410;p39">
              <a:extLst>
                <a:ext uri="{FF2B5EF4-FFF2-40B4-BE49-F238E27FC236}">
                  <a16:creationId xmlns:a16="http://schemas.microsoft.com/office/drawing/2014/main" id="{50F4BD4E-CFC7-2897-1CE3-77032A2BD62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39" name="Google Shape;1411;p39">
              <a:extLst>
                <a:ext uri="{FF2B5EF4-FFF2-40B4-BE49-F238E27FC236}">
                  <a16:creationId xmlns:a16="http://schemas.microsoft.com/office/drawing/2014/main" id="{744F4FF9-2A46-72BA-FB86-4D268E58F10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0" name="Google Shape;1412;p39">
              <a:extLst>
                <a:ext uri="{FF2B5EF4-FFF2-40B4-BE49-F238E27FC236}">
                  <a16:creationId xmlns:a16="http://schemas.microsoft.com/office/drawing/2014/main" id="{635D6F69-DDD8-4A2C-EBE9-B2849B9540D8}"/>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1" name="Google Shape;1413;p39">
              <a:extLst>
                <a:ext uri="{FF2B5EF4-FFF2-40B4-BE49-F238E27FC236}">
                  <a16:creationId xmlns:a16="http://schemas.microsoft.com/office/drawing/2014/main" id="{F4831085-546C-1171-BA87-9D0D8F1D27BB}"/>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2" name="Google Shape;1414;p39">
              <a:extLst>
                <a:ext uri="{FF2B5EF4-FFF2-40B4-BE49-F238E27FC236}">
                  <a16:creationId xmlns:a16="http://schemas.microsoft.com/office/drawing/2014/main" id="{9E410506-6D41-9EE6-5FA4-CC7049270C11}"/>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3" name="Google Shape;1415;p39">
              <a:extLst>
                <a:ext uri="{FF2B5EF4-FFF2-40B4-BE49-F238E27FC236}">
                  <a16:creationId xmlns:a16="http://schemas.microsoft.com/office/drawing/2014/main" id="{706C1BF6-686D-FD38-0678-83B184D0B7E8}"/>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4" name="Google Shape;1416;p39">
              <a:extLst>
                <a:ext uri="{FF2B5EF4-FFF2-40B4-BE49-F238E27FC236}">
                  <a16:creationId xmlns:a16="http://schemas.microsoft.com/office/drawing/2014/main" id="{5512A485-B1FD-F191-DB1B-9321BAF30574}"/>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5" name="Google Shape;1417;p39">
              <a:extLst>
                <a:ext uri="{FF2B5EF4-FFF2-40B4-BE49-F238E27FC236}">
                  <a16:creationId xmlns:a16="http://schemas.microsoft.com/office/drawing/2014/main" id="{D66778E3-F058-6995-BF4F-C433611F2674}"/>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6" name="Google Shape;1418;p39">
              <a:extLst>
                <a:ext uri="{FF2B5EF4-FFF2-40B4-BE49-F238E27FC236}">
                  <a16:creationId xmlns:a16="http://schemas.microsoft.com/office/drawing/2014/main" id="{721FFCFF-50E2-749B-B25E-1C106568EFC9}"/>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7" name="Google Shape;1419;p39">
              <a:extLst>
                <a:ext uri="{FF2B5EF4-FFF2-40B4-BE49-F238E27FC236}">
                  <a16:creationId xmlns:a16="http://schemas.microsoft.com/office/drawing/2014/main" id="{3A925678-BC5D-5ADA-E8A1-21F79FC93985}"/>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8" name="Google Shape;1420;p39">
              <a:extLst>
                <a:ext uri="{FF2B5EF4-FFF2-40B4-BE49-F238E27FC236}">
                  <a16:creationId xmlns:a16="http://schemas.microsoft.com/office/drawing/2014/main" id="{D0DD6BC8-A32E-F5ED-35C4-FB148910500D}"/>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9" name="Google Shape;1421;p39">
              <a:extLst>
                <a:ext uri="{FF2B5EF4-FFF2-40B4-BE49-F238E27FC236}">
                  <a16:creationId xmlns:a16="http://schemas.microsoft.com/office/drawing/2014/main" id="{DA05A3C3-69C0-8BBE-DA38-6C1D1E0B0996}"/>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50" name="Google Shape;1422;p39">
              <a:extLst>
                <a:ext uri="{FF2B5EF4-FFF2-40B4-BE49-F238E27FC236}">
                  <a16:creationId xmlns:a16="http://schemas.microsoft.com/office/drawing/2014/main" id="{6506F114-4E59-7D20-A97A-6735FCE0D0D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grpSp>
      <p:grpSp>
        <p:nvGrpSpPr>
          <p:cNvPr id="51" name="A">
            <a:extLst>
              <a:ext uri="{FF2B5EF4-FFF2-40B4-BE49-F238E27FC236}">
                <a16:creationId xmlns:a16="http://schemas.microsoft.com/office/drawing/2014/main" id="{0C5C6C85-49E4-84F1-2463-6A2B2310A671}"/>
              </a:ext>
            </a:extLst>
          </p:cNvPr>
          <p:cNvGrpSpPr/>
          <p:nvPr/>
        </p:nvGrpSpPr>
        <p:grpSpPr>
          <a:xfrm>
            <a:off x="2788331" y="2574536"/>
            <a:ext cx="5359793" cy="1473589"/>
            <a:chOff x="464231" y="2355461"/>
            <a:chExt cx="5359793" cy="1473589"/>
          </a:xfrm>
        </p:grpSpPr>
        <p:sp>
          <p:nvSpPr>
            <p:cNvPr id="52" name="Rounded Rectangle 4">
              <a:extLst>
                <a:ext uri="{FF2B5EF4-FFF2-40B4-BE49-F238E27FC236}">
                  <a16:creationId xmlns:a16="http://schemas.microsoft.com/office/drawing/2014/main" id="{84E24F35-9150-00CF-5C6F-DC6AC6686484}"/>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sp>
          <p:nvSpPr>
            <p:cNvPr id="53" name="Rounded Rectangle 2">
              <a:extLst>
                <a:ext uri="{FF2B5EF4-FFF2-40B4-BE49-F238E27FC236}">
                  <a16:creationId xmlns:a16="http://schemas.microsoft.com/office/drawing/2014/main" id="{2B9808A5-14D5-B31F-919C-3A5F19E95E12}"/>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3F5850E1-7F04-04BA-E49C-CB0C6A154066}"/>
                </a:ext>
              </a:extLst>
            </p:cNvPr>
            <p:cNvPicPr>
              <a:picLocks noChangeAspect="1"/>
            </p:cNvPicPr>
            <p:nvPr/>
          </p:nvPicPr>
          <p:blipFill rotWithShape="1">
            <a:blip r:embed="rId11">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55" name="Rectangle 54">
              <a:extLst>
                <a:ext uri="{FF2B5EF4-FFF2-40B4-BE49-F238E27FC236}">
                  <a16:creationId xmlns:a16="http://schemas.microsoft.com/office/drawing/2014/main" id="{7C2CAB6F-6D20-939C-E0E8-B96429B782CE}"/>
                </a:ext>
              </a:extLst>
            </p:cNvPr>
            <p:cNvSpPr/>
            <p:nvPr/>
          </p:nvSpPr>
          <p:spPr>
            <a:xfrm>
              <a:off x="1960746" y="2791468"/>
              <a:ext cx="3275951" cy="584775"/>
            </a:xfrm>
            <a:prstGeom prst="rect">
              <a:avLst/>
            </a:prstGeom>
          </p:spPr>
          <p:txBody>
            <a:bodyPr wrap="square">
              <a:spAutoFit/>
            </a:bodyPr>
            <a:lstStyle/>
            <a:p>
              <a:pPr algn="ctr" defTabSz="914400"/>
              <a:r>
                <a:rPr lang="en-US" sz="3200" dirty="0">
                  <a:solidFill>
                    <a:srgbClr val="663300"/>
                  </a:solidFill>
                  <a:latin typeface="Calibri" panose="020F0502020204030204" pitchFamily="34" charset="0"/>
                  <a:cs typeface="Calibri" panose="020F0502020204030204" pitchFamily="34" charset="0"/>
                </a:rPr>
                <a:t>Sai</a:t>
              </a:r>
              <a:endParaRPr lang="vi-VN" sz="3200" dirty="0">
                <a:solidFill>
                  <a:srgbClr val="663300"/>
                </a:solidFill>
                <a:latin typeface="Calibri" panose="020F0502020204030204" pitchFamily="34" charset="0"/>
                <a:cs typeface="Calibri" panose="020F0502020204030204" pitchFamily="34" charset="0"/>
              </a:endParaRPr>
            </a:p>
          </p:txBody>
        </p:sp>
      </p:grpSp>
      <p:sp>
        <p:nvSpPr>
          <p:cNvPr id="56" name="saic">
            <a:extLst>
              <a:ext uri="{FF2B5EF4-FFF2-40B4-BE49-F238E27FC236}">
                <a16:creationId xmlns:a16="http://schemas.microsoft.com/office/drawing/2014/main" id="{32F676B1-C4EA-8932-0BEC-836F2A8E7750}"/>
              </a:ext>
            </a:extLst>
          </p:cNvPr>
          <p:cNvSpPr/>
          <p:nvPr/>
        </p:nvSpPr>
        <p:spPr>
          <a:xfrm rot="19980337">
            <a:off x="7299637" y="23670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27229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strVal val="#ppt_w+.3"/>
                                          </p:val>
                                        </p:tav>
                                        <p:tav tm="100000">
                                          <p:val>
                                            <p:strVal val="#ppt_w"/>
                                          </p:val>
                                        </p:tav>
                                      </p:tavLst>
                                    </p:anim>
                                    <p:anim calcmode="lin" valueType="num">
                                      <p:cBhvr>
                                        <p:cTn id="17" dur="1000" fill="hold"/>
                                        <p:tgtEl>
                                          <p:spTgt spid="36"/>
                                        </p:tgtEl>
                                        <p:attrNameLst>
                                          <p:attrName>ppt_h</p:attrName>
                                        </p:attrNameLst>
                                      </p:cBhvr>
                                      <p:tavLst>
                                        <p:tav tm="0">
                                          <p:val>
                                            <p:strVal val="#ppt_h"/>
                                          </p:val>
                                        </p:tav>
                                        <p:tav tm="100000">
                                          <p:val>
                                            <p:strVal val="#ppt_h"/>
                                          </p:val>
                                        </p:tav>
                                      </p:tavLst>
                                    </p:anim>
                                    <p:animEffect transition="in" filter="fade">
                                      <p:cBhvr>
                                        <p:cTn id="18" dur="1000"/>
                                        <p:tgtEl>
                                          <p:spTgt spid="36"/>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51"/>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1000" fill="hold"/>
                                        <p:tgtEl>
                                          <p:spTgt spid="56"/>
                                        </p:tgtEl>
                                        <p:attrNameLst>
                                          <p:attrName>ppt_w</p:attrName>
                                        </p:attrNameLst>
                                      </p:cBhvr>
                                      <p:tavLst>
                                        <p:tav tm="0">
                                          <p:val>
                                            <p:strVal val="#ppt_w+.3"/>
                                          </p:val>
                                        </p:tav>
                                        <p:tav tm="100000">
                                          <p:val>
                                            <p:strVal val="#ppt_w"/>
                                          </p:val>
                                        </p:tav>
                                      </p:tavLst>
                                    </p:anim>
                                    <p:anim calcmode="lin" valueType="num">
                                      <p:cBhvr>
                                        <p:cTn id="25" dur="1000" fill="hold"/>
                                        <p:tgtEl>
                                          <p:spTgt spid="56"/>
                                        </p:tgtEl>
                                        <p:attrNameLst>
                                          <p:attrName>ppt_h</p:attrName>
                                        </p:attrNameLst>
                                      </p:cBhvr>
                                      <p:tavLst>
                                        <p:tav tm="0">
                                          <p:val>
                                            <p:strVal val="#ppt_h"/>
                                          </p:val>
                                        </p:tav>
                                        <p:tav tm="100000">
                                          <p:val>
                                            <p:strVal val="#ppt_h"/>
                                          </p:val>
                                        </p:tav>
                                      </p:tavLst>
                                    </p:anim>
                                    <p:animEffect transition="in" filter="fade">
                                      <p:cBhvr>
                                        <p:cTn id="26" dur="1000"/>
                                        <p:tgtEl>
                                          <p:spTgt spid="56"/>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1"/>
                  </p:tgtEl>
                </p:cond>
              </p:nextCondLst>
            </p:seq>
          </p:childTnLst>
        </p:cTn>
      </p:par>
    </p:tnLst>
    <p:bldLst>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0BDCCAAE-BA85-B3A7-6278-3773DC1E8CFB}"/>
              </a:ext>
            </a:extLst>
          </p:cNvPr>
          <p:cNvSpPr txBox="1"/>
          <p:nvPr/>
        </p:nvSpPr>
        <p:spPr>
          <a:xfrm>
            <a:off x="2628900" y="776280"/>
            <a:ext cx="7467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4: Ở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dạ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dày</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thức</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được</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nghiền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nhỏ</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nhào</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trộn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tẩm</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ướt</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a:t>
            </a:r>
            <a:endParaRPr kumimoji="0" lang="en-US" sz="1800" b="1" i="0" u="none" strike="noStrike" kern="1200" cap="none" spc="0" normalizeH="0" baseline="0" noProof="0" dirty="0">
              <a:ln>
                <a:noFill/>
              </a:ln>
              <a:solidFill>
                <a:prstClr val="white"/>
              </a:solidFill>
              <a:effectLst/>
              <a:uLnTx/>
              <a:uFillTx/>
              <a:ea typeface="+mn-ea"/>
            </a:endParaRPr>
          </a:p>
        </p:txBody>
      </p:sp>
      <p:grpSp>
        <p:nvGrpSpPr>
          <p:cNvPr id="4" name="A">
            <a:extLst>
              <a:ext uri="{FF2B5EF4-FFF2-40B4-BE49-F238E27FC236}">
                <a16:creationId xmlns:a16="http://schemas.microsoft.com/office/drawing/2014/main" id="{6CF8657C-DCE9-6054-85DA-B31D81540838}"/>
              </a:ext>
            </a:extLst>
          </p:cNvPr>
          <p:cNvGrpSpPr/>
          <p:nvPr/>
        </p:nvGrpSpPr>
        <p:grpSpPr>
          <a:xfrm>
            <a:off x="2797856" y="2241161"/>
            <a:ext cx="5359793" cy="1473589"/>
            <a:chOff x="464231" y="2355461"/>
            <a:chExt cx="5359793" cy="1473589"/>
          </a:xfrm>
        </p:grpSpPr>
        <p:sp>
          <p:nvSpPr>
            <p:cNvPr id="5" name="Rounded Rectangle 4">
              <a:extLst>
                <a:ext uri="{FF2B5EF4-FFF2-40B4-BE49-F238E27FC236}">
                  <a16:creationId xmlns:a16="http://schemas.microsoft.com/office/drawing/2014/main" id="{076644DA-DE26-35D7-E2C3-7DACA45A13D0}"/>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6" name="Rounded Rectangle 2">
              <a:extLst>
                <a:ext uri="{FF2B5EF4-FFF2-40B4-BE49-F238E27FC236}">
                  <a16:creationId xmlns:a16="http://schemas.microsoft.com/office/drawing/2014/main" id="{A6B398EF-D611-F2D1-E7D4-6DED7F47F05A}"/>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7" name="Picture 6">
              <a:extLst>
                <a:ext uri="{FF2B5EF4-FFF2-40B4-BE49-F238E27FC236}">
                  <a16:creationId xmlns:a16="http://schemas.microsoft.com/office/drawing/2014/main" id="{7F99AC3A-FCCC-C0C0-CBC1-BA4E185DFC39}"/>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id="{F0ACBF53-C70F-FCB0-BCBF-4120392AD303}"/>
                </a:ext>
              </a:extLst>
            </p:cNvPr>
            <p:cNvSpPr/>
            <p:nvPr/>
          </p:nvSpPr>
          <p:spPr>
            <a:xfrm>
              <a:off x="3140030" y="2764383"/>
              <a:ext cx="665567" cy="584775"/>
            </a:xfrm>
            <a:prstGeom prst="rect">
              <a:avLst/>
            </a:prstGeom>
          </p:spPr>
          <p:txBody>
            <a:bodyPr wrap="none">
              <a:spAutoFit/>
            </a:bodyPr>
            <a:lstStyle/>
            <a:p>
              <a:pPr algn="ctr" defTabSz="914400"/>
              <a:r>
                <a:rPr lang="en-GB" sz="3200" dirty="0">
                  <a:solidFill>
                    <a:srgbClr val="663300"/>
                  </a:solidFill>
                </a:rPr>
                <a:t>Sai</a:t>
              </a:r>
            </a:p>
          </p:txBody>
        </p:sp>
      </p:grpSp>
      <p:grpSp>
        <p:nvGrpSpPr>
          <p:cNvPr id="10" name="mattroi">
            <a:extLst>
              <a:ext uri="{FF2B5EF4-FFF2-40B4-BE49-F238E27FC236}">
                <a16:creationId xmlns:a16="http://schemas.microsoft.com/office/drawing/2014/main" id="{C3E8D7BC-7B2E-FFAA-E41C-7B4A868F7537}"/>
              </a:ext>
            </a:extLst>
          </p:cNvPr>
          <p:cNvGrpSpPr/>
          <p:nvPr/>
        </p:nvGrpSpPr>
        <p:grpSpPr>
          <a:xfrm flipH="1">
            <a:off x="7357954" y="1853319"/>
            <a:ext cx="1242915" cy="1262779"/>
            <a:chOff x="2178000" y="1370575"/>
            <a:chExt cx="1417475" cy="1417450"/>
          </a:xfrm>
        </p:grpSpPr>
        <p:sp>
          <p:nvSpPr>
            <p:cNvPr id="11" name="Google Shape;1409;p39">
              <a:extLst>
                <a:ext uri="{FF2B5EF4-FFF2-40B4-BE49-F238E27FC236}">
                  <a16:creationId xmlns:a16="http://schemas.microsoft.com/office/drawing/2014/main" id="{A6AC9013-659D-652D-DD1B-63B933D9BAD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2" name="Google Shape;1410;p39">
              <a:extLst>
                <a:ext uri="{FF2B5EF4-FFF2-40B4-BE49-F238E27FC236}">
                  <a16:creationId xmlns:a16="http://schemas.microsoft.com/office/drawing/2014/main" id="{B584E90D-8731-A2B6-10EB-782A8090B1CF}"/>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3" name="Google Shape;1411;p39">
              <a:extLst>
                <a:ext uri="{FF2B5EF4-FFF2-40B4-BE49-F238E27FC236}">
                  <a16:creationId xmlns:a16="http://schemas.microsoft.com/office/drawing/2014/main" id="{98949D20-F261-4E1A-6D37-FA967AE3151B}"/>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4" name="Google Shape;1412;p39">
              <a:extLst>
                <a:ext uri="{FF2B5EF4-FFF2-40B4-BE49-F238E27FC236}">
                  <a16:creationId xmlns:a16="http://schemas.microsoft.com/office/drawing/2014/main" id="{87D4D576-6007-EF58-F3CA-82FA09341B81}"/>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5" name="Google Shape;1413;p39">
              <a:extLst>
                <a:ext uri="{FF2B5EF4-FFF2-40B4-BE49-F238E27FC236}">
                  <a16:creationId xmlns:a16="http://schemas.microsoft.com/office/drawing/2014/main" id="{CDBD9AF2-FB0B-D995-0DC2-EE21EE9ABD1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6" name="Google Shape;1414;p39">
              <a:extLst>
                <a:ext uri="{FF2B5EF4-FFF2-40B4-BE49-F238E27FC236}">
                  <a16:creationId xmlns:a16="http://schemas.microsoft.com/office/drawing/2014/main" id="{32C3D250-1643-2A7C-9861-CEF016926EA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7" name="Google Shape;1415;p39">
              <a:extLst>
                <a:ext uri="{FF2B5EF4-FFF2-40B4-BE49-F238E27FC236}">
                  <a16:creationId xmlns:a16="http://schemas.microsoft.com/office/drawing/2014/main" id="{4389D8D7-AA48-2CB8-4568-5C02271DDE1A}"/>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8" name="Google Shape;1416;p39">
              <a:extLst>
                <a:ext uri="{FF2B5EF4-FFF2-40B4-BE49-F238E27FC236}">
                  <a16:creationId xmlns:a16="http://schemas.microsoft.com/office/drawing/2014/main" id="{9EAB7EFA-C554-F09E-988B-72F5E950ECD0}"/>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9" name="Google Shape;1417;p39">
              <a:extLst>
                <a:ext uri="{FF2B5EF4-FFF2-40B4-BE49-F238E27FC236}">
                  <a16:creationId xmlns:a16="http://schemas.microsoft.com/office/drawing/2014/main" id="{308A001F-1977-213A-0F65-4F2693B797B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1" name="Google Shape;1418;p39">
              <a:extLst>
                <a:ext uri="{FF2B5EF4-FFF2-40B4-BE49-F238E27FC236}">
                  <a16:creationId xmlns:a16="http://schemas.microsoft.com/office/drawing/2014/main" id="{F2C039B2-9372-CC9A-A45F-0FF436F6CC94}"/>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3" name="Google Shape;1419;p39">
              <a:extLst>
                <a:ext uri="{FF2B5EF4-FFF2-40B4-BE49-F238E27FC236}">
                  <a16:creationId xmlns:a16="http://schemas.microsoft.com/office/drawing/2014/main" id="{CEA819E7-6245-0BD8-7AAF-40467818C653}"/>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6" name="Google Shape;1420;p39">
              <a:extLst>
                <a:ext uri="{FF2B5EF4-FFF2-40B4-BE49-F238E27FC236}">
                  <a16:creationId xmlns:a16="http://schemas.microsoft.com/office/drawing/2014/main" id="{512BEFF9-1992-AA8D-DAA8-8BE982934441}"/>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8" name="Google Shape;1421;p39">
              <a:extLst>
                <a:ext uri="{FF2B5EF4-FFF2-40B4-BE49-F238E27FC236}">
                  <a16:creationId xmlns:a16="http://schemas.microsoft.com/office/drawing/2014/main" id="{7ED7BEFF-85C1-DAC9-0686-E19CC40626E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9" name="Google Shape;1422;p39">
              <a:extLst>
                <a:ext uri="{FF2B5EF4-FFF2-40B4-BE49-F238E27FC236}">
                  <a16:creationId xmlns:a16="http://schemas.microsoft.com/office/drawing/2014/main" id="{BE96A6FA-2D70-502F-4172-AC8698B2E0BA}"/>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30" name="B">
            <a:extLst>
              <a:ext uri="{FF2B5EF4-FFF2-40B4-BE49-F238E27FC236}">
                <a16:creationId xmlns:a16="http://schemas.microsoft.com/office/drawing/2014/main" id="{C1954FED-D6BD-F607-5A5F-574FFABE56BD}"/>
              </a:ext>
            </a:extLst>
          </p:cNvPr>
          <p:cNvGrpSpPr/>
          <p:nvPr/>
        </p:nvGrpSpPr>
        <p:grpSpPr>
          <a:xfrm>
            <a:off x="2902534" y="3919758"/>
            <a:ext cx="5382603" cy="1667899"/>
            <a:chOff x="6026734" y="2243358"/>
            <a:chExt cx="5382603" cy="1667899"/>
          </a:xfrm>
        </p:grpSpPr>
        <p:sp>
          <p:nvSpPr>
            <p:cNvPr id="31" name="Rounded Rectangle 5">
              <a:extLst>
                <a:ext uri="{FF2B5EF4-FFF2-40B4-BE49-F238E27FC236}">
                  <a16:creationId xmlns:a16="http://schemas.microsoft.com/office/drawing/2014/main" id="{F5276A9E-C168-1C7E-A5DE-0C512AAA33A0}"/>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2048" name="Rectangle 2047">
              <a:extLst>
                <a:ext uri="{FF2B5EF4-FFF2-40B4-BE49-F238E27FC236}">
                  <a16:creationId xmlns:a16="http://schemas.microsoft.com/office/drawing/2014/main" id="{683881F9-375A-406E-EB08-6C425046E97B}"/>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err="1">
                  <a:solidFill>
                    <a:srgbClr val="663300"/>
                  </a:solidFill>
                </a:rPr>
                <a:t>Đúng</a:t>
              </a:r>
              <a:endParaRPr lang="en-GB" sz="3200" dirty="0">
                <a:solidFill>
                  <a:srgbClr val="663300"/>
                </a:solidFill>
              </a:endParaRPr>
            </a:p>
          </p:txBody>
        </p:sp>
        <p:sp>
          <p:nvSpPr>
            <p:cNvPr id="2049" name="Rounded Rectangle 19">
              <a:extLst>
                <a:ext uri="{FF2B5EF4-FFF2-40B4-BE49-F238E27FC236}">
                  <a16:creationId xmlns:a16="http://schemas.microsoft.com/office/drawing/2014/main" id="{98453871-9E1B-C248-3C4C-783B7D3C8182}"/>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2051" name="Picture 2050">
              <a:extLst>
                <a:ext uri="{FF2B5EF4-FFF2-40B4-BE49-F238E27FC236}">
                  <a16:creationId xmlns:a16="http://schemas.microsoft.com/office/drawing/2014/main" id="{178CECED-E67B-1E76-B1DA-826A3D50C124}"/>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2052" name="saib">
            <a:extLst>
              <a:ext uri="{FF2B5EF4-FFF2-40B4-BE49-F238E27FC236}">
                <a16:creationId xmlns:a16="http://schemas.microsoft.com/office/drawing/2014/main" id="{0E99E77A-3B4D-5620-65FF-BF823C9A00CE}"/>
              </a:ext>
            </a:extLst>
          </p:cNvPr>
          <p:cNvSpPr/>
          <p:nvPr/>
        </p:nvSpPr>
        <p:spPr>
          <a:xfrm rot="19980337">
            <a:off x="7665087" y="37452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940970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3"/>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1000" fill="hold"/>
                                        <p:tgtEl>
                                          <p:spTgt spid="2052"/>
                                        </p:tgtEl>
                                        <p:attrNameLst>
                                          <p:attrName>ppt_w</p:attrName>
                                        </p:attrNameLst>
                                      </p:cBhvr>
                                      <p:tavLst>
                                        <p:tav tm="0">
                                          <p:val>
                                            <p:strVal val="#ppt_w+.3"/>
                                          </p:val>
                                        </p:tav>
                                        <p:tav tm="100000">
                                          <p:val>
                                            <p:strVal val="#ppt_w"/>
                                          </p:val>
                                        </p:tav>
                                      </p:tavLst>
                                    </p:anim>
                                    <p:anim calcmode="lin" valueType="num">
                                      <p:cBhvr>
                                        <p:cTn id="25" dur="1000" fill="hold"/>
                                        <p:tgtEl>
                                          <p:spTgt spid="2052"/>
                                        </p:tgtEl>
                                        <p:attrNameLst>
                                          <p:attrName>ppt_h</p:attrName>
                                        </p:attrNameLst>
                                      </p:cBhvr>
                                      <p:tavLst>
                                        <p:tav tm="0">
                                          <p:val>
                                            <p:strVal val="#ppt_h"/>
                                          </p:val>
                                        </p:tav>
                                        <p:tav tm="100000">
                                          <p:val>
                                            <p:strVal val="#ppt_h"/>
                                          </p:val>
                                        </p:tav>
                                      </p:tavLst>
                                    </p:anim>
                                    <p:animEffect transition="in" filter="fade">
                                      <p:cBhvr>
                                        <p:cTn id="26" dur="1000"/>
                                        <p:tgtEl>
                                          <p:spTgt spid="2052"/>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0"/>
                  </p:tgtEl>
                </p:cond>
              </p:nextCondLst>
            </p:seq>
          </p:childTnLst>
        </p:cTn>
      </p:par>
    </p:tnLst>
    <p:bldLst>
      <p:bldP spid="20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ea typeface="+mn-ea"/>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ea typeface="+mn-ea"/>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704</Words>
  <Application>Microsoft Office PowerPoint</Application>
  <PresentationFormat>Widescreen</PresentationFormat>
  <Paragraphs>95</Paragraphs>
  <Slides>28</Slides>
  <Notes>1</Notes>
  <HiddenSlides>0</HiddenSlides>
  <MMClips>8</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28</vt:i4>
      </vt:variant>
    </vt:vector>
  </HeadingPairs>
  <TitlesOfParts>
    <vt:vector size="44" baseType="lpstr">
      <vt:lpstr>等线</vt:lpstr>
      <vt:lpstr>#9Slide02 Noi dung dai</vt:lpstr>
      <vt:lpstr>#9Slide02 Tieu de dai</vt:lpstr>
      <vt:lpstr>Arial</vt:lpstr>
      <vt:lpstr>Calibri</vt:lpstr>
      <vt:lpstr>Calibri Light</vt:lpstr>
      <vt:lpstr>iCiel Cadena</vt:lpstr>
      <vt:lpstr>Times New Roman</vt:lpstr>
      <vt:lpstr>UTM Cookies</vt:lpstr>
      <vt:lpstr>思源黑体 CN Bold</vt:lpstr>
      <vt:lpstr>Custom Design</vt:lpstr>
      <vt:lpstr>Office 主题​​</vt:lpstr>
      <vt:lpstr>1_Office Theme</vt:lpstr>
      <vt:lpstr>1_Office 主题​​</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CHƠI:VỆ SINH SÂN TRƯỜNG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15</cp:revision>
  <dcterms:created xsi:type="dcterms:W3CDTF">2023-01-28T03:01:03Z</dcterms:created>
  <dcterms:modified xsi:type="dcterms:W3CDTF">2023-02-13T05:04:23Z</dcterms:modified>
</cp:coreProperties>
</file>