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15" r:id="rId2"/>
    <p:sldId id="427" r:id="rId3"/>
    <p:sldId id="436" r:id="rId4"/>
    <p:sldId id="437" r:id="rId5"/>
    <p:sldId id="434" r:id="rId6"/>
    <p:sldId id="435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655ED-4666-4607-9AB6-4D3E020C1C91}" v="3" dt="2023-06-06T09:14:07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65" d="100"/>
          <a:sy n="65" d="100"/>
        </p:scale>
        <p:origin x="437" y="3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7D47C25D-AB92-4588-97DB-94D7812A0935}"/>
    <pc:docChg chg="undo custSel addSld delSld modSld sldOrd">
      <pc:chgData name="T H" userId="270efafb50020bd6" providerId="LiveId" clId="{7D47C25D-AB92-4588-97DB-94D7812A0935}" dt="2022-08-27T20:25:22.468" v="34" actId="14100"/>
      <pc:docMkLst>
        <pc:docMk/>
      </pc:docMkLst>
      <pc:sldChg chg="modSp mod">
        <pc:chgData name="T H" userId="270efafb50020bd6" providerId="LiveId" clId="{7D47C25D-AB92-4588-97DB-94D7812A0935}" dt="2022-08-27T20:14:57.251" v="1" actId="1076"/>
        <pc:sldMkLst>
          <pc:docMk/>
          <pc:sldMk cId="4184934910" sldId="427"/>
        </pc:sldMkLst>
        <pc:spChg chg="mod">
          <ac:chgData name="T H" userId="270efafb50020bd6" providerId="LiveId" clId="{7D47C25D-AB92-4588-97DB-94D7812A0935}" dt="2022-08-27T20:14:53.070" v="0" actId="255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D47C25D-AB92-4588-97DB-94D7812A0935}" dt="2022-08-27T20:14:57.251" v="1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">
        <pc:chgData name="T H" userId="270efafb50020bd6" providerId="LiveId" clId="{7D47C25D-AB92-4588-97DB-94D7812A0935}" dt="2022-08-27T20:25:03.892" v="29"/>
        <pc:sldMkLst>
          <pc:docMk/>
          <pc:sldMk cId="1818089509" sldId="434"/>
        </pc:sldMkLst>
        <pc:picChg chg="add del mod">
          <ac:chgData name="T H" userId="270efafb50020bd6" providerId="LiveId" clId="{7D47C25D-AB92-4588-97DB-94D7812A0935}" dt="2022-08-27T20:24:05.248" v="17" actId="478"/>
          <ac:picMkLst>
            <pc:docMk/>
            <pc:sldMk cId="1818089509" sldId="434"/>
            <ac:picMk id="2" creationId="{00000000-0000-0000-0000-000000000000}"/>
          </ac:picMkLst>
        </pc:picChg>
        <pc:picChg chg="add mod modCrop">
          <ac:chgData name="T H" userId="270efafb50020bd6" providerId="LiveId" clId="{7D47C25D-AB92-4588-97DB-94D7812A0935}" dt="2022-08-27T20:25:03.892" v="29"/>
          <ac:picMkLst>
            <pc:docMk/>
            <pc:sldMk cId="1818089509" sldId="434"/>
            <ac:picMk id="5" creationId="{CF1E8720-A010-EDEF-3C6F-F328E7E70235}"/>
          </ac:picMkLst>
        </pc:picChg>
      </pc:sldChg>
      <pc:sldChg chg="addSp delSp modSp mod delAnim">
        <pc:chgData name="T H" userId="270efafb50020bd6" providerId="LiveId" clId="{7D47C25D-AB92-4588-97DB-94D7812A0935}" dt="2022-08-27T20:25:22.468" v="34" actId="14100"/>
        <pc:sldMkLst>
          <pc:docMk/>
          <pc:sldMk cId="3133606272" sldId="435"/>
        </pc:sldMkLst>
        <pc:picChg chg="add mod">
          <ac:chgData name="T H" userId="270efafb50020bd6" providerId="LiveId" clId="{7D47C25D-AB92-4588-97DB-94D7812A0935}" dt="2022-08-27T20:25:22.468" v="34" actId="14100"/>
          <ac:picMkLst>
            <pc:docMk/>
            <pc:sldMk cId="3133606272" sldId="435"/>
            <ac:picMk id="2" creationId="{CE9F0D6B-1918-57ED-35D9-33C3FEF66A79}"/>
          </ac:picMkLst>
        </pc:picChg>
        <pc:picChg chg="del mod">
          <ac:chgData name="T H" userId="270efafb50020bd6" providerId="LiveId" clId="{7D47C25D-AB92-4588-97DB-94D7812A0935}" dt="2022-08-27T20:25:13.350" v="31" actId="478"/>
          <ac:picMkLst>
            <pc:docMk/>
            <pc:sldMk cId="3133606272" sldId="435"/>
            <ac:picMk id="13" creationId="{00000000-0000-0000-0000-000000000000}"/>
          </ac:picMkLst>
        </pc:picChg>
      </pc:sldChg>
      <pc:sldChg chg="new del">
        <pc:chgData name="T H" userId="270efafb50020bd6" providerId="LiveId" clId="{7D47C25D-AB92-4588-97DB-94D7812A0935}" dt="2022-08-27T20:19:42.345" v="6" actId="47"/>
        <pc:sldMkLst>
          <pc:docMk/>
          <pc:sldMk cId="2243289645" sldId="436"/>
        </pc:sldMkLst>
      </pc:sldChg>
      <pc:sldChg chg="delSp add mod ord delAnim">
        <pc:chgData name="T H" userId="270efafb50020bd6" providerId="LiveId" clId="{7D47C25D-AB92-4588-97DB-94D7812A0935}" dt="2022-08-27T20:19:57.457" v="11"/>
        <pc:sldMkLst>
          <pc:docMk/>
          <pc:sldMk cId="3966813447" sldId="436"/>
        </pc:sldMkLst>
        <pc:spChg chg="del">
          <ac:chgData name="T H" userId="270efafb50020bd6" providerId="LiveId" clId="{7D47C25D-AB92-4588-97DB-94D7812A0935}" dt="2022-08-27T20:19:51.435" v="8" actId="478"/>
          <ac:spMkLst>
            <pc:docMk/>
            <pc:sldMk cId="3966813447" sldId="436"/>
            <ac:spMk id="3" creationId="{00000000-0000-0000-0000-000000000000}"/>
          </ac:spMkLst>
        </pc:spChg>
        <pc:spChg chg="del">
          <ac:chgData name="T H" userId="270efafb50020bd6" providerId="LiveId" clId="{7D47C25D-AB92-4588-97DB-94D7812A0935}" dt="2022-08-27T20:19:51.435" v="8" actId="478"/>
          <ac:spMkLst>
            <pc:docMk/>
            <pc:sldMk cId="3966813447" sldId="436"/>
            <ac:spMk id="10" creationId="{00000000-0000-0000-0000-000000000000}"/>
          </ac:spMkLst>
        </pc:spChg>
        <pc:spChg chg="del">
          <ac:chgData name="T H" userId="270efafb50020bd6" providerId="LiveId" clId="{7D47C25D-AB92-4588-97DB-94D7812A0935}" dt="2022-08-27T20:19:51.435" v="8" actId="478"/>
          <ac:spMkLst>
            <pc:docMk/>
            <pc:sldMk cId="3966813447" sldId="436"/>
            <ac:spMk id="11" creationId="{00000000-0000-0000-0000-000000000000}"/>
          </ac:spMkLst>
        </pc:spChg>
        <pc:spChg chg="del">
          <ac:chgData name="T H" userId="270efafb50020bd6" providerId="LiveId" clId="{7D47C25D-AB92-4588-97DB-94D7812A0935}" dt="2022-08-27T20:19:54.534" v="9" actId="478"/>
          <ac:spMkLst>
            <pc:docMk/>
            <pc:sldMk cId="3966813447" sldId="436"/>
            <ac:spMk id="15" creationId="{00000000-0000-0000-0000-000000000000}"/>
          </ac:spMkLst>
        </pc:spChg>
        <pc:picChg chg="del">
          <ac:chgData name="T H" userId="270efafb50020bd6" providerId="LiveId" clId="{7D47C25D-AB92-4588-97DB-94D7812A0935}" dt="2022-08-27T20:19:51.435" v="8" actId="478"/>
          <ac:picMkLst>
            <pc:docMk/>
            <pc:sldMk cId="3966813447" sldId="436"/>
            <ac:picMk id="2" creationId="{00000000-0000-0000-0000-000000000000}"/>
          </ac:picMkLst>
        </pc:picChg>
      </pc:sldChg>
      <pc:sldChg chg="add ord">
        <pc:chgData name="T H" userId="270efafb50020bd6" providerId="LiveId" clId="{7D47C25D-AB92-4588-97DB-94D7812A0935}" dt="2022-08-27T20:20:08.484" v="14"/>
        <pc:sldMkLst>
          <pc:docMk/>
          <pc:sldMk cId="3472578173" sldId="437"/>
        </pc:sldMkLst>
      </pc:sldChg>
    </pc:docChg>
  </pc:docChgLst>
  <pc:docChgLst>
    <pc:chgData name="Phuong Luong Y" userId="dda31959b45852e4" providerId="LiveId" clId="{113655ED-4666-4607-9AB6-4D3E020C1C91}"/>
    <pc:docChg chg="custSel addSld modSld sldOrd">
      <pc:chgData name="Phuong Luong Y" userId="dda31959b45852e4" providerId="LiveId" clId="{113655ED-4666-4607-9AB6-4D3E020C1C91}" dt="2023-06-06T09:14:07.431" v="10" actId="1076"/>
      <pc:docMkLst>
        <pc:docMk/>
      </pc:docMkLst>
      <pc:sldChg chg="modSp add mod">
        <pc:chgData name="Phuong Luong Y" userId="dda31959b45852e4" providerId="LiveId" clId="{113655ED-4666-4607-9AB6-4D3E020C1C91}" dt="2023-06-06T09:13:50.221" v="4" actId="20577"/>
        <pc:sldMkLst>
          <pc:docMk/>
          <pc:sldMk cId="3330634294" sldId="415"/>
        </pc:sldMkLst>
        <pc:spChg chg="mod">
          <ac:chgData name="Phuong Luong Y" userId="dda31959b45852e4" providerId="LiveId" clId="{113655ED-4666-4607-9AB6-4D3E020C1C91}" dt="2023-06-06T09:13:50.221" v="4" actId="20577"/>
          <ac:spMkLst>
            <pc:docMk/>
            <pc:sldMk cId="3330634294" sldId="415"/>
            <ac:spMk id="7" creationId="{2ED74E39-3004-EA47-095A-D77D1F42A02C}"/>
          </ac:spMkLst>
        </pc:spChg>
      </pc:sldChg>
      <pc:sldChg chg="delSp modSp mod ord">
        <pc:chgData name="Phuong Luong Y" userId="dda31959b45852e4" providerId="LiveId" clId="{113655ED-4666-4607-9AB6-4D3E020C1C91}" dt="2023-06-06T09:14:07.431" v="10" actId="1076"/>
        <pc:sldMkLst>
          <pc:docMk/>
          <pc:sldMk cId="4184934910" sldId="427"/>
        </pc:sldMkLst>
        <pc:spChg chg="del">
          <ac:chgData name="Phuong Luong Y" userId="dda31959b45852e4" providerId="LiveId" clId="{113655ED-4666-4607-9AB6-4D3E020C1C91}" dt="2023-06-06T09:14:00.745" v="7" actId="478"/>
          <ac:spMkLst>
            <pc:docMk/>
            <pc:sldMk cId="4184934910" sldId="427"/>
            <ac:spMk id="25" creationId="{00000000-0000-0000-0000-000000000000}"/>
          </ac:spMkLst>
        </pc:spChg>
        <pc:spChg chg="mod">
          <ac:chgData name="Phuong Luong Y" userId="dda31959b45852e4" providerId="LiveId" clId="{113655ED-4666-4607-9AB6-4D3E020C1C91}" dt="2023-06-06T09:14:07.431" v="10" actId="1076"/>
          <ac:spMkLst>
            <pc:docMk/>
            <pc:sldMk cId="4184934910" sldId="427"/>
            <ac:spMk id="28" creationId="{00000000-0000-0000-0000-000000000000}"/>
          </ac:spMkLst>
        </pc:spChg>
        <pc:cxnChg chg="del">
          <ac:chgData name="Phuong Luong Y" userId="dda31959b45852e4" providerId="LiveId" clId="{113655ED-4666-4607-9AB6-4D3E020C1C91}" dt="2023-06-06T09:14:02.428" v="8" actId="478"/>
          <ac:cxnSpMkLst>
            <pc:docMk/>
            <pc:sldMk cId="4184934910" sldId="427"/>
            <ac:cxnSpMk id="26" creationId="{00000000-0000-0000-0000-000000000000}"/>
          </ac:cxnSpMkLst>
        </pc:cxnChg>
        <pc:cxnChg chg="del">
          <ac:chgData name="Phuong Luong Y" userId="dda31959b45852e4" providerId="LiveId" clId="{113655ED-4666-4607-9AB6-4D3E020C1C91}" dt="2023-06-06T09:14:04.595" v="9" actId="478"/>
          <ac:cxnSpMkLst>
            <pc:docMk/>
            <pc:sldMk cId="4184934910" sldId="427"/>
            <ac:cxnSpMk id="27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72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38" y="1699034"/>
            <a:ext cx="10939765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0913" y="5249336"/>
            <a:ext cx="11414823" cy="37684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5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5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95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90" y="1089000"/>
            <a:ext cx="1744741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708191" y="6536273"/>
            <a:ext cx="6632272" cy="1475509"/>
          </a:xfrm>
          <a:prstGeom prst="rect">
            <a:avLst/>
          </a:prstGeom>
          <a:noFill/>
        </p:spPr>
        <p:txBody>
          <a:bodyPr wrap="none" lIns="121765" tIns="60885" rIns="121765" bIns="60885">
            <a:spAutoFit/>
          </a:bodyPr>
          <a:lstStyle/>
          <a:p>
            <a:pPr algn="ctr">
              <a:defRPr/>
            </a:pPr>
            <a:r>
              <a:rPr lang="en-US" sz="8789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TNXH</a:t>
            </a:r>
            <a:endParaRPr lang="vi-VN" sz="8789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986704" y="1349580"/>
            <a:ext cx="13868400" cy="168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CHỦ ĐỀ THỰC VẬT VÀ ĐỘNG VẬT (T2)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573384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" y="37214"/>
            <a:ext cx="15621000" cy="9090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8119" y="3200400"/>
            <a:ext cx="113552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6000" b="1" dirty="0">
                <a:solidFill>
                  <a:srgbClr val="C00000"/>
                </a:solidFill>
              </a:rPr>
              <a:t>KHỞI ĐỘNG </a:t>
            </a:r>
          </a:p>
          <a:p>
            <a:pPr algn="ctr"/>
            <a:r>
              <a:rPr lang="vi-VN" sz="6000" b="1" dirty="0">
                <a:solidFill>
                  <a:srgbClr val="C00000"/>
                </a:solidFill>
              </a:rPr>
              <a:t>BÀI HÁT : VƯỜN CÂY CỦA BA</a:t>
            </a:r>
            <a:endParaRPr lang="en-US" sz="6000" b="1" dirty="0">
              <a:solidFill>
                <a:srgbClr val="C00000"/>
              </a:solidFill>
              <a:latin typeface=".VnRev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87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19" y="304800"/>
            <a:ext cx="15677719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7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73149" y="1782783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 lí tình huống.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175919" y="1097280"/>
            <a:ext cx="8991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TẬP CHỦ ĐỀ THỰC VẬT VÀ ĐỘNG VẬT (T2)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2719" y="2429114"/>
            <a:ext cx="1432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1719" y="3581400"/>
            <a:ext cx="5791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E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sẽ khuyên bố không nên thay cửa ra vào bằng cửa gỗ quý hiếm. Vì cửa hiện tại vẫn đang dùng tốt. Cửa gỗ quý 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vừa tốn kém, lãng phí vừa góp ph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hủy hoại môi trường, làm ô nhiễm môi trường.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E8720-A010-EDEF-3C6F-F328E7E702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54" r="1747"/>
          <a:stretch/>
        </p:blipFill>
        <p:spPr>
          <a:xfrm>
            <a:off x="6842918" y="3124200"/>
            <a:ext cx="838200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895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73149" y="1782783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 lí tình huống.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32719" y="2429114"/>
            <a:ext cx="1432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47319" y="1252822"/>
            <a:ext cx="8991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TẬP CHỦ ĐỀ THỰC VẬT VÀ ĐỘNG VẬT (T2)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9F0D6B-1918-57ED-35D9-33C3FEF66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19" y="3422935"/>
            <a:ext cx="12496800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06272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9976</TotalTime>
  <Words>192</Words>
  <Application>Microsoft Office PowerPoint</Application>
  <PresentationFormat>Custom</PresentationFormat>
  <Paragraphs>18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.VnRevue</vt:lpstr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Phuong Luong Y</cp:lastModifiedBy>
  <cp:revision>1171</cp:revision>
  <dcterms:created xsi:type="dcterms:W3CDTF">2008-09-09T22:52:10Z</dcterms:created>
  <dcterms:modified xsi:type="dcterms:W3CDTF">2023-06-06T09:14:08Z</dcterms:modified>
</cp:coreProperties>
</file>