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3" r:id="rId2"/>
  </p:sldMasterIdLst>
  <p:notesMasterIdLst>
    <p:notesMasterId r:id="rId23"/>
  </p:notesMasterIdLst>
  <p:sldIdLst>
    <p:sldId id="407" r:id="rId3"/>
    <p:sldId id="487" r:id="rId4"/>
    <p:sldId id="467" r:id="rId5"/>
    <p:sldId id="505" r:id="rId6"/>
    <p:sldId id="488" r:id="rId7"/>
    <p:sldId id="489" r:id="rId8"/>
    <p:sldId id="7737" r:id="rId9"/>
    <p:sldId id="7743" r:id="rId10"/>
    <p:sldId id="7745" r:id="rId11"/>
    <p:sldId id="495" r:id="rId12"/>
    <p:sldId id="498" r:id="rId13"/>
    <p:sldId id="7746" r:id="rId14"/>
    <p:sldId id="7748" r:id="rId15"/>
    <p:sldId id="7749" r:id="rId16"/>
    <p:sldId id="7750" r:id="rId17"/>
    <p:sldId id="499" r:id="rId18"/>
    <p:sldId id="500" r:id="rId19"/>
    <p:sldId id="502" r:id="rId20"/>
    <p:sldId id="7747" r:id="rId21"/>
    <p:sldId id="504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1FA371-EB5B-4219-A465-8217C2DA6836}" type="datetimeFigureOut">
              <a:rPr lang="en-US" smtClean="0"/>
              <a:t>05-Feb-24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40C872-AF12-4D31-AB37-98A5DC74B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6251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554707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073711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16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603578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BA6F3B-A5A4-4359-AA53-C8D971809B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32AF19-A175-40D6-8614-6F588D924D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761758-6C56-45B2-9432-AA8527A664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1D5E3-63CB-4F81-B7E5-A09DFA003C16}" type="datetimeFigureOut">
              <a:rPr lang="en-US" smtClean="0"/>
              <a:t>05-Feb-24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9381B7-BB1C-411F-AF2A-AEA01F7F6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378892-FABB-4488-AB78-841DF4D14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A23945-3BA1-43A7-BC56-A2D035A95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9908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EB3633-79E1-4CAA-BEF6-EA92E16FD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18AACA-43CC-4451-ADDB-C1EA7993E5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053418-9BDA-4015-9655-CFB6B026D6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1D5E3-63CB-4F81-B7E5-A09DFA003C16}" type="datetimeFigureOut">
              <a:rPr lang="en-US" smtClean="0"/>
              <a:t>05-Feb-24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D1A1A1-7E8E-4C64-BCC7-557EB1EF5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E76E2C-40F8-4C72-BAF8-D7D7B6C57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A23945-3BA1-43A7-BC56-A2D035A95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1416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D0CB140-D1B3-4084-A798-3371ECA060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CB4974-0FB5-48E4-9031-87E84D23E8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2D54C8-583F-4111-A663-BAABA01D55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1D5E3-63CB-4F81-B7E5-A09DFA003C16}" type="datetimeFigureOut">
              <a:rPr lang="en-US" smtClean="0"/>
              <a:t>05-Feb-24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2951D6-68CF-47CD-BD69-78E2526FBA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2BB899-A7FD-4E46-85AA-C9EFD3995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A23945-3BA1-43A7-BC56-A2D035A95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992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05-Feb-24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49791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05-Feb-24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0419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6" y="170907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914377">
              <a:buClrTx/>
              <a:buFontTx/>
              <a:buNone/>
            </a:pPr>
            <a:endParaRPr lang="en-US" sz="1900" kern="1200">
              <a:solidFill>
                <a:prstClr val="white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B6E487-4C09-4B06-A3C0-8F618C8A87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FB3AA9E-C068-4752-8CD4-34E2461287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49A4B86-EC0E-4440-A0B6-F6EFB0104A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131828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05-Feb-24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3" cy="85202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/>
          <a:p>
            <a:pPr algn="ctr" defTabSz="914377">
              <a:buClrTx/>
              <a:buFontTx/>
              <a:buNone/>
            </a:pPr>
            <a:endParaRPr sz="1900" kern="1200" dirty="0">
              <a:solidFill>
                <a:prstClr val="white"/>
              </a:solidFill>
              <a:latin typeface="UTM Avo" panose="02040603050506020204" pitchFamily="18" charset="0"/>
              <a:ea typeface="Cambria Math" panose="02040503050406030204" pitchFamily="18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6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914377">
              <a:buClrTx/>
              <a:buFontTx/>
              <a:buNone/>
            </a:pPr>
            <a:endParaRPr lang="en-US" sz="1900" kern="1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6118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3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0" tIns="45698" rIns="91410" bIns="45698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05-Feb-24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0" tIns="45698" rIns="91410" bIns="45698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0" tIns="45698" rIns="91410" bIns="45698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1670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0" tIns="45698" rIns="91410" bIns="45698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05-Feb-24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0" tIns="45698" rIns="91410" bIns="45698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0" tIns="45698" rIns="91410" bIns="45698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5713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0" tIns="45698" rIns="91410" bIns="45698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05-Feb-24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0" tIns="45698" rIns="91410" bIns="45698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0" tIns="45698" rIns="91410" bIns="45698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7831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7" y="170909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 defTabSz="914241">
              <a:buClrTx/>
              <a:buFontTx/>
              <a:buNone/>
            </a:pPr>
            <a:endParaRPr lang="en-US" sz="1900" kern="1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8617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422F83-D5E3-4E86-BFFB-A71229DDC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93717A-160B-45E9-8880-17618BBC65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C6E60E-FC37-4268-B44F-6A7C32B495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1D5E3-63CB-4F81-B7E5-A09DFA003C16}" type="datetimeFigureOut">
              <a:rPr lang="en-US" smtClean="0"/>
              <a:t>05-Feb-24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922097-4DC3-48C7-AFA5-8C1F5E801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AF0CFB-6CC5-455D-AAAE-DB8562AB8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A23945-3BA1-43A7-BC56-A2D035A95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7927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0" tIns="45698" rIns="91410" bIns="45698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05-Feb-24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0" tIns="45698" rIns="91410" bIns="45698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0" tIns="45698" rIns="91410" bIns="45698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70" y="1930603"/>
            <a:ext cx="852023" cy="85202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0" tIns="45698" rIns="91410" bIns="45698" anchor="ctr" anchorCtr="0">
            <a:noAutofit/>
          </a:bodyPr>
          <a:lstStyle/>
          <a:p>
            <a:pPr algn="ctr" defTabSz="914241">
              <a:buClrTx/>
              <a:buFontTx/>
              <a:buNone/>
            </a:pPr>
            <a:endParaRPr sz="1900" kern="1200" dirty="0">
              <a:solidFill>
                <a:prstClr val="white"/>
              </a:solidFill>
              <a:latin typeface="UTM Avo" panose="02040603050506020204" pitchFamily="18" charset="0"/>
              <a:ea typeface="Cambria Math" panose="02040503050406030204" pitchFamily="18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 defTabSz="914241">
              <a:buClrTx/>
              <a:buFontTx/>
              <a:buNone/>
            </a:pPr>
            <a:endParaRPr lang="en-US" sz="1900" kern="1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5332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3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98" rIns="91398" bIns="45698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05-Feb-24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98" rIns="91398" bIns="45698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98" rIns="91398" bIns="45698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18427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16CC95-3036-45E8-B0A5-4C85BB297D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744C463-7247-4591-8BC0-1E6222EE3B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6FD1B9E-B227-4133-A04C-3C99DE544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2024/2/5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155F4C-141A-4C28-AEBB-385E9FB20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CD7932F-B308-4E20-8623-C4832C4A4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0588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D279B0-23CC-4486-B72D-FD4F884F74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4439849-BFF6-4D9D-AF47-5055758FCF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B1018A-4851-4170-9016-18D28677C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2024/2/5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FE78C9D-2238-48F4-9515-7DECA9C27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98C024E-52F4-4803-871D-D18AFDE98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7829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CA1521E-798D-48D3-8ACA-F1CFCD7E8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D039E3F-9AF4-4762-BA35-53AB5CB8EB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4768562-E625-46C9-B355-31EDDC3D34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2024/2/5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8F7AE3F-8E6A-48EE-B511-A2038660A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81746E-5A29-482A-AC3E-1B1D8DEC3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6967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915FA3-F5D6-4D33-BB9A-F5EE11B91D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8A1A634-7928-4708-A003-7B82F93537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268C260-C4DD-4B56-B51D-98D5FED77F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3F43680-E0AC-4B2D-B141-26F88001C3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2024/2/5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CE030E8-43ED-4123-853C-34CD8CDF4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770E82-4705-42E0-AC62-88496C604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4394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A327BD0-FD75-482D-BA27-2581B8505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CA91085-E0BF-4DD8-A2BB-CEFB2944CE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93F5494-1D34-4A5C-BA8B-ECBD99F71E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E7BCC6E-8397-45C2-B938-68E53581E0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6A1E601-4B85-4489-954E-C256B74116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7FCBDDD-CD72-42BE-8713-7296CDA45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2024/2/5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F6D207E-3F95-43E9-B730-67B1C285FB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17D35BA-531A-4E54-9E8C-EF79A7ABB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0470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3FC2D45-26AB-4F0C-B951-13D4B120A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46778864-8769-4EC3-A23E-FEDBCC949B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2024/2/5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958D05D-21A3-458A-834E-B650BB3CF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DBEC0DE-F2FB-4E36-93C8-83C445696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847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B2FB294-8278-4978-BBFF-CB1840D6D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2024/2/5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3000751-53F7-4659-BB2B-2DA80D601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A3D095B-5F5E-4704-BE41-6F480E353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3402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7E7986C-F434-479E-82D4-3D1DF3AC6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B7BF783-4BDB-4239-AE7A-F6BEE52E2B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BEE9969-4219-43A3-BC43-A98DE5E1E1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419378E-DE8C-4E31-8798-93926ADD2C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2024/2/5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DAD7AA-6A3E-46A3-A08B-0FA038BA1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43D6886-C688-4A31-B149-1F3D29FD5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5725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2B119-83A8-4E7E-8AF1-84ACF462F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510ED0-3C8F-4A92-88BA-53F28D0376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5B72F4-136B-4C31-96A0-E3A661074F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1D5E3-63CB-4F81-B7E5-A09DFA003C16}" type="datetimeFigureOut">
              <a:rPr lang="en-US" smtClean="0"/>
              <a:t>05-Feb-24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D2547A-F5CE-4555-B34A-4EA280043F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1AADDC-7475-4809-A76E-025D8A745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A23945-3BA1-43A7-BC56-A2D035A95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8996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0396C97-5A29-427D-A8B8-2752B43DF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8730AAE-F078-4219-B51B-CC51D2F808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785BC77-88ED-4496-AE30-27F31A68EA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87753D2-70BD-4E97-BDEB-BA27F9B19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2024/2/5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11F47F7-0689-4E63-8F21-DF13A3918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0A403E6-7E98-44D4-80BB-903B7F87D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4445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D762422-F21C-4955-81A8-EA68ED4C9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326D6EF-C448-4BEC-9B6B-F9089E3CD6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0632656-1EAD-40AA-B37E-24C7D4D20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2024/2/5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4F51E4C-EDB6-49A6-903D-13866C079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75B6164-3085-41AE-8F73-F3AD18407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0118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27DB167-BE3D-4C88-A0B7-615BD6D3FC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FB0EA80-7827-486D-8FC5-1012CA1C12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320F6D-AF70-48BA-8A37-0EC7A4EEE1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2024/2/5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C9D5AAA-DF9B-425E-86E0-79BEB84E23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2F76BC-EFB2-4014-B056-9762C9CF7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7348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DDA3F-E123-4FC3-81DF-4CE9B40F3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7DA2AB-63CF-4D07-9997-DF63772AF5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0C67F6-2841-4C04-A1A8-2EDF838C82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338813-9F12-425F-8ADC-D0B1E722E0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1D5E3-63CB-4F81-B7E5-A09DFA003C16}" type="datetimeFigureOut">
              <a:rPr lang="en-US" smtClean="0"/>
              <a:t>05-Feb-24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2A9AC2-9A30-4AD9-A026-D9F1284AD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AE35F1-81B1-47C5-8D55-F5B346BCC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A23945-3BA1-43A7-BC56-A2D035A95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359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60FB0-4B3C-46B3-98B2-056E89FA5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482A22-4C02-4072-96B1-BA100ECB2E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7DFFBA-0FC8-4E11-A3FF-4BD4DA6F30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FD1995B-2CAC-405F-8FB8-95E678DD01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99A83B-A707-42F6-8C6C-47A22EF185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A8DD09F-908C-4E40-B3C3-DFB86BCA5F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1D5E3-63CB-4F81-B7E5-A09DFA003C16}" type="datetimeFigureOut">
              <a:rPr lang="en-US" smtClean="0"/>
              <a:t>05-Feb-24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BE2920-5C7F-49C1-919A-9244A7545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69045FE-A34E-4A32-8A5B-DAF99EA12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A23945-3BA1-43A7-BC56-A2D035A95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5416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5761DB-1F41-4D6F-AC4D-35DC84910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C6DB7AB-7810-4BFC-BA5C-C04DB29E77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1D5E3-63CB-4F81-B7E5-A09DFA003C16}" type="datetimeFigureOut">
              <a:rPr lang="en-US" smtClean="0"/>
              <a:t>05-Feb-24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FEFFC5-3F8C-4299-996B-2C1478788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863FAB-22C8-4746-A7E0-7FE4D3135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A23945-3BA1-43A7-BC56-A2D035A95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9806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3140E1B-E391-4A63-964C-6C3C3CFA75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1D5E3-63CB-4F81-B7E5-A09DFA003C16}" type="datetimeFigureOut">
              <a:rPr lang="en-US" smtClean="0"/>
              <a:t>05-Feb-24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0144DEC-78E2-4E4A-8CE4-5CC0B8D8A7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778D0F-26E3-413E-94AF-CAF812EF6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A23945-3BA1-43A7-BC56-A2D035A95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344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20F02C-3BE4-4A79-BDE7-329E0F1A9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BC6EF8-4ABC-43EA-970A-D6584B3D3B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BA734F-DDA5-49CA-9595-B3930D3784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9838F4-A18B-4796-8647-396F66CF0E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1D5E3-63CB-4F81-B7E5-A09DFA003C16}" type="datetimeFigureOut">
              <a:rPr lang="en-US" smtClean="0"/>
              <a:t>05-Feb-24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81F783-929A-4DCF-B9F8-A33549580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629106-91AB-4308-B84C-C67490DE8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A23945-3BA1-43A7-BC56-A2D035A95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6577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2DF0BF-A059-4397-BCAD-4A616838EC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7116A49-2EE8-4BCA-B14F-089A79E48B2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185CFE-7E5B-4137-9E6E-E9E8B8E4CB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50FFF4-A088-4C19-9F5D-37E2E27E92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1D5E3-63CB-4F81-B7E5-A09DFA003C16}" type="datetimeFigureOut">
              <a:rPr lang="en-US" smtClean="0"/>
              <a:t>05-Feb-24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40FD5D-CF96-4608-ADA0-E59CD81351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F4BF71-F49B-4B3B-A901-14C8D4A79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A23945-3BA1-43A7-BC56-A2D035A95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8510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51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9C3880B0-4CE2-4CDC-86A3-EA0A71E82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680290-19F3-4092-A806-598FC5C21A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A910791-C06F-4BB6-81F7-8EDBFED950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50A92A-FB55-4FB8-AEB7-F011D2F99037}" type="datetimeFigureOut">
              <a:rPr lang="zh-CN" altLang="en-US" smtClean="0"/>
              <a:t>2024/2/5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1042298-A8CC-45D1-9E2C-2D09E793FC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0BAC780-A67A-4E8B-B637-BE9FDA670D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9215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.jpg"/><Relationship Id="rId7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.jp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.jpg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19.pn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2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" y="4474"/>
            <a:ext cx="12176094" cy="684905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8791" y="1277007"/>
            <a:ext cx="8194421" cy="456041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4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4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42B2C-75C6-02A5-EC11-D148A90624DC}"/>
              </a:ext>
            </a:extLst>
          </p:cNvPr>
          <p:cNvSpPr/>
          <p:nvPr/>
        </p:nvSpPr>
        <p:spPr>
          <a:xfrm>
            <a:off x="1820873" y="3936358"/>
            <a:ext cx="8550262" cy="2822771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388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388" b="1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388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271" y="820061"/>
            <a:ext cx="1306897" cy="1340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id="{2ED74E39-3004-EA47-095A-D77D1F42A02C}"/>
              </a:ext>
            </a:extLst>
          </p:cNvPr>
          <p:cNvSpPr/>
          <p:nvPr/>
        </p:nvSpPr>
        <p:spPr>
          <a:xfrm>
            <a:off x="3163170" y="4873337"/>
            <a:ext cx="5419606" cy="830766"/>
          </a:xfrm>
          <a:prstGeom prst="rect">
            <a:avLst/>
          </a:prstGeom>
          <a:noFill/>
        </p:spPr>
        <p:txBody>
          <a:bodyPr wrap="none" lIns="91208" tIns="45606" rIns="91208" bIns="45606">
            <a:spAutoFit/>
          </a:bodyPr>
          <a:lstStyle/>
          <a:p>
            <a:pPr algn="ctr">
              <a:defRPr/>
            </a:pPr>
            <a:r>
              <a:rPr lang="en-US" sz="4800" b="1" dirty="0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TIẾNG VIỆT</a:t>
            </a:r>
            <a:endParaRPr lang="vi-VN" sz="4800" b="1" dirty="0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634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3030A4-BD1D-480E-B85C-50FF7B91D1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8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D1EC44F-7D14-4905-B65D-D611DF9E874E}"/>
              </a:ext>
            </a:extLst>
          </p:cNvPr>
          <p:cNvSpPr/>
          <p:nvPr/>
        </p:nvSpPr>
        <p:spPr>
          <a:xfrm>
            <a:off x="178676" y="115615"/>
            <a:ext cx="11845157" cy="6621516"/>
          </a:xfrm>
          <a:prstGeom prst="roundRect">
            <a:avLst>
              <a:gd name="adj" fmla="val 11162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A0A60B8-6B41-494A-84AD-31197C154E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502" y="5027923"/>
            <a:ext cx="1293355" cy="1520603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F4D28008-CEFA-4968-87F5-DF478308609D}"/>
              </a:ext>
            </a:extLst>
          </p:cNvPr>
          <p:cNvSpPr txBox="1"/>
          <p:nvPr/>
        </p:nvSpPr>
        <p:spPr>
          <a:xfrm>
            <a:off x="781050" y="427907"/>
            <a:ext cx="10666309" cy="646327"/>
          </a:xfrm>
          <a:prstGeom prst="rect">
            <a:avLst/>
          </a:prstGeom>
          <a:noFill/>
        </p:spPr>
        <p:txBody>
          <a:bodyPr wrap="square" lIns="91396" tIns="45718" rIns="91396" bIns="45718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  <a:sym typeface="Arial"/>
              </a:rPr>
              <a:t>2. </a:t>
            </a: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  <a:sym typeface="Arial"/>
              </a:rPr>
              <a:t>Đặt 2 - 3 câu với từ ngữ tìm được ở bài tập 1.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 panose="020B0604020202020204" pitchFamily="34" charset="0"/>
              <a:sym typeface="Arial"/>
            </a:endParaRPr>
          </a:p>
        </p:txBody>
      </p:sp>
      <p:sp>
        <p:nvSpPr>
          <p:cNvPr id="30" name="Oval Callout 12">
            <a:extLst>
              <a:ext uri="{FF2B5EF4-FFF2-40B4-BE49-F238E27FC236}">
                <a16:creationId xmlns:a16="http://schemas.microsoft.com/office/drawing/2014/main" id="{E31C55A0-161B-45D2-8EDA-1D50322899D5}"/>
              </a:ext>
            </a:extLst>
          </p:cNvPr>
          <p:cNvSpPr/>
          <p:nvPr/>
        </p:nvSpPr>
        <p:spPr>
          <a:xfrm>
            <a:off x="3009419" y="2095500"/>
            <a:ext cx="3252486" cy="1411169"/>
          </a:xfrm>
          <a:prstGeom prst="wedgeEllipseCallout">
            <a:avLst>
              <a:gd name="adj1" fmla="val 3010"/>
              <a:gd name="adj2" fmla="val 66508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Thảo luận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nhóm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 </a:t>
            </a:r>
            <a:r>
              <a:rPr lang="en-US" sz="2600" kern="0" dirty="0" err="1">
                <a:solidFill>
                  <a:prstClr val="black"/>
                </a:solidFill>
                <a:latin typeface="Calibri" panose="020F0502020204030204"/>
                <a:sym typeface="Arial"/>
              </a:rPr>
              <a:t>đôi</a:t>
            </a:r>
            <a:endParaRPr kumimoji="0" lang="en-US" sz="2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1" name="Oval Callout 26">
            <a:extLst>
              <a:ext uri="{FF2B5EF4-FFF2-40B4-BE49-F238E27FC236}">
                <a16:creationId xmlns:a16="http://schemas.microsoft.com/office/drawing/2014/main" id="{30722D88-8861-48FC-ADCC-AAC0B35C0AB9}"/>
              </a:ext>
            </a:extLst>
          </p:cNvPr>
          <p:cNvSpPr/>
          <p:nvPr/>
        </p:nvSpPr>
        <p:spPr>
          <a:xfrm>
            <a:off x="5525243" y="2238375"/>
            <a:ext cx="3252486" cy="1420694"/>
          </a:xfrm>
          <a:prstGeom prst="wedgeEllipseCallout">
            <a:avLst>
              <a:gd name="adj1" fmla="val -58841"/>
              <a:gd name="adj2" fmla="val 57462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Trình bày trước lớp </a:t>
            </a:r>
          </a:p>
        </p:txBody>
      </p:sp>
      <p:pic>
        <p:nvPicPr>
          <p:cNvPr id="32" name="Picture 3">
            <a:extLst>
              <a:ext uri="{FF2B5EF4-FFF2-40B4-BE49-F238E27FC236}">
                <a16:creationId xmlns:a16="http://schemas.microsoft.com/office/drawing/2014/main" id="{407EEDA7-0983-41A9-B943-8D9D488838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3741" y="3774684"/>
            <a:ext cx="8116327" cy="2773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CC8A02A-12C7-4988-9F96-FC76DAE3D8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5451" y="1150971"/>
            <a:ext cx="5273497" cy="688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21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3030A4-BD1D-480E-B85C-50FF7B91D1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8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D1EC44F-7D14-4905-B65D-D611DF9E874E}"/>
              </a:ext>
            </a:extLst>
          </p:cNvPr>
          <p:cNvSpPr/>
          <p:nvPr/>
        </p:nvSpPr>
        <p:spPr>
          <a:xfrm>
            <a:off x="178676" y="115615"/>
            <a:ext cx="11845157" cy="6621516"/>
          </a:xfrm>
          <a:prstGeom prst="roundRect">
            <a:avLst>
              <a:gd name="adj" fmla="val 11162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652799-9EB6-4B7D-9E99-365207C4D87D}"/>
              </a:ext>
            </a:extLst>
          </p:cNvPr>
          <p:cNvSpPr txBox="1"/>
          <p:nvPr/>
        </p:nvSpPr>
        <p:spPr>
          <a:xfrm>
            <a:off x="1609725" y="370988"/>
            <a:ext cx="11159721" cy="584771"/>
          </a:xfrm>
          <a:prstGeom prst="rect">
            <a:avLst/>
          </a:prstGeom>
          <a:noFill/>
        </p:spPr>
        <p:txBody>
          <a:bodyPr wrap="square" lIns="91396" tIns="45718" rIns="91396" bIns="45718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3.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Nhìn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tranh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,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đặt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và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trả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lời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hỏi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Ở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đâu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?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5258CCD-025F-43BF-80FE-0A9BF84C9B5A}"/>
              </a:ext>
            </a:extLst>
          </p:cNvPr>
          <p:cNvSpPr/>
          <p:nvPr/>
        </p:nvSpPr>
        <p:spPr>
          <a:xfrm>
            <a:off x="2541206" y="5160580"/>
            <a:ext cx="6983749" cy="1030669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 w="28575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sym typeface="Arial"/>
              </a:rPr>
              <a:t>M. - </a:t>
            </a:r>
            <a:r>
              <a:rPr kumimoji="0" lang="en-US" sz="3200" b="1" i="0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sym typeface="Arial"/>
              </a:rPr>
              <a:t>Cú</a:t>
            </a:r>
            <a:r>
              <a:rPr kumimoji="0" lang="en-US" sz="3200" b="1" i="0" u="none" strike="noStrike" kern="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sym typeface="Arial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sym typeface="Arial"/>
              </a:rPr>
              <a:t>mèo</a:t>
            </a:r>
            <a:r>
              <a:rPr kumimoji="0" lang="en-US" sz="3200" b="1" i="0" u="none" strike="noStrike" kern="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sym typeface="Arial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sym typeface="Arial"/>
              </a:rPr>
              <a:t>làm</a:t>
            </a:r>
            <a:r>
              <a:rPr kumimoji="0" lang="en-US" sz="3200" b="1" i="0" u="none" strike="noStrike" kern="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sym typeface="Arial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sym typeface="Arial"/>
              </a:rPr>
              <a:t>tổ</a:t>
            </a:r>
            <a:r>
              <a:rPr kumimoji="0" lang="en-US" sz="3200" b="1" i="0" u="none" strike="noStrike" kern="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sym typeface="Arial"/>
              </a:rPr>
              <a:t> </a:t>
            </a:r>
            <a:r>
              <a:rPr kumimoji="0" lang="en-US" sz="3200" b="1" i="0" u="none" strike="noStrike" kern="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sym typeface="Arial"/>
              </a:rPr>
              <a:t>ở </a:t>
            </a:r>
            <a:r>
              <a:rPr kumimoji="0" lang="en-US" sz="3200" b="1" i="0" u="none" strike="noStrike" kern="0" cap="none" spc="0" normalizeH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sym typeface="Arial"/>
              </a:rPr>
              <a:t>đâu</a:t>
            </a:r>
            <a:r>
              <a:rPr kumimoji="0" lang="en-US" sz="3200" b="1" i="0" u="none" strike="noStrike" kern="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sym typeface="Arial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b="1" kern="0" baseline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      - </a:t>
            </a:r>
            <a:r>
              <a:rPr lang="en-US" sz="3200" b="1" kern="0" baseline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Cú</a:t>
            </a:r>
            <a:r>
              <a:rPr lang="en-US" sz="32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 </a:t>
            </a:r>
            <a:r>
              <a:rPr lang="en-US" sz="32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mèo</a:t>
            </a:r>
            <a:r>
              <a:rPr lang="en-US" sz="32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 </a:t>
            </a:r>
            <a:r>
              <a:rPr lang="en-US" sz="32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làm</a:t>
            </a:r>
            <a:r>
              <a:rPr lang="en-US" sz="32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 </a:t>
            </a:r>
            <a:r>
              <a:rPr lang="en-US" sz="32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tổ</a:t>
            </a:r>
            <a:r>
              <a:rPr lang="en-US" sz="32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 </a:t>
            </a:r>
            <a:r>
              <a:rPr lang="en-US" sz="32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trong</a:t>
            </a:r>
            <a:r>
              <a:rPr lang="en-US" sz="32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 </a:t>
            </a:r>
            <a:r>
              <a:rPr lang="en-US" sz="32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hốc</a:t>
            </a:r>
            <a:r>
              <a:rPr lang="en-US" sz="32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 </a:t>
            </a:r>
            <a:r>
              <a:rPr lang="en-US" sz="32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cây</a:t>
            </a:r>
            <a:r>
              <a:rPr lang="en-US" sz="32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.</a:t>
            </a:r>
            <a:endParaRPr kumimoji="0" lang="en-US" sz="3200" b="1" i="0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A97BA4C-2164-448C-9584-2B571ECE00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200" y="1023937"/>
            <a:ext cx="5791200" cy="397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57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3030A4-BD1D-480E-B85C-50FF7B91D1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8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D1EC44F-7D14-4905-B65D-D611DF9E874E}"/>
              </a:ext>
            </a:extLst>
          </p:cNvPr>
          <p:cNvSpPr/>
          <p:nvPr/>
        </p:nvSpPr>
        <p:spPr>
          <a:xfrm>
            <a:off x="178676" y="115615"/>
            <a:ext cx="11845157" cy="6621516"/>
          </a:xfrm>
          <a:prstGeom prst="roundRect">
            <a:avLst>
              <a:gd name="adj" fmla="val 11162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A97BA4C-2164-448C-9584-2B571ECE00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975" y="1376362"/>
            <a:ext cx="5089868" cy="3490913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9D0B6C0-B033-4D59-989F-8343A3A11069}"/>
              </a:ext>
            </a:extLst>
          </p:cNvPr>
          <p:cNvSpPr/>
          <p:nvPr/>
        </p:nvSpPr>
        <p:spPr>
          <a:xfrm>
            <a:off x="5303456" y="245680"/>
            <a:ext cx="6459919" cy="1030669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 w="28575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buClr>
                <a:srgbClr val="000000"/>
              </a:buClr>
            </a:pPr>
            <a:r>
              <a:rPr lang="vi-VN" sz="32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- Gấu đang uống nước ở đâu?</a:t>
            </a:r>
          </a:p>
          <a:p>
            <a:pPr lvl="0" algn="just">
              <a:buClr>
                <a:srgbClr val="000000"/>
              </a:buClr>
            </a:pPr>
            <a:r>
              <a:rPr lang="vi-VN" sz="32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- Gấu đang uống nước ở suối.</a:t>
            </a:r>
            <a:endParaRPr kumimoji="0" lang="en-US" sz="3200" b="1" i="0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E8EAA75-AF26-4FE0-9CD0-2C991C378393}"/>
              </a:ext>
            </a:extLst>
          </p:cNvPr>
          <p:cNvSpPr/>
          <p:nvPr/>
        </p:nvSpPr>
        <p:spPr>
          <a:xfrm>
            <a:off x="5076825" y="1474405"/>
            <a:ext cx="7115175" cy="1030669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 w="28575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buClr>
                <a:srgbClr val="000000"/>
              </a:buClr>
            </a:pPr>
            <a:r>
              <a:rPr lang="vi-VN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- Hai chú sóc đang đùa nghịch ở đâu?</a:t>
            </a:r>
          </a:p>
          <a:p>
            <a:pPr lvl="0" algn="just">
              <a:buClr>
                <a:srgbClr val="000000"/>
              </a:buClr>
            </a:pPr>
            <a:r>
              <a:rPr lang="vi-VN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- Hai chú sóc đang đùa nghịch trên cành cây.</a:t>
            </a:r>
            <a:endParaRPr kumimoji="0" lang="en-US" sz="2800" b="1" i="0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sym typeface="Arial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702A8A5-B17D-43AE-8320-B238BB550B66}"/>
              </a:ext>
            </a:extLst>
          </p:cNvPr>
          <p:cNvSpPr/>
          <p:nvPr/>
        </p:nvSpPr>
        <p:spPr>
          <a:xfrm>
            <a:off x="5076825" y="2788855"/>
            <a:ext cx="7115175" cy="1030669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 w="28575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buClr>
                <a:srgbClr val="000000"/>
              </a:buClr>
            </a:pPr>
            <a:r>
              <a:rPr lang="vi-VN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-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Thằn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lằn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đang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bò</a:t>
            </a:r>
            <a:r>
              <a:rPr lang="vi-VN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 ở đâu?</a:t>
            </a:r>
          </a:p>
          <a:p>
            <a:pPr lvl="0" algn="just">
              <a:buClr>
                <a:srgbClr val="000000"/>
              </a:buClr>
            </a:pPr>
            <a:r>
              <a:rPr lang="vi-VN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-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Thằn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lằn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đang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bò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trên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khe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đá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.</a:t>
            </a:r>
            <a:endParaRPr kumimoji="0" lang="en-US" sz="2800" b="1" i="0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sym typeface="Arial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515EBB9-0CC9-4661-9FA0-817398817435}"/>
              </a:ext>
            </a:extLst>
          </p:cNvPr>
          <p:cNvSpPr/>
          <p:nvPr/>
        </p:nvSpPr>
        <p:spPr>
          <a:xfrm>
            <a:off x="5076825" y="4112830"/>
            <a:ext cx="7115175" cy="1030669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 w="28575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buClr>
                <a:srgbClr val="000000"/>
              </a:buClr>
              <a:buFontTx/>
              <a:buChar char="-"/>
            </a:pP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Đàn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cá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đang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bơi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 ở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đâu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?</a:t>
            </a:r>
          </a:p>
          <a:p>
            <a:pPr marL="457200" lvl="0" indent="-457200" algn="just">
              <a:buClr>
                <a:srgbClr val="000000"/>
              </a:buClr>
              <a:buFontTx/>
              <a:buChar char="-"/>
            </a:pP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Đàn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cá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đang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bơi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dưới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suối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.</a:t>
            </a:r>
            <a:endParaRPr kumimoji="0" lang="en-US" sz="2800" b="1" i="0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sym typeface="Arial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73D9223-D702-48D0-9F8E-170933A27A77}"/>
              </a:ext>
            </a:extLst>
          </p:cNvPr>
          <p:cNvSpPr/>
          <p:nvPr/>
        </p:nvSpPr>
        <p:spPr>
          <a:xfrm>
            <a:off x="5076825" y="5465380"/>
            <a:ext cx="7115175" cy="1030669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 w="28575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buClr>
                <a:srgbClr val="000000"/>
              </a:buClr>
              <a:buFontTx/>
              <a:buChar char="-"/>
            </a:pP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Đàn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chim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đang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 bay ở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đâu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?</a:t>
            </a:r>
          </a:p>
          <a:p>
            <a:pPr marL="457200" lvl="0" indent="-457200" algn="just">
              <a:buClr>
                <a:srgbClr val="000000"/>
              </a:buClr>
              <a:buFontTx/>
              <a:buChar char="-"/>
            </a:pP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Đàn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chim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đang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 bay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trên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bầu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trời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.</a:t>
            </a:r>
            <a:endParaRPr kumimoji="0" lang="en-US" sz="2800" b="1" i="0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93837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3030A4-BD1D-480E-B85C-50FF7B91D1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8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D1EC44F-7D14-4905-B65D-D611DF9E874E}"/>
              </a:ext>
            </a:extLst>
          </p:cNvPr>
          <p:cNvSpPr/>
          <p:nvPr/>
        </p:nvSpPr>
        <p:spPr>
          <a:xfrm>
            <a:off x="178676" y="115615"/>
            <a:ext cx="11845157" cy="6621516"/>
          </a:xfrm>
          <a:prstGeom prst="roundRect">
            <a:avLst>
              <a:gd name="adj" fmla="val 11162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652799-9EB6-4B7D-9E99-365207C4D87D}"/>
              </a:ext>
            </a:extLst>
          </p:cNvPr>
          <p:cNvSpPr txBox="1"/>
          <p:nvPr/>
        </p:nvSpPr>
        <p:spPr>
          <a:xfrm>
            <a:off x="762000" y="386814"/>
            <a:ext cx="10699150" cy="584771"/>
          </a:xfrm>
          <a:prstGeom prst="rect">
            <a:avLst/>
          </a:prstGeom>
          <a:noFill/>
        </p:spPr>
        <p:txBody>
          <a:bodyPr wrap="square" lIns="91396" tIns="45718" rIns="91396" bIns="45718">
            <a:spAutoFit/>
          </a:bodyPr>
          <a:lstStyle/>
          <a:p>
            <a:pPr lvl="0">
              <a:buClr>
                <a:srgbClr val="000000"/>
              </a:buClr>
            </a:pPr>
            <a:r>
              <a:rPr lang="en-US" sz="3200" b="1" kern="0" dirty="0">
                <a:solidFill>
                  <a:srgbClr val="002060"/>
                </a:solidFill>
                <a:latin typeface="Calibri" panose="020F0502020204030204"/>
                <a:cs typeface="Arial" panose="020B0604020202020204" pitchFamily="34" charset="0"/>
                <a:sym typeface="Arial"/>
              </a:rPr>
              <a:t>4. </a:t>
            </a:r>
            <a:r>
              <a:rPr lang="vi-VN" sz="3200" b="1" kern="0" dirty="0">
                <a:solidFill>
                  <a:srgbClr val="002060"/>
                </a:solidFill>
                <a:latin typeface="Calibri" panose="020F0502020204030204"/>
                <a:cs typeface="Arial" panose="020B0604020202020204" pitchFamily="34" charset="0"/>
                <a:sym typeface="Arial"/>
              </a:rPr>
              <a:t>Dựa vào đoạn thơ dưới đây, đặt và trả lời câu hỏi Khi nào?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3A69D38-A115-484D-8BCF-2C3C38CDCC50}"/>
              </a:ext>
            </a:extLst>
          </p:cNvPr>
          <p:cNvGrpSpPr/>
          <p:nvPr/>
        </p:nvGrpSpPr>
        <p:grpSpPr>
          <a:xfrm>
            <a:off x="623030" y="1043510"/>
            <a:ext cx="10953568" cy="5814490"/>
            <a:chOff x="1185151" y="3586021"/>
            <a:chExt cx="4929545" cy="2310077"/>
          </a:xfrm>
        </p:grpSpPr>
        <p:sp>
          <p:nvSpPr>
            <p:cNvPr id="7" name="Rectangle: Rounded Corners 132">
              <a:extLst>
                <a:ext uri="{FF2B5EF4-FFF2-40B4-BE49-F238E27FC236}">
                  <a16:creationId xmlns:a16="http://schemas.microsoft.com/office/drawing/2014/main" id="{DABD903B-A6AA-4F26-B4CB-5D8490B5BD3E}"/>
                </a:ext>
              </a:extLst>
            </p:cNvPr>
            <p:cNvSpPr/>
            <p:nvPr/>
          </p:nvSpPr>
          <p:spPr>
            <a:xfrm>
              <a:off x="1369285" y="3739393"/>
              <a:ext cx="4596518" cy="1976625"/>
            </a:xfrm>
            <a:prstGeom prst="roundRect">
              <a:avLst/>
            </a:prstGeom>
            <a:noFill/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B9F9CAA-C8C0-4F88-B7A5-1B824EBD39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13343" y="5301502"/>
              <a:ext cx="701353" cy="594596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E0C4E55-5A25-4E7F-9509-4329BCC8B6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7421" t="53580" r="2212" b="10109"/>
            <a:stretch/>
          </p:blipFill>
          <p:spPr>
            <a:xfrm>
              <a:off x="1185151" y="3586021"/>
              <a:ext cx="532966" cy="479415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8A0A60B8-6B41-494A-84AD-31197C154E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502" y="5027923"/>
            <a:ext cx="1293355" cy="15206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BF409B3-0779-477C-9734-3DC5BFDDA553}"/>
              </a:ext>
            </a:extLst>
          </p:cNvPr>
          <p:cNvSpPr txBox="1"/>
          <p:nvPr/>
        </p:nvSpPr>
        <p:spPr>
          <a:xfrm>
            <a:off x="1990725" y="1438275"/>
            <a:ext cx="776287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Rùa con đi chợ đầu xuân</a:t>
            </a:r>
          </a:p>
          <a:p>
            <a:pPr algn="ctr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Mới đến cổng chợ bước chân sang hè</a:t>
            </a:r>
          </a:p>
          <a:p>
            <a:pPr algn="ctr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Chợ đông hoa trái bộn bề</a:t>
            </a:r>
          </a:p>
          <a:p>
            <a:pPr algn="ctr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Rùa mua hạt giống đêm về trồng gieo</a:t>
            </a:r>
          </a:p>
          <a:p>
            <a:pPr algn="ctr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Mua xong chợ đã vãn chiều</a:t>
            </a:r>
          </a:p>
          <a:p>
            <a:pPr algn="ctr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Heo heo gió thổi cánh diều mùa thu</a:t>
            </a:r>
          </a:p>
          <a:p>
            <a:pPr algn="ctr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Đường dài chẳng ngại nắng mưa</a:t>
            </a:r>
          </a:p>
          <a:p>
            <a:pPr algn="ctr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Kịp về tới cửa trời vừa sang đông.</a:t>
            </a:r>
          </a:p>
          <a:p>
            <a:pPr algn="r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(Mai Văn Hai)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A458C9F-3975-46FE-989E-B5F1B55F0759}"/>
              </a:ext>
            </a:extLst>
          </p:cNvPr>
          <p:cNvSpPr/>
          <p:nvPr/>
        </p:nvSpPr>
        <p:spPr>
          <a:xfrm>
            <a:off x="3048000" y="5551105"/>
            <a:ext cx="6067380" cy="1030669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 w="28575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buClr>
                <a:srgbClr val="000000"/>
              </a:buClr>
              <a:defRPr/>
            </a:pPr>
            <a:r>
              <a:rPr lang="en-US" sz="32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M: - </a:t>
            </a:r>
            <a:r>
              <a:rPr lang="en-US" sz="32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Rùa</a:t>
            </a:r>
            <a:r>
              <a:rPr lang="en-US" sz="32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 con </a:t>
            </a:r>
            <a:r>
              <a:rPr lang="en-US" sz="32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đi</a:t>
            </a:r>
            <a:r>
              <a:rPr lang="en-US" sz="32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 </a:t>
            </a:r>
            <a:r>
              <a:rPr lang="en-US" sz="32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chợ</a:t>
            </a:r>
            <a:r>
              <a:rPr lang="en-US" sz="32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 </a:t>
            </a:r>
            <a:r>
              <a:rPr lang="en-US" sz="32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khi</a:t>
            </a:r>
            <a:r>
              <a:rPr lang="en-US" sz="32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 </a:t>
            </a:r>
            <a:r>
              <a:rPr lang="en-US" sz="32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nào</a:t>
            </a:r>
            <a:r>
              <a:rPr lang="en-US" sz="32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?</a:t>
            </a:r>
          </a:p>
          <a:p>
            <a:pPr lvl="0" algn="just">
              <a:buClr>
                <a:srgbClr val="000000"/>
              </a:buClr>
              <a:defRPr/>
            </a:pPr>
            <a:r>
              <a:rPr lang="en-US" sz="32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     - </a:t>
            </a:r>
            <a:r>
              <a:rPr lang="en-US" sz="32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Rùa</a:t>
            </a:r>
            <a:r>
              <a:rPr lang="en-US" sz="32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 con </a:t>
            </a:r>
            <a:r>
              <a:rPr lang="en-US" sz="32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đi</a:t>
            </a:r>
            <a:r>
              <a:rPr lang="en-US" sz="32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 </a:t>
            </a:r>
            <a:r>
              <a:rPr lang="en-US" sz="32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chợ</a:t>
            </a:r>
            <a:r>
              <a:rPr lang="en-US" sz="32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 </a:t>
            </a:r>
            <a:r>
              <a:rPr lang="en-US" sz="32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đầu</a:t>
            </a:r>
            <a:r>
              <a:rPr lang="en-US" sz="32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 </a:t>
            </a:r>
            <a:r>
              <a:rPr lang="en-US" sz="32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xuân</a:t>
            </a:r>
            <a:r>
              <a:rPr lang="en-US" sz="32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61882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3030A4-BD1D-480E-B85C-50FF7B91D1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8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D1EC44F-7D14-4905-B65D-D611DF9E874E}"/>
              </a:ext>
            </a:extLst>
          </p:cNvPr>
          <p:cNvSpPr/>
          <p:nvPr/>
        </p:nvSpPr>
        <p:spPr>
          <a:xfrm>
            <a:off x="178676" y="115615"/>
            <a:ext cx="11845157" cy="6621516"/>
          </a:xfrm>
          <a:prstGeom prst="roundRect">
            <a:avLst>
              <a:gd name="adj" fmla="val 11162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BD78EA2-4CAD-445E-A3C8-71BE9BCBDD8E}"/>
              </a:ext>
            </a:extLst>
          </p:cNvPr>
          <p:cNvGrpSpPr/>
          <p:nvPr/>
        </p:nvGrpSpPr>
        <p:grpSpPr>
          <a:xfrm>
            <a:off x="3137448" y="154271"/>
            <a:ext cx="6844752" cy="3114718"/>
            <a:chOff x="84595" y="2353938"/>
            <a:chExt cx="2412000" cy="1692000"/>
          </a:xfrm>
        </p:grpSpPr>
        <p:sp>
          <p:nvSpPr>
            <p:cNvPr id="7" name="Speech Bubble: Oval 6">
              <a:extLst>
                <a:ext uri="{FF2B5EF4-FFF2-40B4-BE49-F238E27FC236}">
                  <a16:creationId xmlns:a16="http://schemas.microsoft.com/office/drawing/2014/main" id="{84C0A1D1-BEC5-4211-BB10-B0229B352209}"/>
                </a:ext>
              </a:extLst>
            </p:cNvPr>
            <p:cNvSpPr/>
            <p:nvPr/>
          </p:nvSpPr>
          <p:spPr>
            <a:xfrm>
              <a:off x="84595" y="2353938"/>
              <a:ext cx="2412000" cy="1692000"/>
            </a:xfrm>
            <a:custGeom>
              <a:avLst/>
              <a:gdLst>
                <a:gd name="connsiteX0" fmla="*/ 343445 w 2412000"/>
                <a:gd name="connsiteY0" fmla="*/ 1627247 h 1692000"/>
                <a:gd name="connsiteX1" fmla="*/ 299173 w 2412000"/>
                <a:gd name="connsiteY1" fmla="*/ 1403720 h 1692000"/>
                <a:gd name="connsiteX2" fmla="*/ 638113 w 2412000"/>
                <a:gd name="connsiteY2" fmla="*/ 99663 h 1692000"/>
                <a:gd name="connsiteX3" fmla="*/ 1931924 w 2412000"/>
                <a:gd name="connsiteY3" fmla="*/ 170425 h 1692000"/>
                <a:gd name="connsiteX4" fmla="*/ 1957182 w 2412000"/>
                <a:gd name="connsiteY4" fmla="*/ 1507847 h 1692000"/>
                <a:gd name="connsiteX5" fmla="*/ 663035 w 2412000"/>
                <a:gd name="connsiteY5" fmla="*/ 1601408 h 1692000"/>
                <a:gd name="connsiteX6" fmla="*/ 343445 w 2412000"/>
                <a:gd name="connsiteY6" fmla="*/ 1627247 h 169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12000" h="1692000" fill="none" extrusionOk="0">
                  <a:moveTo>
                    <a:pt x="343445" y="1627247"/>
                  </a:moveTo>
                  <a:cubicBezTo>
                    <a:pt x="343960" y="1575851"/>
                    <a:pt x="303369" y="1450028"/>
                    <a:pt x="299173" y="1403720"/>
                  </a:cubicBezTo>
                  <a:cubicBezTo>
                    <a:pt x="-356267" y="1048634"/>
                    <a:pt x="-49817" y="416889"/>
                    <a:pt x="638113" y="99663"/>
                  </a:cubicBezTo>
                  <a:cubicBezTo>
                    <a:pt x="1130886" y="-125360"/>
                    <a:pt x="1560478" y="-42796"/>
                    <a:pt x="1931924" y="170425"/>
                  </a:cubicBezTo>
                  <a:cubicBezTo>
                    <a:pt x="2704999" y="491624"/>
                    <a:pt x="2550172" y="1188283"/>
                    <a:pt x="1957182" y="1507847"/>
                  </a:cubicBezTo>
                  <a:cubicBezTo>
                    <a:pt x="1688010" y="1720189"/>
                    <a:pt x="1128005" y="1673605"/>
                    <a:pt x="663035" y="1601408"/>
                  </a:cubicBezTo>
                  <a:cubicBezTo>
                    <a:pt x="582558" y="1620203"/>
                    <a:pt x="408815" y="1619713"/>
                    <a:pt x="343445" y="1627247"/>
                  </a:cubicBezTo>
                  <a:close/>
                </a:path>
                <a:path w="2412000" h="1692000" stroke="0" extrusionOk="0">
                  <a:moveTo>
                    <a:pt x="343445" y="1627247"/>
                  </a:moveTo>
                  <a:cubicBezTo>
                    <a:pt x="331597" y="1540843"/>
                    <a:pt x="309531" y="1456834"/>
                    <a:pt x="299173" y="1403720"/>
                  </a:cubicBezTo>
                  <a:cubicBezTo>
                    <a:pt x="-276302" y="983527"/>
                    <a:pt x="-65926" y="289768"/>
                    <a:pt x="638113" y="99663"/>
                  </a:cubicBezTo>
                  <a:cubicBezTo>
                    <a:pt x="1032000" y="-63459"/>
                    <a:pt x="1513342" y="32567"/>
                    <a:pt x="1931924" y="170425"/>
                  </a:cubicBezTo>
                  <a:cubicBezTo>
                    <a:pt x="2537054" y="563688"/>
                    <a:pt x="2714560" y="1217141"/>
                    <a:pt x="1957182" y="1507847"/>
                  </a:cubicBezTo>
                  <a:cubicBezTo>
                    <a:pt x="1600275" y="1705322"/>
                    <a:pt x="1092343" y="1783015"/>
                    <a:pt x="663035" y="1601408"/>
                  </a:cubicBezTo>
                  <a:cubicBezTo>
                    <a:pt x="542398" y="1600188"/>
                    <a:pt x="478559" y="1608874"/>
                    <a:pt x="343445" y="1627247"/>
                  </a:cubicBezTo>
                  <a:close/>
                </a:path>
              </a:pathLst>
            </a:custGeom>
            <a:solidFill>
              <a:srgbClr val="FFDDFF"/>
            </a:solidFill>
            <a:ln w="12700">
              <a:solidFill>
                <a:srgbClr val="CC00CC"/>
              </a:solidFill>
              <a:extLst>
                <a:ext uri="{C807C97D-BFC1-408E-A445-0C87EB9F89A2}">
                  <ask:lineSketchStyleProps xmlns:ask="http://schemas.microsoft.com/office/drawing/2018/sketchyshapes" sd="2719067709">
                    <a:prstGeom prst="wedgeEllipseCallout">
                      <a:avLst>
                        <a:gd name="adj1" fmla="val -35761"/>
                        <a:gd name="adj2" fmla="val 46173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8388C6D-BD6A-4C8D-83B9-014F3D078AE4}"/>
                </a:ext>
              </a:extLst>
            </p:cNvPr>
            <p:cNvSpPr txBox="1"/>
            <p:nvPr/>
          </p:nvSpPr>
          <p:spPr>
            <a:xfrm>
              <a:off x="253629" y="2671032"/>
              <a:ext cx="2096032" cy="9918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7200" marR="0" indent="-45720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nl-NL" sz="3200" b="1" dirty="0">
                  <a:solidFill>
                    <a:srgbClr val="CC00CC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Thảo luận nhóm</a:t>
              </a:r>
            </a:p>
            <a:p>
              <a:pPr marL="457200" marR="0" indent="-45720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nl-NL" sz="3200" b="1" dirty="0">
                  <a:solidFill>
                    <a:srgbClr val="CC00CC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Dựa mẫu và nội dung đoạn thơ để đặt câu hỏi và trả lời </a:t>
              </a:r>
              <a:endParaRPr lang="en-US" sz="3200" b="1" dirty="0">
                <a:solidFill>
                  <a:srgbClr val="CC00CC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0A83975-1836-4AAF-8A25-1260823871DB}"/>
              </a:ext>
            </a:extLst>
          </p:cNvPr>
          <p:cNvGrpSpPr/>
          <p:nvPr/>
        </p:nvGrpSpPr>
        <p:grpSpPr>
          <a:xfrm>
            <a:off x="866683" y="3259547"/>
            <a:ext cx="3794098" cy="3131728"/>
            <a:chOff x="0" y="2686369"/>
            <a:chExt cx="5455920" cy="4503431"/>
          </a:xfrm>
        </p:grpSpPr>
        <p:pic>
          <p:nvPicPr>
            <p:cNvPr id="10" name="Picture 9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AE8F241D-2769-4A36-AF7F-773E8EFF9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373787"/>
              <a:ext cx="5455920" cy="3816013"/>
            </a:xfrm>
            <a:prstGeom prst="rect">
              <a:avLst/>
            </a:prstGeom>
          </p:spPr>
        </p:pic>
        <p:pic>
          <p:nvPicPr>
            <p:cNvPr id="11" name="Picture 10" descr="Icon&#10;&#10;Description automatically generated">
              <a:extLst>
                <a:ext uri="{FF2B5EF4-FFF2-40B4-BE49-F238E27FC236}">
                  <a16:creationId xmlns:a16="http://schemas.microsoft.com/office/drawing/2014/main" id="{B575F350-7AE9-4EDA-A894-E942EE02DA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5190" y="2686369"/>
              <a:ext cx="4605537" cy="41605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06542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3030A4-BD1D-480E-B85C-50FF7B91D1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8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D1EC44F-7D14-4905-B65D-D611DF9E874E}"/>
              </a:ext>
            </a:extLst>
          </p:cNvPr>
          <p:cNvSpPr/>
          <p:nvPr/>
        </p:nvSpPr>
        <p:spPr>
          <a:xfrm>
            <a:off x="178676" y="115615"/>
            <a:ext cx="11845157" cy="6621516"/>
          </a:xfrm>
          <a:prstGeom prst="roundRect">
            <a:avLst>
              <a:gd name="adj" fmla="val 11162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BD78EA2-4CAD-445E-A3C8-71BE9BCBDD8E}"/>
              </a:ext>
            </a:extLst>
          </p:cNvPr>
          <p:cNvGrpSpPr/>
          <p:nvPr/>
        </p:nvGrpSpPr>
        <p:grpSpPr>
          <a:xfrm>
            <a:off x="1924051" y="154270"/>
            <a:ext cx="9744074" cy="2112679"/>
            <a:chOff x="84595" y="2353938"/>
            <a:chExt cx="2412000" cy="1484519"/>
          </a:xfrm>
        </p:grpSpPr>
        <p:sp>
          <p:nvSpPr>
            <p:cNvPr id="7" name="Speech Bubble: Oval 6">
              <a:extLst>
                <a:ext uri="{FF2B5EF4-FFF2-40B4-BE49-F238E27FC236}">
                  <a16:creationId xmlns:a16="http://schemas.microsoft.com/office/drawing/2014/main" id="{84C0A1D1-BEC5-4211-BB10-B0229B352209}"/>
                </a:ext>
              </a:extLst>
            </p:cNvPr>
            <p:cNvSpPr/>
            <p:nvPr/>
          </p:nvSpPr>
          <p:spPr>
            <a:xfrm>
              <a:off x="84595" y="2353938"/>
              <a:ext cx="2412000" cy="1484519"/>
            </a:xfrm>
            <a:custGeom>
              <a:avLst/>
              <a:gdLst>
                <a:gd name="connsiteX0" fmla="*/ 343445 w 2412000"/>
                <a:gd name="connsiteY0" fmla="*/ 1427706 h 1484519"/>
                <a:gd name="connsiteX1" fmla="*/ 299173 w 2412000"/>
                <a:gd name="connsiteY1" fmla="*/ 1231589 h 1484519"/>
                <a:gd name="connsiteX2" fmla="*/ 744606 w 2412000"/>
                <a:gd name="connsiteY2" fmla="*/ 56469 h 1484519"/>
                <a:gd name="connsiteX3" fmla="*/ 1927296 w 2412000"/>
                <a:gd name="connsiteY3" fmla="*/ 147390 h 1484519"/>
                <a:gd name="connsiteX4" fmla="*/ 1839631 w 2412000"/>
                <a:gd name="connsiteY4" fmla="*/ 1373815 h 1484519"/>
                <a:gd name="connsiteX5" fmla="*/ 663035 w 2412000"/>
                <a:gd name="connsiteY5" fmla="*/ 1405036 h 1484519"/>
                <a:gd name="connsiteX6" fmla="*/ 343445 w 2412000"/>
                <a:gd name="connsiteY6" fmla="*/ 1427706 h 1484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12000" h="1484519" fill="none" extrusionOk="0">
                  <a:moveTo>
                    <a:pt x="343445" y="1427706"/>
                  </a:moveTo>
                  <a:cubicBezTo>
                    <a:pt x="331328" y="1334498"/>
                    <a:pt x="320783" y="1326447"/>
                    <a:pt x="299173" y="1231589"/>
                  </a:cubicBezTo>
                  <a:cubicBezTo>
                    <a:pt x="-280393" y="862741"/>
                    <a:pt x="-20738" y="304252"/>
                    <a:pt x="744606" y="56469"/>
                  </a:cubicBezTo>
                  <a:cubicBezTo>
                    <a:pt x="1166469" y="-69549"/>
                    <a:pt x="1600094" y="-67823"/>
                    <a:pt x="1927296" y="147390"/>
                  </a:cubicBezTo>
                  <a:cubicBezTo>
                    <a:pt x="2718213" y="451858"/>
                    <a:pt x="2473458" y="1193331"/>
                    <a:pt x="1839631" y="1373815"/>
                  </a:cubicBezTo>
                  <a:cubicBezTo>
                    <a:pt x="1547032" y="1513659"/>
                    <a:pt x="1074746" y="1457039"/>
                    <a:pt x="663035" y="1405036"/>
                  </a:cubicBezTo>
                  <a:cubicBezTo>
                    <a:pt x="522702" y="1404411"/>
                    <a:pt x="431259" y="1414008"/>
                    <a:pt x="343445" y="1427706"/>
                  </a:cubicBezTo>
                  <a:close/>
                </a:path>
                <a:path w="2412000" h="1484519" stroke="0" extrusionOk="0">
                  <a:moveTo>
                    <a:pt x="343445" y="1427706"/>
                  </a:moveTo>
                  <a:cubicBezTo>
                    <a:pt x="325843" y="1368850"/>
                    <a:pt x="314646" y="1277482"/>
                    <a:pt x="299173" y="1231589"/>
                  </a:cubicBezTo>
                  <a:cubicBezTo>
                    <a:pt x="-286799" y="842538"/>
                    <a:pt x="-45028" y="156347"/>
                    <a:pt x="744606" y="56469"/>
                  </a:cubicBezTo>
                  <a:cubicBezTo>
                    <a:pt x="1090754" y="-62127"/>
                    <a:pt x="1541113" y="53818"/>
                    <a:pt x="1927296" y="147390"/>
                  </a:cubicBezTo>
                  <a:cubicBezTo>
                    <a:pt x="2562878" y="575967"/>
                    <a:pt x="2621865" y="1120761"/>
                    <a:pt x="1839631" y="1373815"/>
                  </a:cubicBezTo>
                  <a:cubicBezTo>
                    <a:pt x="1501984" y="1495632"/>
                    <a:pt x="1048745" y="1563292"/>
                    <a:pt x="663035" y="1405036"/>
                  </a:cubicBezTo>
                  <a:cubicBezTo>
                    <a:pt x="521748" y="1416545"/>
                    <a:pt x="476631" y="1432004"/>
                    <a:pt x="343445" y="1427706"/>
                  </a:cubicBezTo>
                  <a:close/>
                </a:path>
              </a:pathLst>
            </a:custGeom>
            <a:solidFill>
              <a:srgbClr val="FFDDFF"/>
            </a:solidFill>
            <a:ln w="12700">
              <a:solidFill>
                <a:srgbClr val="CC00CC"/>
              </a:solidFill>
              <a:extLst>
                <a:ext uri="{C807C97D-BFC1-408E-A445-0C87EB9F89A2}">
                  <ask:lineSketchStyleProps xmlns:ask="http://schemas.microsoft.com/office/drawing/2018/sketchyshapes" sd="2719067709">
                    <a:prstGeom prst="wedgeEllipseCallout">
                      <a:avLst>
                        <a:gd name="adj1" fmla="val -35761"/>
                        <a:gd name="adj2" fmla="val 46173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8388C6D-BD6A-4C8D-83B9-014F3D078AE4}"/>
                </a:ext>
              </a:extLst>
            </p:cNvPr>
            <p:cNvSpPr txBox="1"/>
            <p:nvPr/>
          </p:nvSpPr>
          <p:spPr>
            <a:xfrm>
              <a:off x="213547" y="2671032"/>
              <a:ext cx="2176948" cy="8676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CC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Times New Roman" panose="02020603050405020304" pitchFamily="18" charset="0"/>
                </a:rPr>
                <a:t>- Rùa con đến cổng chợ khi nào?</a:t>
              </a:r>
            </a:p>
            <a:p>
              <a:pPr marR="0" lvl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CC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Times New Roman" panose="02020603050405020304" pitchFamily="18" charset="0"/>
                </a:rPr>
                <a:t>- Rùa con đến cổng chợ khi vừa bước sang mùa hè.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82392D5-F89A-4274-B3E3-5225DBE57050}"/>
              </a:ext>
            </a:extLst>
          </p:cNvPr>
          <p:cNvGrpSpPr/>
          <p:nvPr/>
        </p:nvGrpSpPr>
        <p:grpSpPr>
          <a:xfrm>
            <a:off x="1819276" y="2440270"/>
            <a:ext cx="9744074" cy="2112679"/>
            <a:chOff x="84595" y="2353938"/>
            <a:chExt cx="2412000" cy="1484519"/>
          </a:xfrm>
        </p:grpSpPr>
        <p:sp>
          <p:nvSpPr>
            <p:cNvPr id="19" name="Speech Bubble: Oval 18">
              <a:extLst>
                <a:ext uri="{FF2B5EF4-FFF2-40B4-BE49-F238E27FC236}">
                  <a16:creationId xmlns:a16="http://schemas.microsoft.com/office/drawing/2014/main" id="{DDBB512C-49F7-42C6-893B-DB98476FC17B}"/>
                </a:ext>
              </a:extLst>
            </p:cNvPr>
            <p:cNvSpPr/>
            <p:nvPr/>
          </p:nvSpPr>
          <p:spPr>
            <a:xfrm>
              <a:off x="84595" y="2353938"/>
              <a:ext cx="2412000" cy="1484519"/>
            </a:xfrm>
            <a:custGeom>
              <a:avLst/>
              <a:gdLst>
                <a:gd name="connsiteX0" fmla="*/ 343445 w 2412000"/>
                <a:gd name="connsiteY0" fmla="*/ 1427706 h 1484519"/>
                <a:gd name="connsiteX1" fmla="*/ 299173 w 2412000"/>
                <a:gd name="connsiteY1" fmla="*/ 1231589 h 1484519"/>
                <a:gd name="connsiteX2" fmla="*/ 744606 w 2412000"/>
                <a:gd name="connsiteY2" fmla="*/ 56469 h 1484519"/>
                <a:gd name="connsiteX3" fmla="*/ 1927296 w 2412000"/>
                <a:gd name="connsiteY3" fmla="*/ 147390 h 1484519"/>
                <a:gd name="connsiteX4" fmla="*/ 1839631 w 2412000"/>
                <a:gd name="connsiteY4" fmla="*/ 1373815 h 1484519"/>
                <a:gd name="connsiteX5" fmla="*/ 663035 w 2412000"/>
                <a:gd name="connsiteY5" fmla="*/ 1405036 h 1484519"/>
                <a:gd name="connsiteX6" fmla="*/ 343445 w 2412000"/>
                <a:gd name="connsiteY6" fmla="*/ 1427706 h 1484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12000" h="1484519" fill="none" extrusionOk="0">
                  <a:moveTo>
                    <a:pt x="343445" y="1427706"/>
                  </a:moveTo>
                  <a:cubicBezTo>
                    <a:pt x="331328" y="1334498"/>
                    <a:pt x="320783" y="1326447"/>
                    <a:pt x="299173" y="1231589"/>
                  </a:cubicBezTo>
                  <a:cubicBezTo>
                    <a:pt x="-280393" y="862741"/>
                    <a:pt x="-20738" y="304252"/>
                    <a:pt x="744606" y="56469"/>
                  </a:cubicBezTo>
                  <a:cubicBezTo>
                    <a:pt x="1166469" y="-69549"/>
                    <a:pt x="1600094" y="-67823"/>
                    <a:pt x="1927296" y="147390"/>
                  </a:cubicBezTo>
                  <a:cubicBezTo>
                    <a:pt x="2718213" y="451858"/>
                    <a:pt x="2473458" y="1193331"/>
                    <a:pt x="1839631" y="1373815"/>
                  </a:cubicBezTo>
                  <a:cubicBezTo>
                    <a:pt x="1547032" y="1513659"/>
                    <a:pt x="1074746" y="1457039"/>
                    <a:pt x="663035" y="1405036"/>
                  </a:cubicBezTo>
                  <a:cubicBezTo>
                    <a:pt x="522702" y="1404411"/>
                    <a:pt x="431259" y="1414008"/>
                    <a:pt x="343445" y="1427706"/>
                  </a:cubicBezTo>
                  <a:close/>
                </a:path>
                <a:path w="2412000" h="1484519" stroke="0" extrusionOk="0">
                  <a:moveTo>
                    <a:pt x="343445" y="1427706"/>
                  </a:moveTo>
                  <a:cubicBezTo>
                    <a:pt x="325843" y="1368850"/>
                    <a:pt x="314646" y="1277482"/>
                    <a:pt x="299173" y="1231589"/>
                  </a:cubicBezTo>
                  <a:cubicBezTo>
                    <a:pt x="-286799" y="842538"/>
                    <a:pt x="-45028" y="156347"/>
                    <a:pt x="744606" y="56469"/>
                  </a:cubicBezTo>
                  <a:cubicBezTo>
                    <a:pt x="1090754" y="-62127"/>
                    <a:pt x="1541113" y="53818"/>
                    <a:pt x="1927296" y="147390"/>
                  </a:cubicBezTo>
                  <a:cubicBezTo>
                    <a:pt x="2562878" y="575967"/>
                    <a:pt x="2621865" y="1120761"/>
                    <a:pt x="1839631" y="1373815"/>
                  </a:cubicBezTo>
                  <a:cubicBezTo>
                    <a:pt x="1501984" y="1495632"/>
                    <a:pt x="1048745" y="1563292"/>
                    <a:pt x="663035" y="1405036"/>
                  </a:cubicBezTo>
                  <a:cubicBezTo>
                    <a:pt x="521748" y="1416545"/>
                    <a:pt x="476631" y="1432004"/>
                    <a:pt x="343445" y="1427706"/>
                  </a:cubicBezTo>
                  <a:close/>
                </a:path>
              </a:pathLst>
            </a:custGeom>
            <a:solidFill>
              <a:srgbClr val="FFDDFF"/>
            </a:solidFill>
            <a:ln w="12700">
              <a:solidFill>
                <a:srgbClr val="CC00CC"/>
              </a:solidFill>
              <a:extLst>
                <a:ext uri="{C807C97D-BFC1-408E-A445-0C87EB9F89A2}">
                  <ask:lineSketchStyleProps xmlns:ask="http://schemas.microsoft.com/office/drawing/2018/sketchyshapes" sd="2719067709">
                    <a:prstGeom prst="wedgeEllipseCallout">
                      <a:avLst>
                        <a:gd name="adj1" fmla="val -35761"/>
                        <a:gd name="adj2" fmla="val 46173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0F0AA54-3AC8-4684-A307-74EE55D31AFE}"/>
                </a:ext>
              </a:extLst>
            </p:cNvPr>
            <p:cNvSpPr txBox="1"/>
            <p:nvPr/>
          </p:nvSpPr>
          <p:spPr>
            <a:xfrm>
              <a:off x="213547" y="2671032"/>
              <a:ext cx="2176948" cy="8676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CC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Times New Roman" panose="02020603050405020304" pitchFamily="18" charset="0"/>
                </a:rPr>
                <a:t>- Khi nào chợ vãn chiều?</a:t>
              </a:r>
            </a:p>
            <a:p>
              <a:pPr marR="0" lvl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CC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Times New Roman" panose="02020603050405020304" pitchFamily="18" charset="0"/>
                </a:rPr>
                <a:t>- Chợ vãn chiều khi rùa vừa mua xong.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C97C05E-7E83-4DFF-899C-514EDEEF2EBB}"/>
              </a:ext>
            </a:extLst>
          </p:cNvPr>
          <p:cNvGrpSpPr/>
          <p:nvPr/>
        </p:nvGrpSpPr>
        <p:grpSpPr>
          <a:xfrm>
            <a:off x="1866901" y="4669120"/>
            <a:ext cx="9744074" cy="2112679"/>
            <a:chOff x="84595" y="2353938"/>
            <a:chExt cx="2412000" cy="1484519"/>
          </a:xfrm>
        </p:grpSpPr>
        <p:sp>
          <p:nvSpPr>
            <p:cNvPr id="26" name="Speech Bubble: Oval 25">
              <a:extLst>
                <a:ext uri="{FF2B5EF4-FFF2-40B4-BE49-F238E27FC236}">
                  <a16:creationId xmlns:a16="http://schemas.microsoft.com/office/drawing/2014/main" id="{E3D5323B-7F4E-4773-9C1B-9FBF619E901B}"/>
                </a:ext>
              </a:extLst>
            </p:cNvPr>
            <p:cNvSpPr/>
            <p:nvPr/>
          </p:nvSpPr>
          <p:spPr>
            <a:xfrm>
              <a:off x="84595" y="2353938"/>
              <a:ext cx="2412000" cy="1484519"/>
            </a:xfrm>
            <a:custGeom>
              <a:avLst/>
              <a:gdLst>
                <a:gd name="connsiteX0" fmla="*/ 343445 w 2412000"/>
                <a:gd name="connsiteY0" fmla="*/ 1427706 h 1484519"/>
                <a:gd name="connsiteX1" fmla="*/ 299173 w 2412000"/>
                <a:gd name="connsiteY1" fmla="*/ 1231589 h 1484519"/>
                <a:gd name="connsiteX2" fmla="*/ 744606 w 2412000"/>
                <a:gd name="connsiteY2" fmla="*/ 56469 h 1484519"/>
                <a:gd name="connsiteX3" fmla="*/ 1927296 w 2412000"/>
                <a:gd name="connsiteY3" fmla="*/ 147390 h 1484519"/>
                <a:gd name="connsiteX4" fmla="*/ 1839631 w 2412000"/>
                <a:gd name="connsiteY4" fmla="*/ 1373815 h 1484519"/>
                <a:gd name="connsiteX5" fmla="*/ 663035 w 2412000"/>
                <a:gd name="connsiteY5" fmla="*/ 1405036 h 1484519"/>
                <a:gd name="connsiteX6" fmla="*/ 343445 w 2412000"/>
                <a:gd name="connsiteY6" fmla="*/ 1427706 h 1484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12000" h="1484519" fill="none" extrusionOk="0">
                  <a:moveTo>
                    <a:pt x="343445" y="1427706"/>
                  </a:moveTo>
                  <a:cubicBezTo>
                    <a:pt x="331328" y="1334498"/>
                    <a:pt x="320783" y="1326447"/>
                    <a:pt x="299173" y="1231589"/>
                  </a:cubicBezTo>
                  <a:cubicBezTo>
                    <a:pt x="-280393" y="862741"/>
                    <a:pt x="-20738" y="304252"/>
                    <a:pt x="744606" y="56469"/>
                  </a:cubicBezTo>
                  <a:cubicBezTo>
                    <a:pt x="1166469" y="-69549"/>
                    <a:pt x="1600094" y="-67823"/>
                    <a:pt x="1927296" y="147390"/>
                  </a:cubicBezTo>
                  <a:cubicBezTo>
                    <a:pt x="2718213" y="451858"/>
                    <a:pt x="2473458" y="1193331"/>
                    <a:pt x="1839631" y="1373815"/>
                  </a:cubicBezTo>
                  <a:cubicBezTo>
                    <a:pt x="1547032" y="1513659"/>
                    <a:pt x="1074746" y="1457039"/>
                    <a:pt x="663035" y="1405036"/>
                  </a:cubicBezTo>
                  <a:cubicBezTo>
                    <a:pt x="522702" y="1404411"/>
                    <a:pt x="431259" y="1414008"/>
                    <a:pt x="343445" y="1427706"/>
                  </a:cubicBezTo>
                  <a:close/>
                </a:path>
                <a:path w="2412000" h="1484519" stroke="0" extrusionOk="0">
                  <a:moveTo>
                    <a:pt x="343445" y="1427706"/>
                  </a:moveTo>
                  <a:cubicBezTo>
                    <a:pt x="325843" y="1368850"/>
                    <a:pt x="314646" y="1277482"/>
                    <a:pt x="299173" y="1231589"/>
                  </a:cubicBezTo>
                  <a:cubicBezTo>
                    <a:pt x="-286799" y="842538"/>
                    <a:pt x="-45028" y="156347"/>
                    <a:pt x="744606" y="56469"/>
                  </a:cubicBezTo>
                  <a:cubicBezTo>
                    <a:pt x="1090754" y="-62127"/>
                    <a:pt x="1541113" y="53818"/>
                    <a:pt x="1927296" y="147390"/>
                  </a:cubicBezTo>
                  <a:cubicBezTo>
                    <a:pt x="2562878" y="575967"/>
                    <a:pt x="2621865" y="1120761"/>
                    <a:pt x="1839631" y="1373815"/>
                  </a:cubicBezTo>
                  <a:cubicBezTo>
                    <a:pt x="1501984" y="1495632"/>
                    <a:pt x="1048745" y="1563292"/>
                    <a:pt x="663035" y="1405036"/>
                  </a:cubicBezTo>
                  <a:cubicBezTo>
                    <a:pt x="521748" y="1416545"/>
                    <a:pt x="476631" y="1432004"/>
                    <a:pt x="343445" y="1427706"/>
                  </a:cubicBezTo>
                  <a:close/>
                </a:path>
              </a:pathLst>
            </a:custGeom>
            <a:solidFill>
              <a:srgbClr val="FFDDFF"/>
            </a:solidFill>
            <a:ln w="12700">
              <a:solidFill>
                <a:srgbClr val="CC00CC"/>
              </a:solidFill>
              <a:extLst>
                <a:ext uri="{C807C97D-BFC1-408E-A445-0C87EB9F89A2}">
                  <ask:lineSketchStyleProps xmlns:ask="http://schemas.microsoft.com/office/drawing/2018/sketchyshapes" sd="2719067709">
                    <a:prstGeom prst="wedgeEllipseCallout">
                      <a:avLst>
                        <a:gd name="adj1" fmla="val -35761"/>
                        <a:gd name="adj2" fmla="val 46173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FB315BA-0416-48CE-B0FF-402BEF8C8FE0}"/>
                </a:ext>
              </a:extLst>
            </p:cNvPr>
            <p:cNvSpPr txBox="1"/>
            <p:nvPr/>
          </p:nvSpPr>
          <p:spPr>
            <a:xfrm>
              <a:off x="213547" y="2671032"/>
              <a:ext cx="2176948" cy="8676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CC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Times New Roman" panose="02020603050405020304" pitchFamily="18" charset="0"/>
                </a:rPr>
                <a:t>- Rùa con về tới cửa khi nào?</a:t>
              </a:r>
            </a:p>
            <a:p>
              <a:pPr marR="0" lvl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CC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Times New Roman" panose="02020603050405020304" pitchFamily="18" charset="0"/>
                </a:rPr>
                <a:t>- Rùa con về tới cửa khi trời vừa sang đông.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48826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31F4AD4-84BC-4A1F-AF8C-53D2703999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18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F8AE2CA-49C5-4C35-A084-AE455179B0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655" y="-258086"/>
            <a:ext cx="7487444" cy="86050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6534E53-8935-4F54-B2BD-02770F4CE8E9}"/>
              </a:ext>
            </a:extLst>
          </p:cNvPr>
          <p:cNvSpPr txBox="1"/>
          <p:nvPr/>
        </p:nvSpPr>
        <p:spPr>
          <a:xfrm>
            <a:off x="5175725" y="2726223"/>
            <a:ext cx="4235562" cy="923326"/>
          </a:xfrm>
          <a:prstGeom prst="rect">
            <a:avLst/>
          </a:prstGeom>
          <a:noFill/>
        </p:spPr>
        <p:txBody>
          <a:bodyPr wrap="square" lIns="91396" tIns="45718" rIns="91396" bIns="4571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Vận dụng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5" name="55">
            <a:extLst>
              <a:ext uri="{FF2B5EF4-FFF2-40B4-BE49-F238E27FC236}">
                <a16:creationId xmlns:a16="http://schemas.microsoft.com/office/drawing/2014/main" id="{75718A0B-0B47-47D9-97D0-C71E67C88FA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7558"/>
            <a:ext cx="4249241" cy="4552875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969" b="95963" l="12738" r="870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8583" y="5304679"/>
            <a:ext cx="3534909" cy="1707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7984" y="0"/>
            <a:ext cx="2548844" cy="1859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4972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950AB85-A1D5-4D6D-8041-5D9794868D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8EF5BE3-EBB1-4401-B891-83E752B3AF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6" b="90000" l="10000" r="94167">
                        <a14:foregroundMark x1="86563" y1="51429" x2="86563" y2="51429"/>
                        <a14:foregroundMark x1="83542" y1="24857" x2="83542" y2="24857"/>
                        <a14:foregroundMark x1="77083" y1="286" x2="77083" y2="286"/>
                        <a14:foregroundMark x1="90938" y1="28857" x2="90938" y2="28857"/>
                        <a14:foregroundMark x1="94167" y1="35429" x2="94167" y2="35429"/>
                        <a14:foregroundMark x1="83229" y1="42000" x2="82917" y2="49429"/>
                        <a14:foregroundMark x1="80104" y1="36286" x2="78021" y2="49429"/>
                        <a14:foregroundMark x1="88125" y1="54000" x2="88125" y2="54000"/>
                        <a14:foregroundMark x1="14896" y1="41429" x2="14896" y2="41429"/>
                        <a14:foregroundMark x1="14792" y1="36286" x2="14792" y2="36286"/>
                        <a14:foregroundMark x1="14375" y1="23143" x2="14375" y2="23143"/>
                        <a14:foregroundMark x1="16563" y1="20286" x2="16563" y2="20286"/>
                        <a14:foregroundMark x1="13646" y1="28000" x2="13646" y2="28000"/>
                        <a14:foregroundMark x1="14583" y1="45429" x2="14583" y2="45429"/>
                        <a14:foregroundMark x1="13958" y1="47143" x2="13958" y2="47143"/>
                        <a14:foregroundMark x1="14479" y1="53429" x2="14479" y2="53429"/>
                        <a14:foregroundMark x1="15417" y1="60286" x2="15417" y2="60286"/>
                        <a14:foregroundMark x1="15417" y1="63143" x2="15417" y2="63143"/>
                        <a14:foregroundMark x1="14792" y1="66571" x2="14792" y2="66571"/>
                        <a14:foregroundMark x1="14479" y1="71143" x2="14479" y2="71143"/>
                        <a14:foregroundMark x1="14479" y1="76000" x2="14479" y2="76000"/>
                        <a14:foregroundMark x1="15313" y1="79143" x2="15313" y2="79143"/>
                        <a14:foregroundMark x1="16667" y1="81714" x2="16667" y2="81714"/>
                        <a14:foregroundMark x1="17500" y1="82286" x2="17500" y2="82286"/>
                        <a14:foregroundMark x1="18438" y1="83714" x2="18438" y2="83714"/>
                        <a14:foregroundMark x1="20833" y1="83143" x2="20833" y2="83143"/>
                        <a14:foregroundMark x1="20729" y1="84857" x2="20729" y2="84857"/>
                        <a14:foregroundMark x1="22083" y1="84857" x2="22083" y2="84857"/>
                        <a14:foregroundMark x1="23958" y1="83429" x2="23958" y2="83429"/>
                        <a14:foregroundMark x1="27187" y1="81429" x2="27187" y2="81429"/>
                        <a14:foregroundMark x1="26667" y1="81143" x2="26667" y2="81143"/>
                        <a14:foregroundMark x1="29375" y1="80571" x2="29375" y2="80571"/>
                        <a14:foregroundMark x1="30312" y1="80286" x2="30312" y2="80286"/>
                        <a14:foregroundMark x1="32083" y1="81429" x2="32083" y2="81429"/>
                        <a14:foregroundMark x1="32813" y1="82857" x2="32813" y2="82857"/>
                        <a14:foregroundMark x1="33125" y1="83429" x2="33125" y2="83429"/>
                        <a14:foregroundMark x1="34688" y1="84571" x2="34688" y2="84571"/>
                        <a14:foregroundMark x1="35625" y1="84571" x2="35625" y2="84571"/>
                        <a14:foregroundMark x1="36458" y1="84857" x2="36458" y2="84857"/>
                        <a14:foregroundMark x1="38854" y1="85714" x2="38854" y2="85714"/>
                        <a14:foregroundMark x1="40208" y1="84571" x2="40208" y2="84571"/>
                        <a14:foregroundMark x1="42083" y1="84571" x2="42083" y2="84571"/>
                        <a14:foregroundMark x1="44063" y1="83714" x2="44063" y2="83714"/>
                        <a14:foregroundMark x1="47500" y1="81143" x2="47500" y2="81143"/>
                        <a14:foregroundMark x1="50104" y1="80571" x2="50104" y2="80571"/>
                        <a14:foregroundMark x1="52188" y1="81143" x2="52188" y2="81143"/>
                        <a14:foregroundMark x1="55625" y1="81143" x2="55625" y2="81143"/>
                        <a14:foregroundMark x1="56667" y1="82000" x2="56667" y2="82000"/>
                        <a14:foregroundMark x1="54375" y1="80571" x2="54375" y2="80571"/>
                        <a14:foregroundMark x1="27187" y1="18286" x2="27187" y2="18286"/>
                        <a14:foregroundMark x1="25313" y1="18000" x2="25313" y2="18000"/>
                        <a14:foregroundMark x1="25000" y1="17714" x2="25417" y2="17143"/>
                        <a14:foregroundMark x1="66146" y1="18000" x2="66146" y2="18000"/>
                        <a14:foregroundMark x1="88125" y1="65714" x2="88125" y2="65714"/>
                        <a14:foregroundMark x1="88646" y1="73143" x2="88646" y2="73143"/>
                        <a14:foregroundMark x1="81563" y1="86000" x2="81563" y2="86000"/>
                        <a14:foregroundMark x1="76771" y1="84857" x2="76771" y2="84857"/>
                        <a14:foregroundMark x1="75625" y1="84571" x2="75625" y2="84571"/>
                        <a14:foregroundMark x1="74167" y1="84571" x2="74167" y2="84571"/>
                        <a14:foregroundMark x1="71250" y1="81714" x2="71250" y2="81714"/>
                        <a14:foregroundMark x1="70417" y1="80857" x2="70417" y2="80857"/>
                        <a14:foregroundMark x1="66458" y1="81143" x2="66458" y2="81143"/>
                        <a14:foregroundMark x1="63542" y1="84000" x2="63542" y2="84000"/>
                        <a14:foregroundMark x1="40104" y1="22857" x2="40104" y2="22857"/>
                        <a14:foregroundMark x1="15208" y1="57429" x2="15208" y2="57429"/>
                        <a14:foregroundMark x1="14271" y1="53429" x2="14271" y2="53429"/>
                        <a14:foregroundMark x1="13646" y1="50571" x2="13646" y2="50571"/>
                        <a14:foregroundMark x1="14063" y1="45714" x2="14063" y2="45714"/>
                        <a14:foregroundMark x1="14792" y1="44000" x2="14792" y2="44000"/>
                        <a14:foregroundMark x1="14792" y1="42857" x2="14792" y2="42857"/>
                        <a14:foregroundMark x1="13542" y1="30571" x2="13542" y2="30571"/>
                        <a14:foregroundMark x1="13438" y1="26857" x2="13438" y2="26857"/>
                        <a14:foregroundMark x1="13438" y1="26000" x2="13438" y2="26000"/>
                        <a14:foregroundMark x1="14896" y1="36286" x2="14896" y2="36286"/>
                        <a14:foregroundMark x1="14479" y1="34286" x2="14479" y2="34286"/>
                        <a14:foregroundMark x1="18229" y1="18571" x2="18229" y2="18571"/>
                        <a14:foregroundMark x1="92604" y1="24571" x2="92604" y2="24571"/>
                        <a14:foregroundMark x1="91875" y1="21714" x2="91875" y2="21714"/>
                        <a14:foregroundMark x1="90625" y1="19714" x2="90625" y2="19714"/>
                        <a14:foregroundMark x1="75729" y1="2571" x2="75729" y2="2571"/>
                        <a14:foregroundMark x1="75521" y1="6857" x2="75521" y2="6857"/>
                        <a14:foregroundMark x1="89063" y1="42857" x2="89063" y2="42857"/>
                        <a14:foregroundMark x1="88750" y1="42571" x2="88750" y2="42571"/>
                        <a14:foregroundMark x1="88854" y1="49143" x2="88854" y2="49143"/>
                        <a14:foregroundMark x1="88333" y1="44286" x2="88333" y2="44286"/>
                        <a14:foregroundMark x1="14479" y1="35429" x2="14479" y2="35429"/>
                        <a14:foregroundMark x1="14479" y1="69429" x2="14479" y2="69429"/>
                        <a14:foregroundMark x1="15208" y1="80286" x2="15208" y2="80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970" y="2401603"/>
            <a:ext cx="11448059" cy="499028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E074F0F-0CC7-41CF-9497-04B0F2BF47EF}"/>
              </a:ext>
            </a:extLst>
          </p:cNvPr>
          <p:cNvSpPr txBox="1"/>
          <p:nvPr/>
        </p:nvSpPr>
        <p:spPr>
          <a:xfrm>
            <a:off x="3230470" y="4179295"/>
            <a:ext cx="609834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Arial"/>
                <a:sym typeface="Arial"/>
              </a:rPr>
              <a:t>Trò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Arial"/>
                <a:sym typeface="Arial"/>
              </a:rPr>
              <a:t> </a:t>
            </a:r>
            <a:r>
              <a:rPr kumimoji="0" lang="en-US" sz="5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Arial"/>
                <a:sym typeface="Arial"/>
              </a:rPr>
              <a:t>chơi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Arial"/>
                <a:sym typeface="Arial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Arial"/>
                <a:sym typeface="Arial"/>
              </a:rPr>
              <a:t>“</a:t>
            </a:r>
            <a:r>
              <a:rPr lang="en-US" sz="5400" b="1" kern="0" dirty="0">
                <a:solidFill>
                  <a:srgbClr val="FF0000"/>
                </a:solidFill>
                <a:cs typeface="Arial"/>
                <a:sym typeface="Arial"/>
              </a:rPr>
              <a:t>T</a:t>
            </a:r>
            <a:r>
              <a:rPr kumimoji="0" lang="en-US" sz="5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Arial"/>
                <a:sym typeface="Arial"/>
              </a:rPr>
              <a:t>ruyền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Arial"/>
                <a:sym typeface="Arial"/>
              </a:rPr>
              <a:t> </a:t>
            </a:r>
            <a:r>
              <a:rPr kumimoji="0" lang="en-US" sz="5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Arial"/>
                <a:sym typeface="Arial"/>
              </a:rPr>
              <a:t>điện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Arial"/>
                <a:sym typeface="Arial"/>
              </a:rPr>
              <a:t>” </a:t>
            </a:r>
          </a:p>
        </p:txBody>
      </p:sp>
    </p:spTree>
    <p:extLst>
      <p:ext uri="{BB962C8B-B14F-4D97-AF65-F5344CB8AC3E}">
        <p14:creationId xmlns:p14="http://schemas.microsoft.com/office/powerpoint/2010/main" val="7515602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3030A4-BD1D-480E-B85C-50FF7B91D1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8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D1EC44F-7D14-4905-B65D-D611DF9E874E}"/>
              </a:ext>
            </a:extLst>
          </p:cNvPr>
          <p:cNvSpPr/>
          <p:nvPr/>
        </p:nvSpPr>
        <p:spPr>
          <a:xfrm>
            <a:off x="178676" y="115615"/>
            <a:ext cx="11845157" cy="6621516"/>
          </a:xfrm>
          <a:prstGeom prst="roundRect">
            <a:avLst>
              <a:gd name="adj" fmla="val 11162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66392826-8998-468F-B108-1A753CB3B200}"/>
              </a:ext>
            </a:extLst>
          </p:cNvPr>
          <p:cNvSpPr/>
          <p:nvPr/>
        </p:nvSpPr>
        <p:spPr>
          <a:xfrm>
            <a:off x="1929529" y="334408"/>
            <a:ext cx="8728946" cy="3618467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 w="28575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rgbClr val="000000"/>
              </a:buClr>
              <a:defRPr/>
            </a:pPr>
            <a:r>
              <a:rPr lang="en-US" sz="4400" b="1" u="sng" kern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/>
                <a:sym typeface="Arial"/>
              </a:rPr>
              <a:t>Luật</a:t>
            </a:r>
            <a:r>
              <a:rPr lang="vi-VN" sz="4400" b="1" u="sng" kern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/>
                <a:sym typeface="Arial"/>
              </a:rPr>
              <a:t> chơi:</a:t>
            </a:r>
            <a:endParaRPr lang="en-US" sz="4400" b="1" u="sng" kern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/>
              <a:sym typeface="Arial"/>
            </a:endParaRPr>
          </a:p>
          <a:p>
            <a:pPr marL="571500" lvl="0" indent="-571500" algn="just"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vi-VN" sz="3600" kern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/>
                <a:sym typeface="Arial"/>
              </a:rPr>
              <a:t>Đặt câu hỏi khi nào</a:t>
            </a:r>
            <a:r>
              <a:rPr lang="en-US" sz="3600" kern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/>
                <a:sym typeface="Arial"/>
              </a:rPr>
              <a:t> </a:t>
            </a:r>
            <a:r>
              <a:rPr lang="vi-VN" sz="3600" kern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/>
                <a:sym typeface="Arial"/>
              </a:rPr>
              <a:t>và hỏi truyền nhau thật nhanh</a:t>
            </a:r>
            <a:r>
              <a:rPr lang="en-US" sz="3600" kern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/>
                <a:sym typeface="Arial"/>
              </a:rPr>
              <a:t>.</a:t>
            </a:r>
          </a:p>
          <a:p>
            <a:pPr marL="571500" lvl="0" indent="-571500" algn="just"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vi-VN" sz="3600" kern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/>
                <a:sym typeface="Arial"/>
              </a:rPr>
              <a:t>Bạn nào không trả lời được hoặc quá chậm sẽ bị phạt trò bơm xe </a:t>
            </a:r>
            <a:endParaRPr kumimoji="0" lang="it-IT" sz="3600" i="0" u="none" strike="noStrike" kern="0" normalizeH="0" baseline="0" noProof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Calibri" panose="020F0502020204030204"/>
              <a:sym typeface="Arial"/>
            </a:endParaRPr>
          </a:p>
        </p:txBody>
      </p:sp>
      <p:pic>
        <p:nvPicPr>
          <p:cNvPr id="15" name="Picture 3">
            <a:extLst>
              <a:ext uri="{FF2B5EF4-FFF2-40B4-BE49-F238E27FC236}">
                <a16:creationId xmlns:a16="http://schemas.microsoft.com/office/drawing/2014/main" id="{E6BD6BD6-C340-43F3-83A9-34C3E83DDD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666" y="3993759"/>
            <a:ext cx="8116327" cy="2773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0353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3030A4-BD1D-480E-B85C-50FF7B91D1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8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D1EC44F-7D14-4905-B65D-D611DF9E874E}"/>
              </a:ext>
            </a:extLst>
          </p:cNvPr>
          <p:cNvSpPr/>
          <p:nvPr/>
        </p:nvSpPr>
        <p:spPr>
          <a:xfrm>
            <a:off x="178676" y="115615"/>
            <a:ext cx="11845157" cy="6621516"/>
          </a:xfrm>
          <a:prstGeom prst="roundRect">
            <a:avLst>
              <a:gd name="adj" fmla="val 11162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DA4B72C3-9912-41FA-9593-F67CF606CF6D}"/>
              </a:ext>
            </a:extLst>
          </p:cNvPr>
          <p:cNvSpPr/>
          <p:nvPr/>
        </p:nvSpPr>
        <p:spPr>
          <a:xfrm>
            <a:off x="371476" y="2433637"/>
            <a:ext cx="2981324" cy="1990725"/>
          </a:xfrm>
          <a:prstGeom prst="cloud">
            <a:avLst/>
          </a:prstGeom>
          <a:solidFill>
            <a:srgbClr val="FFFF00"/>
          </a:solidFill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Left Brace 6">
            <a:extLst>
              <a:ext uri="{FF2B5EF4-FFF2-40B4-BE49-F238E27FC236}">
                <a16:creationId xmlns:a16="http://schemas.microsoft.com/office/drawing/2014/main" id="{FFA31858-5CE2-4743-9807-241BD3495FA3}"/>
              </a:ext>
            </a:extLst>
          </p:cNvPr>
          <p:cNvSpPr/>
          <p:nvPr/>
        </p:nvSpPr>
        <p:spPr>
          <a:xfrm>
            <a:off x="3562350" y="2271712"/>
            <a:ext cx="438149" cy="2757488"/>
          </a:xfrm>
          <a:prstGeom prst="leftBrace">
            <a:avLst>
              <a:gd name="adj1" fmla="val 21586"/>
              <a:gd name="adj2" fmla="val 49549"/>
            </a:avLst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D450B7F-DC66-4868-8A88-C616C666A4AD}"/>
              </a:ext>
            </a:extLst>
          </p:cNvPr>
          <p:cNvSpPr/>
          <p:nvPr/>
        </p:nvSpPr>
        <p:spPr>
          <a:xfrm>
            <a:off x="4000497" y="1714500"/>
            <a:ext cx="2247903" cy="1314450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D9B00C3-66B9-4D0F-9C06-A8846F08C638}"/>
              </a:ext>
            </a:extLst>
          </p:cNvPr>
          <p:cNvSpPr/>
          <p:nvPr/>
        </p:nvSpPr>
        <p:spPr>
          <a:xfrm>
            <a:off x="4000497" y="4610100"/>
            <a:ext cx="2362203" cy="1031078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3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kumimoji="0" lang="en-US" sz="33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877BA95-C88B-48C2-9B71-EE12EF04A75D}"/>
              </a:ext>
            </a:extLst>
          </p:cNvPr>
          <p:cNvCxnSpPr>
            <a:stCxn id="8" idx="3"/>
          </p:cNvCxnSpPr>
          <p:nvPr/>
        </p:nvCxnSpPr>
        <p:spPr>
          <a:xfrm flipV="1">
            <a:off x="6248400" y="1600200"/>
            <a:ext cx="761998" cy="771525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8466963D-CC6B-4FA5-8791-F4BEDDA7624E}"/>
              </a:ext>
            </a:extLst>
          </p:cNvPr>
          <p:cNvSpPr/>
          <p:nvPr/>
        </p:nvSpPr>
        <p:spPr>
          <a:xfrm>
            <a:off x="7010396" y="942975"/>
            <a:ext cx="4038604" cy="1314450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/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36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6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sz="36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36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6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36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nhiên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F57E043-B895-43BA-91AB-DF1AED2A1F44}"/>
              </a:ext>
            </a:extLst>
          </p:cNvPr>
          <p:cNvCxnSpPr>
            <a:cxnSpLocks/>
          </p:cNvCxnSpPr>
          <p:nvPr/>
        </p:nvCxnSpPr>
        <p:spPr>
          <a:xfrm>
            <a:off x="6248400" y="2424113"/>
            <a:ext cx="761996" cy="623887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A1B56714-587F-458A-8603-9008953E000B}"/>
              </a:ext>
            </a:extLst>
          </p:cNvPr>
          <p:cNvSpPr/>
          <p:nvPr/>
        </p:nvSpPr>
        <p:spPr>
          <a:xfrm>
            <a:off x="7010395" y="2362200"/>
            <a:ext cx="4019555" cy="1314450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/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36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6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lang="en-US" sz="36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lang="en-US" sz="36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6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6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sz="36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4363BB2-1A0D-48D2-9FDC-A77A05098504}"/>
              </a:ext>
            </a:extLst>
          </p:cNvPr>
          <p:cNvCxnSpPr>
            <a:cxnSpLocks/>
            <a:endCxn id="16" idx="1"/>
          </p:cNvCxnSpPr>
          <p:nvPr/>
        </p:nvCxnSpPr>
        <p:spPr>
          <a:xfrm flipV="1">
            <a:off x="6372222" y="4443412"/>
            <a:ext cx="628651" cy="710802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3B95F9C3-F043-4489-83AE-EF5F531BABFD}"/>
              </a:ext>
            </a:extLst>
          </p:cNvPr>
          <p:cNvSpPr/>
          <p:nvPr/>
        </p:nvSpPr>
        <p:spPr>
          <a:xfrm>
            <a:off x="7000873" y="3914774"/>
            <a:ext cx="5010152" cy="1057276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3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3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33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3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33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kumimoji="0" lang="en-US" sz="33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kumimoji="0" lang="en-US" sz="33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3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kumimoji="0" lang="en-US" sz="33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endParaRPr kumimoji="0" lang="en-US" sz="33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26170A7-8486-4C89-BD46-B5FD8F9B5577}"/>
              </a:ext>
            </a:extLst>
          </p:cNvPr>
          <p:cNvCxnSpPr>
            <a:cxnSpLocks/>
            <a:stCxn id="9" idx="3"/>
            <a:endCxn id="19" idx="1"/>
          </p:cNvCxnSpPr>
          <p:nvPr/>
        </p:nvCxnSpPr>
        <p:spPr>
          <a:xfrm>
            <a:off x="6362700" y="5125639"/>
            <a:ext cx="590548" cy="615554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395E5A8A-5CFC-49C8-A8F9-EADDF0B14542}"/>
              </a:ext>
            </a:extLst>
          </p:cNvPr>
          <p:cNvSpPr/>
          <p:nvPr/>
        </p:nvSpPr>
        <p:spPr>
          <a:xfrm>
            <a:off x="6953248" y="5314949"/>
            <a:ext cx="5010152" cy="852487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3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3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33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kumimoji="0" lang="en-US" sz="33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kumimoji="0" lang="en-US" sz="33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3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sz="33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33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3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4394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1" grpId="0" animBg="1"/>
      <p:bldP spid="13" grpId="0" animBg="1"/>
      <p:bldP spid="16" grpId="0" animBg="1"/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77B4DC1-A55C-45DE-8D02-6737F72CB1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8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B04D3D1-CEA6-47D4-98E6-68CE1CB527B1}"/>
              </a:ext>
            </a:extLst>
          </p:cNvPr>
          <p:cNvSpPr/>
          <p:nvPr/>
        </p:nvSpPr>
        <p:spPr>
          <a:xfrm>
            <a:off x="1558986" y="811488"/>
            <a:ext cx="8772202" cy="4494717"/>
          </a:xfrm>
          <a:custGeom>
            <a:avLst/>
            <a:gdLst>
              <a:gd name="connsiteX0" fmla="*/ 0 w 8772202"/>
              <a:gd name="connsiteY0" fmla="*/ 749134 h 4494717"/>
              <a:gd name="connsiteX1" fmla="*/ 749134 w 8772202"/>
              <a:gd name="connsiteY1" fmla="*/ 0 h 4494717"/>
              <a:gd name="connsiteX2" fmla="*/ 8023068 w 8772202"/>
              <a:gd name="connsiteY2" fmla="*/ 0 h 4494717"/>
              <a:gd name="connsiteX3" fmla="*/ 8772202 w 8772202"/>
              <a:gd name="connsiteY3" fmla="*/ 749134 h 4494717"/>
              <a:gd name="connsiteX4" fmla="*/ 8772202 w 8772202"/>
              <a:gd name="connsiteY4" fmla="*/ 3745583 h 4494717"/>
              <a:gd name="connsiteX5" fmla="*/ 8023068 w 8772202"/>
              <a:gd name="connsiteY5" fmla="*/ 4494717 h 4494717"/>
              <a:gd name="connsiteX6" fmla="*/ 749134 w 8772202"/>
              <a:gd name="connsiteY6" fmla="*/ 4494717 h 4494717"/>
              <a:gd name="connsiteX7" fmla="*/ 0 w 8772202"/>
              <a:gd name="connsiteY7" fmla="*/ 3745583 h 4494717"/>
              <a:gd name="connsiteX8" fmla="*/ 0 w 8772202"/>
              <a:gd name="connsiteY8" fmla="*/ 749134 h 4494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772202" h="4494717" fill="none" extrusionOk="0">
                <a:moveTo>
                  <a:pt x="0" y="749134"/>
                </a:moveTo>
                <a:cubicBezTo>
                  <a:pt x="2492" y="402848"/>
                  <a:pt x="363080" y="46458"/>
                  <a:pt x="749134" y="0"/>
                </a:cubicBezTo>
                <a:cubicBezTo>
                  <a:pt x="2560756" y="72427"/>
                  <a:pt x="5396466" y="61419"/>
                  <a:pt x="8023068" y="0"/>
                </a:cubicBezTo>
                <a:cubicBezTo>
                  <a:pt x="8433028" y="-25989"/>
                  <a:pt x="8695283" y="312133"/>
                  <a:pt x="8772202" y="749134"/>
                </a:cubicBezTo>
                <a:cubicBezTo>
                  <a:pt x="8873078" y="1246256"/>
                  <a:pt x="8664889" y="2442038"/>
                  <a:pt x="8772202" y="3745583"/>
                </a:cubicBezTo>
                <a:cubicBezTo>
                  <a:pt x="8784518" y="4096811"/>
                  <a:pt x="8418098" y="4473748"/>
                  <a:pt x="8023068" y="4494717"/>
                </a:cubicBezTo>
                <a:cubicBezTo>
                  <a:pt x="7243588" y="4524544"/>
                  <a:pt x="2825484" y="4415411"/>
                  <a:pt x="749134" y="4494717"/>
                </a:cubicBezTo>
                <a:cubicBezTo>
                  <a:pt x="351013" y="4492952"/>
                  <a:pt x="-27086" y="4164674"/>
                  <a:pt x="0" y="3745583"/>
                </a:cubicBezTo>
                <a:cubicBezTo>
                  <a:pt x="50037" y="3057382"/>
                  <a:pt x="770" y="1914608"/>
                  <a:pt x="0" y="749134"/>
                </a:cubicBezTo>
                <a:close/>
              </a:path>
              <a:path w="8772202" h="4494717" stroke="0" extrusionOk="0">
                <a:moveTo>
                  <a:pt x="0" y="749134"/>
                </a:moveTo>
                <a:cubicBezTo>
                  <a:pt x="12632" y="338842"/>
                  <a:pt x="338453" y="6363"/>
                  <a:pt x="749134" y="0"/>
                </a:cubicBezTo>
                <a:cubicBezTo>
                  <a:pt x="2293347" y="123000"/>
                  <a:pt x="5961583" y="-96860"/>
                  <a:pt x="8023068" y="0"/>
                </a:cubicBezTo>
                <a:cubicBezTo>
                  <a:pt x="8411349" y="-19400"/>
                  <a:pt x="8792790" y="293893"/>
                  <a:pt x="8772202" y="749134"/>
                </a:cubicBezTo>
                <a:cubicBezTo>
                  <a:pt x="8775375" y="2013829"/>
                  <a:pt x="8866469" y="3032370"/>
                  <a:pt x="8772202" y="3745583"/>
                </a:cubicBezTo>
                <a:cubicBezTo>
                  <a:pt x="8761899" y="4163051"/>
                  <a:pt x="8399248" y="4488571"/>
                  <a:pt x="8023068" y="4494717"/>
                </a:cubicBezTo>
                <a:cubicBezTo>
                  <a:pt x="6318864" y="4334010"/>
                  <a:pt x="1989798" y="4534384"/>
                  <a:pt x="749134" y="4494717"/>
                </a:cubicBezTo>
                <a:cubicBezTo>
                  <a:pt x="280029" y="4483534"/>
                  <a:pt x="-15371" y="4152354"/>
                  <a:pt x="0" y="3745583"/>
                </a:cubicBezTo>
                <a:cubicBezTo>
                  <a:pt x="32216" y="2595055"/>
                  <a:pt x="57206" y="2119911"/>
                  <a:pt x="0" y="749134"/>
                </a:cubicBezTo>
                <a:close/>
              </a:path>
            </a:pathLst>
          </a:custGeom>
          <a:solidFill>
            <a:schemeClr val="bg1">
              <a:alpha val="83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FD19D9-98D6-4C3C-AE2D-6B5F93B77B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8654" y="1499974"/>
            <a:ext cx="4004331" cy="76697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F6479EF-2589-4433-B7CA-992F5E3BBBA4}"/>
              </a:ext>
            </a:extLst>
          </p:cNvPr>
          <p:cNvSpPr txBox="1"/>
          <p:nvPr/>
        </p:nvSpPr>
        <p:spPr>
          <a:xfrm>
            <a:off x="4010025" y="904875"/>
            <a:ext cx="5457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Thứ</a:t>
            </a:r>
            <a:r>
              <a:rPr lang="en-US" sz="2800" dirty="0"/>
              <a:t>….</a:t>
            </a:r>
            <a:r>
              <a:rPr lang="en-US" sz="2800" dirty="0" err="1"/>
              <a:t>ngày</a:t>
            </a:r>
            <a:r>
              <a:rPr lang="en-US" sz="2800" dirty="0"/>
              <a:t>….</a:t>
            </a:r>
            <a:r>
              <a:rPr lang="en-US" sz="2800" dirty="0" err="1"/>
              <a:t>tháng</a:t>
            </a:r>
            <a:r>
              <a:rPr lang="en-US" sz="2800" dirty="0"/>
              <a:t>….</a:t>
            </a:r>
            <a:r>
              <a:rPr lang="en-US" sz="2800" dirty="0" err="1"/>
              <a:t>năm</a:t>
            </a:r>
            <a:r>
              <a:rPr lang="en-US" sz="2800" dirty="0"/>
              <a:t>….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87CF02A-7A9C-471C-B7AD-8F9FEEF4A8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5683" y="2353349"/>
            <a:ext cx="8547333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660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77B4DC1-A55C-45DE-8D02-6737F72CB1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8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C7272BC-45AB-4E98-B658-CEC0301D99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8593" y="1216479"/>
            <a:ext cx="7035373" cy="3735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338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31F4AD4-84BC-4A1F-AF8C-53D2703999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18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F8AE2CA-49C5-4C35-A084-AE455179B0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655" y="-258086"/>
            <a:ext cx="7487444" cy="86050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6534E53-8935-4F54-B2BD-02770F4CE8E9}"/>
              </a:ext>
            </a:extLst>
          </p:cNvPr>
          <p:cNvSpPr txBox="1"/>
          <p:nvPr/>
        </p:nvSpPr>
        <p:spPr>
          <a:xfrm>
            <a:off x="5342389" y="2459504"/>
            <a:ext cx="3880352" cy="1938992"/>
          </a:xfrm>
          <a:prstGeom prst="rect">
            <a:avLst/>
          </a:prstGeom>
          <a:noFill/>
        </p:spPr>
        <p:txBody>
          <a:bodyPr wrap="square" lIns="91396" tIns="45718" rIns="91396" bIns="4571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6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KHỞI ĐỘNG 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5" name="55">
            <a:extLst>
              <a:ext uri="{FF2B5EF4-FFF2-40B4-BE49-F238E27FC236}">
                <a16:creationId xmlns:a16="http://schemas.microsoft.com/office/drawing/2014/main" id="{75718A0B-0B47-47D9-97D0-C71E67C88FA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7558"/>
            <a:ext cx="4249241" cy="4552875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969" b="95963" l="12738" r="870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8583" y="5304679"/>
            <a:ext cx="3534909" cy="1707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7984" y="0"/>
            <a:ext cx="2548844" cy="1859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1983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0937911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31F4AD4-84BC-4A1F-AF8C-53D2703999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18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F8AE2CA-49C5-4C35-A084-AE455179B0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655" y="-258086"/>
            <a:ext cx="7487444" cy="86050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6534E53-8935-4F54-B2BD-02770F4CE8E9}"/>
              </a:ext>
            </a:extLst>
          </p:cNvPr>
          <p:cNvSpPr txBox="1"/>
          <p:nvPr/>
        </p:nvSpPr>
        <p:spPr>
          <a:xfrm>
            <a:off x="5147150" y="2699700"/>
            <a:ext cx="4235562" cy="923326"/>
          </a:xfrm>
          <a:prstGeom prst="rect">
            <a:avLst/>
          </a:prstGeom>
          <a:noFill/>
        </p:spPr>
        <p:txBody>
          <a:bodyPr wrap="square" lIns="91396" tIns="45718" rIns="91396" bIns="4571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Khám phá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5" name="55">
            <a:extLst>
              <a:ext uri="{FF2B5EF4-FFF2-40B4-BE49-F238E27FC236}">
                <a16:creationId xmlns:a16="http://schemas.microsoft.com/office/drawing/2014/main" id="{75718A0B-0B47-47D9-97D0-C71E67C88FA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7558"/>
            <a:ext cx="4249241" cy="4552875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969" b="95963" l="12738" r="870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8583" y="5304679"/>
            <a:ext cx="3534909" cy="1707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7984" y="0"/>
            <a:ext cx="2548844" cy="1859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1623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3030A4-BD1D-480E-B85C-50FF7B91D1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8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D1EC44F-7D14-4905-B65D-D611DF9E874E}"/>
              </a:ext>
            </a:extLst>
          </p:cNvPr>
          <p:cNvSpPr/>
          <p:nvPr/>
        </p:nvSpPr>
        <p:spPr>
          <a:xfrm>
            <a:off x="178676" y="115615"/>
            <a:ext cx="11845157" cy="6621516"/>
          </a:xfrm>
          <a:prstGeom prst="roundRect">
            <a:avLst>
              <a:gd name="adj" fmla="val 11162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652799-9EB6-4B7D-9E99-365207C4D87D}"/>
              </a:ext>
            </a:extLst>
          </p:cNvPr>
          <p:cNvSpPr txBox="1"/>
          <p:nvPr/>
        </p:nvSpPr>
        <p:spPr>
          <a:xfrm>
            <a:off x="1263854" y="386814"/>
            <a:ext cx="10197296" cy="584771"/>
          </a:xfrm>
          <a:prstGeom prst="rect">
            <a:avLst/>
          </a:prstGeom>
          <a:noFill/>
        </p:spPr>
        <p:txBody>
          <a:bodyPr wrap="square" lIns="91396" tIns="45718" rIns="91396" bIns="45718">
            <a:spAutoFit/>
          </a:bodyPr>
          <a:lstStyle/>
          <a:p>
            <a:pPr lvl="0">
              <a:buClr>
                <a:srgbClr val="000000"/>
              </a:buClr>
            </a:pPr>
            <a:r>
              <a:rPr lang="en-US" sz="3200" b="1" kern="0" dirty="0">
                <a:solidFill>
                  <a:srgbClr val="002060"/>
                </a:solidFill>
                <a:cs typeface="Arial" panose="020B0604020202020204" pitchFamily="34" charset="0"/>
                <a:sym typeface="Arial"/>
              </a:rPr>
              <a:t>1. X</a:t>
            </a:r>
            <a:r>
              <a:rPr lang="vi-VN" sz="3200" b="1" kern="0" dirty="0">
                <a:solidFill>
                  <a:srgbClr val="002060"/>
                </a:solidFill>
                <a:cs typeface="Arial" panose="020B0604020202020204" pitchFamily="34" charset="0"/>
                <a:sym typeface="Arial"/>
              </a:rPr>
              <a:t>ếp các từ ngữ dưới đây vào nhóm thích hợp.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3A69D38-A115-484D-8BCF-2C3C38CDCC50}"/>
              </a:ext>
            </a:extLst>
          </p:cNvPr>
          <p:cNvGrpSpPr/>
          <p:nvPr/>
        </p:nvGrpSpPr>
        <p:grpSpPr>
          <a:xfrm>
            <a:off x="623030" y="1043510"/>
            <a:ext cx="10953568" cy="5264994"/>
            <a:chOff x="1185151" y="3586021"/>
            <a:chExt cx="4929545" cy="2310077"/>
          </a:xfrm>
        </p:grpSpPr>
        <p:sp>
          <p:nvSpPr>
            <p:cNvPr id="7" name="Rectangle: Rounded Corners 132">
              <a:extLst>
                <a:ext uri="{FF2B5EF4-FFF2-40B4-BE49-F238E27FC236}">
                  <a16:creationId xmlns:a16="http://schemas.microsoft.com/office/drawing/2014/main" id="{DABD903B-A6AA-4F26-B4CB-5D8490B5BD3E}"/>
                </a:ext>
              </a:extLst>
            </p:cNvPr>
            <p:cNvSpPr/>
            <p:nvPr/>
          </p:nvSpPr>
          <p:spPr>
            <a:xfrm>
              <a:off x="1369285" y="3739393"/>
              <a:ext cx="4596518" cy="1976625"/>
            </a:xfrm>
            <a:prstGeom prst="roundRect">
              <a:avLst/>
            </a:prstGeom>
            <a:noFill/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B9F9CAA-C8C0-4F88-B7A5-1B824EBD39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13343" y="5301502"/>
              <a:ext cx="701353" cy="594596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E0C4E55-5A25-4E7F-9509-4329BCC8B6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7421" t="53580" r="2212" b="10109"/>
            <a:stretch/>
          </p:blipFill>
          <p:spPr>
            <a:xfrm>
              <a:off x="1185151" y="3586021"/>
              <a:ext cx="532966" cy="479415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8A0A60B8-6B41-494A-84AD-31197C154E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502" y="5027923"/>
            <a:ext cx="1293355" cy="152060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F2F6468-B870-46C7-92B6-D0008D39AF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24012" y="2338387"/>
            <a:ext cx="9120188" cy="2512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307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ree, stationary, garden&#10;&#10;Description automatically generated">
            <a:extLst>
              <a:ext uri="{FF2B5EF4-FFF2-40B4-BE49-F238E27FC236}">
                <a16:creationId xmlns:a16="http://schemas.microsoft.com/office/drawing/2014/main" id="{2E7D2C6A-0CE4-48CF-99A0-EB1A9DE553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892C9A2-190A-401C-A7D8-61E8A166ACD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5" t="19664" r="5556" b="5482"/>
          <a:stretch/>
        </p:blipFill>
        <p:spPr>
          <a:xfrm>
            <a:off x="2559841" y="1703423"/>
            <a:ext cx="7072313" cy="41148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B12CFD4-4169-4AD0-B911-AAAB1F972B6F}"/>
              </a:ext>
            </a:extLst>
          </p:cNvPr>
          <p:cNvSpPr txBox="1"/>
          <p:nvPr/>
        </p:nvSpPr>
        <p:spPr>
          <a:xfrm>
            <a:off x="4823659" y="3105652"/>
            <a:ext cx="401052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F42448"/>
                </a:solidFill>
                <a:effectLst>
                  <a:glow rad="127000">
                    <a:srgbClr val="F42448"/>
                  </a:glow>
                </a:effectLst>
                <a:uLnTx/>
                <a:uFillTx/>
                <a:latin typeface="LNTH-Pleasantly Plump" pitchFamily="2" charset="0"/>
                <a:ea typeface="+mn-ea"/>
                <a:cs typeface="Calibri" panose="020F0502020204030204" pitchFamily="34" charset="0"/>
              </a:rPr>
              <a:t>CÙNG ĐI HÁI NẤM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A3DB279-11C2-4BA7-BDBC-F4B663805AE0}"/>
              </a:ext>
            </a:extLst>
          </p:cNvPr>
          <p:cNvSpPr txBox="1"/>
          <p:nvPr/>
        </p:nvSpPr>
        <p:spPr>
          <a:xfrm>
            <a:off x="4419596" y="390047"/>
            <a:ext cx="386615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38100">
                  <a:solidFill>
                    <a:prstClr val="white"/>
                  </a:solidFill>
                </a:ln>
                <a:solidFill>
                  <a:srgbClr val="1B6AA5"/>
                </a:solidFill>
                <a:effectLst>
                  <a:glow rad="127000">
                    <a:srgbClr val="1B6AA5"/>
                  </a:glow>
                </a:effectLst>
                <a:uLnTx/>
                <a:uFillTx/>
                <a:latin typeface="LNTH-Pleasantly Plump" pitchFamily="2" charset="0"/>
                <a:ea typeface="+mn-ea"/>
                <a:cs typeface="Calibri" panose="020F0502020204030204" pitchFamily="34" charset="0"/>
              </a:rPr>
              <a:t>Trò</a:t>
            </a:r>
            <a:r>
              <a:rPr kumimoji="0" lang="en-US" sz="5400" b="0" i="0" u="none" strike="noStrike" kern="1200" cap="none" spc="0" normalizeH="0" baseline="0" noProof="0" dirty="0">
                <a:ln w="38100">
                  <a:solidFill>
                    <a:prstClr val="white"/>
                  </a:solidFill>
                </a:ln>
                <a:solidFill>
                  <a:srgbClr val="1B6AA5"/>
                </a:solidFill>
                <a:effectLst>
                  <a:glow rad="127000">
                    <a:srgbClr val="1B6AA5"/>
                  </a:glow>
                </a:effectLst>
                <a:uLnTx/>
                <a:uFillTx/>
                <a:latin typeface="LNTH-Pleasantly Plump" pitchFamily="2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38100">
                  <a:solidFill>
                    <a:prstClr val="white"/>
                  </a:solidFill>
                </a:ln>
                <a:solidFill>
                  <a:srgbClr val="1B6AA5"/>
                </a:solidFill>
                <a:effectLst>
                  <a:glow rad="127000">
                    <a:srgbClr val="1B6AA5"/>
                  </a:glow>
                </a:effectLst>
                <a:uLnTx/>
                <a:uFillTx/>
                <a:latin typeface="LNTH-Pleasantly Plump" pitchFamily="2" charset="0"/>
                <a:ea typeface="+mn-ea"/>
                <a:cs typeface="Calibri" panose="020F0502020204030204" pitchFamily="34" charset="0"/>
              </a:rPr>
              <a:t>chơi</a:t>
            </a:r>
            <a:endParaRPr kumimoji="0" lang="en-US" sz="5400" b="0" i="0" u="none" strike="noStrike" kern="1200" cap="none" spc="0" normalizeH="0" baseline="0" noProof="0" dirty="0">
              <a:ln w="38100">
                <a:solidFill>
                  <a:prstClr val="white"/>
                </a:solidFill>
              </a:ln>
              <a:solidFill>
                <a:srgbClr val="1B6AA5"/>
              </a:solidFill>
              <a:effectLst>
                <a:glow rad="127000">
                  <a:srgbClr val="1B6AA5"/>
                </a:glow>
              </a:effectLst>
              <a:uLnTx/>
              <a:uFillTx/>
              <a:latin typeface="LNTH-Pleasantly Plump" pitchFamily="2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5" name="nhạc dễ thương gt trò chơi">
            <a:hlinkClick r:id="" action="ppaction://media"/>
            <a:extLst>
              <a:ext uri="{FF2B5EF4-FFF2-40B4-BE49-F238E27FC236}">
                <a16:creationId xmlns:a16="http://schemas.microsoft.com/office/drawing/2014/main" id="{468671E4-F051-4AF5-B089-6C531F7892C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400113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847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0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1000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15" grpId="0"/>
      <p:bldP spid="15" grpId="1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D7B74FF-63A0-4959-AF6D-F6D119DB7B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8209AAD-EDD3-4FAF-A224-442C85DC20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482" y="100263"/>
            <a:ext cx="6400800" cy="6400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6B4B974-3350-4244-AA74-BE3800B6192A}"/>
              </a:ext>
            </a:extLst>
          </p:cNvPr>
          <p:cNvSpPr txBox="1"/>
          <p:nvPr/>
        </p:nvSpPr>
        <p:spPr>
          <a:xfrm>
            <a:off x="4339390" y="1342970"/>
            <a:ext cx="35132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12C6C"/>
                </a:solidFill>
                <a:effectLst/>
                <a:uLnTx/>
                <a:uFillTx/>
                <a:latin typeface="SVN-Dessert Menu Script" panose="00000500000000000000" pitchFamily="2" charset="0"/>
                <a:ea typeface="+mn-ea"/>
                <a:cs typeface="Calibri" panose="020F0502020204030204" pitchFamily="34" charset="0"/>
              </a:rPr>
              <a:t>Thử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12C6C"/>
                </a:solidFill>
                <a:effectLst/>
                <a:uLnTx/>
                <a:uFillTx/>
                <a:latin typeface="SVN-Dessert Menu Script" panose="00000500000000000000" pitchFamily="2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12C6C"/>
                </a:solidFill>
                <a:effectLst/>
                <a:uLnTx/>
                <a:uFillTx/>
                <a:latin typeface="SVN-Dessert Menu Script" panose="00000500000000000000" pitchFamily="2" charset="0"/>
                <a:ea typeface="+mn-ea"/>
                <a:cs typeface="Calibri" panose="020F0502020204030204" pitchFamily="34" charset="0"/>
              </a:rPr>
              <a:t>thách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12C6C"/>
              </a:solidFill>
              <a:effectLst/>
              <a:uLnTx/>
              <a:uFillTx/>
              <a:latin typeface="SVN-Dessert Menu Script" panose="00000500000000000000" pitchFamily="2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CDCEF25-97F3-459A-81B8-C2AAD941CA5C}"/>
              </a:ext>
            </a:extLst>
          </p:cNvPr>
          <p:cNvSpPr txBox="1"/>
          <p:nvPr/>
        </p:nvSpPr>
        <p:spPr>
          <a:xfrm>
            <a:off x="3891867" y="2023390"/>
            <a:ext cx="440826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hãy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xếp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nấm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chưa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từ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ngữ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giỏ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tương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ứng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34108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group of ladybugs on a leaf&#10;&#10;Description automatically generated with low confidence">
            <a:extLst>
              <a:ext uri="{FF2B5EF4-FFF2-40B4-BE49-F238E27FC236}">
                <a16:creationId xmlns:a16="http://schemas.microsoft.com/office/drawing/2014/main" id="{85B3D877-5B81-4B69-A0AE-96E03F34FD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1"/>
            <a:ext cx="12192000" cy="6857637"/>
          </a:xfrm>
          <a:prstGeom prst="rect">
            <a:avLst/>
          </a:prstGeom>
        </p:spPr>
      </p:pic>
      <p:grpSp>
        <p:nvGrpSpPr>
          <p:cNvPr id="112" name="Group 111">
            <a:extLst>
              <a:ext uri="{FF2B5EF4-FFF2-40B4-BE49-F238E27FC236}">
                <a16:creationId xmlns:a16="http://schemas.microsoft.com/office/drawing/2014/main" id="{EB045978-F81D-41B5-868C-0088021FC8C0}"/>
              </a:ext>
            </a:extLst>
          </p:cNvPr>
          <p:cNvGrpSpPr/>
          <p:nvPr/>
        </p:nvGrpSpPr>
        <p:grpSpPr>
          <a:xfrm>
            <a:off x="1824441" y="4092114"/>
            <a:ext cx="2926080" cy="2926080"/>
            <a:chOff x="1824441" y="4092114"/>
            <a:chExt cx="2926080" cy="2926080"/>
          </a:xfrm>
        </p:grpSpPr>
        <p:pic>
          <p:nvPicPr>
            <p:cNvPr id="113" name="Picture 112" descr="A picture containing basket, container&#10;&#10;Description automatically generated">
              <a:extLst>
                <a:ext uri="{FF2B5EF4-FFF2-40B4-BE49-F238E27FC236}">
                  <a16:creationId xmlns:a16="http://schemas.microsoft.com/office/drawing/2014/main" id="{C018719F-78BB-4DEE-AB88-84B3E688425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83367">
              <a:off x="1824441" y="4092114"/>
              <a:ext cx="2926080" cy="2926080"/>
            </a:xfrm>
            <a:prstGeom prst="rect">
              <a:avLst/>
            </a:prstGeom>
          </p:spPr>
        </p:pic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BF884804-0A5F-44DE-88D2-732F21A1A8C7}"/>
                </a:ext>
              </a:extLst>
            </p:cNvPr>
            <p:cNvGrpSpPr/>
            <p:nvPr/>
          </p:nvGrpSpPr>
          <p:grpSpPr>
            <a:xfrm>
              <a:off x="2049755" y="5505723"/>
              <a:ext cx="2469081" cy="1253073"/>
              <a:chOff x="2074243" y="5500437"/>
              <a:chExt cx="2469081" cy="1253073"/>
            </a:xfrm>
          </p:grpSpPr>
          <p:sp>
            <p:nvSpPr>
              <p:cNvPr id="115" name="Rectangle: Rounded Corners 114">
                <a:extLst>
                  <a:ext uri="{FF2B5EF4-FFF2-40B4-BE49-F238E27FC236}">
                    <a16:creationId xmlns:a16="http://schemas.microsoft.com/office/drawing/2014/main" id="{CE88310D-2B17-42D2-9077-D6BB804B4EC4}"/>
                  </a:ext>
                </a:extLst>
              </p:cNvPr>
              <p:cNvSpPr/>
              <p:nvPr/>
            </p:nvSpPr>
            <p:spPr>
              <a:xfrm>
                <a:off x="2074243" y="5500437"/>
                <a:ext cx="2469081" cy="1253073"/>
              </a:xfrm>
              <a:prstGeom prst="roundRect">
                <a:avLst/>
              </a:prstGeom>
              <a:solidFill>
                <a:srgbClr val="0066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502F3FE7-75F0-498F-9AD5-E1422DCD5174}"/>
                  </a:ext>
                </a:extLst>
              </p:cNvPr>
              <p:cNvSpPr txBox="1"/>
              <p:nvPr/>
            </p:nvSpPr>
            <p:spPr>
              <a:xfrm>
                <a:off x="2229310" y="5668019"/>
                <a:ext cx="2158946" cy="10772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Từ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ngữ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chỉ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sự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vật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739B87E9-8088-4719-8AC0-E9294EE8E283}"/>
              </a:ext>
            </a:extLst>
          </p:cNvPr>
          <p:cNvGrpSpPr/>
          <p:nvPr/>
        </p:nvGrpSpPr>
        <p:grpSpPr>
          <a:xfrm>
            <a:off x="7572552" y="3449180"/>
            <a:ext cx="3657600" cy="4088054"/>
            <a:chOff x="7572552" y="3449180"/>
            <a:chExt cx="3657600" cy="4088054"/>
          </a:xfrm>
        </p:grpSpPr>
        <p:pic>
          <p:nvPicPr>
            <p:cNvPr id="118" name="Picture 117" descr="A picture containing container&#10;&#10;Description automatically generated">
              <a:extLst>
                <a:ext uri="{FF2B5EF4-FFF2-40B4-BE49-F238E27FC236}">
                  <a16:creationId xmlns:a16="http://schemas.microsoft.com/office/drawing/2014/main" id="{3A0BBEEB-5483-4A6D-AEE6-572EE7CD52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2552" y="3449180"/>
              <a:ext cx="3657600" cy="4088054"/>
            </a:xfrm>
            <a:prstGeom prst="rect">
              <a:avLst/>
            </a:prstGeom>
          </p:spPr>
        </p:pic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8086351D-E3B0-4B4A-A4C9-547F8D0B590A}"/>
                </a:ext>
              </a:extLst>
            </p:cNvPr>
            <p:cNvGrpSpPr/>
            <p:nvPr/>
          </p:nvGrpSpPr>
          <p:grpSpPr>
            <a:xfrm>
              <a:off x="8100318" y="5505723"/>
              <a:ext cx="2766155" cy="1218845"/>
              <a:chOff x="2263417" y="5216474"/>
              <a:chExt cx="1994618" cy="1218845"/>
            </a:xfrm>
          </p:grpSpPr>
          <p:sp>
            <p:nvSpPr>
              <p:cNvPr id="120" name="Rectangle: Rounded Corners 119">
                <a:extLst>
                  <a:ext uri="{FF2B5EF4-FFF2-40B4-BE49-F238E27FC236}">
                    <a16:creationId xmlns:a16="http://schemas.microsoft.com/office/drawing/2014/main" id="{7DDD4662-03EE-4552-BB7D-3AA5DED3D7DB}"/>
                  </a:ext>
                </a:extLst>
              </p:cNvPr>
              <p:cNvSpPr/>
              <p:nvPr/>
            </p:nvSpPr>
            <p:spPr>
              <a:xfrm>
                <a:off x="2263417" y="5216474"/>
                <a:ext cx="1994618" cy="1169988"/>
              </a:xfrm>
              <a:prstGeom prst="roundRect">
                <a:avLst/>
              </a:prstGeom>
              <a:solidFill>
                <a:srgbClr val="9900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57515237-2A7C-403D-A6FD-5EF72FF3690C}"/>
                  </a:ext>
                </a:extLst>
              </p:cNvPr>
              <p:cNvSpPr txBox="1"/>
              <p:nvPr/>
            </p:nvSpPr>
            <p:spPr>
              <a:xfrm>
                <a:off x="2402641" y="5358101"/>
                <a:ext cx="1855394" cy="10772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Từ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ngữ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chỉ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đặc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điểm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4B6901F1-BC86-4209-A9B6-76819C16DB20}"/>
              </a:ext>
            </a:extLst>
          </p:cNvPr>
          <p:cNvGrpSpPr/>
          <p:nvPr/>
        </p:nvGrpSpPr>
        <p:grpSpPr>
          <a:xfrm>
            <a:off x="5627370" y="3254794"/>
            <a:ext cx="2011680" cy="2011680"/>
            <a:chOff x="6560820" y="2873794"/>
            <a:chExt cx="2011680" cy="2011680"/>
          </a:xfrm>
        </p:grpSpPr>
        <p:pic>
          <p:nvPicPr>
            <p:cNvPr id="78" name="Picture 77" descr="Icon&#10;&#10;Description automatically generated">
              <a:extLst>
                <a:ext uri="{FF2B5EF4-FFF2-40B4-BE49-F238E27FC236}">
                  <a16:creationId xmlns:a16="http://schemas.microsoft.com/office/drawing/2014/main" id="{5FFF7B93-F887-4ED1-A37F-8710D706BE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0820" y="2873794"/>
              <a:ext cx="2011680" cy="2011680"/>
            </a:xfrm>
            <a:prstGeom prst="rect">
              <a:avLst/>
            </a:prstGeom>
          </p:spPr>
        </p:pic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740C6712-D0B3-4C20-9C96-FEB9A163075B}"/>
                </a:ext>
              </a:extLst>
            </p:cNvPr>
            <p:cNvSpPr txBox="1"/>
            <p:nvPr/>
          </p:nvSpPr>
          <p:spPr>
            <a:xfrm>
              <a:off x="6985264" y="3117320"/>
              <a:ext cx="111505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s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ừng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sững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526017BE-1B9B-425B-B801-C9ECD15DE5A7}"/>
              </a:ext>
            </a:extLst>
          </p:cNvPr>
          <p:cNvGrpSpPr/>
          <p:nvPr/>
        </p:nvGrpSpPr>
        <p:grpSpPr>
          <a:xfrm>
            <a:off x="2525853" y="2016544"/>
            <a:ext cx="1920240" cy="1920240"/>
            <a:chOff x="3811728" y="2873794"/>
            <a:chExt cx="1920240" cy="1920240"/>
          </a:xfrm>
        </p:grpSpPr>
        <p:pic>
          <p:nvPicPr>
            <p:cNvPr id="81" name="Picture 80" descr="Icon&#10;&#10;Description automatically generated">
              <a:extLst>
                <a:ext uri="{FF2B5EF4-FFF2-40B4-BE49-F238E27FC236}">
                  <a16:creationId xmlns:a16="http://schemas.microsoft.com/office/drawing/2014/main" id="{89933E34-25A3-4F2A-8619-A949C0EE459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1728" y="2873794"/>
              <a:ext cx="1920240" cy="1920240"/>
            </a:xfrm>
            <a:prstGeom prst="rect">
              <a:avLst/>
            </a:prstGeom>
          </p:spPr>
        </p:pic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AFFD1B04-4615-4460-9046-45D8DC020413}"/>
                </a:ext>
              </a:extLst>
            </p:cNvPr>
            <p:cNvSpPr txBox="1"/>
            <p:nvPr/>
          </p:nvSpPr>
          <p:spPr>
            <a:xfrm>
              <a:off x="4100694" y="2997970"/>
              <a:ext cx="132325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trắng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xóa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22695675-70BF-4ED8-B513-E477C6ADD448}"/>
              </a:ext>
            </a:extLst>
          </p:cNvPr>
          <p:cNvGrpSpPr/>
          <p:nvPr/>
        </p:nvGrpSpPr>
        <p:grpSpPr>
          <a:xfrm>
            <a:off x="6305893" y="1797155"/>
            <a:ext cx="2011680" cy="2011680"/>
            <a:chOff x="7566660" y="1437500"/>
            <a:chExt cx="2011680" cy="2011680"/>
          </a:xfrm>
        </p:grpSpPr>
        <p:pic>
          <p:nvPicPr>
            <p:cNvPr id="87" name="Picture 86" descr="Icon&#10;&#10;Description automatically generated">
              <a:extLst>
                <a:ext uri="{FF2B5EF4-FFF2-40B4-BE49-F238E27FC236}">
                  <a16:creationId xmlns:a16="http://schemas.microsoft.com/office/drawing/2014/main" id="{14922B63-057C-4C75-9F48-07FB73BE032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66660" y="1437500"/>
              <a:ext cx="2011680" cy="2011680"/>
            </a:xfrm>
            <a:prstGeom prst="rect">
              <a:avLst/>
            </a:prstGeom>
          </p:spPr>
        </p:pic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17BC01E8-5490-4032-9E4A-18204B4D7523}"/>
                </a:ext>
              </a:extLst>
            </p:cNvPr>
            <p:cNvSpPr txBox="1"/>
            <p:nvPr/>
          </p:nvSpPr>
          <p:spPr>
            <a:xfrm>
              <a:off x="7793776" y="1646846"/>
              <a:ext cx="15574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rừng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180F181E-6A7A-4F15-BAB2-E09AABB6A421}"/>
              </a:ext>
            </a:extLst>
          </p:cNvPr>
          <p:cNvGrpSpPr/>
          <p:nvPr/>
        </p:nvGrpSpPr>
        <p:grpSpPr>
          <a:xfrm>
            <a:off x="6907744" y="302978"/>
            <a:ext cx="2674405" cy="1828800"/>
            <a:chOff x="5135880" y="1437500"/>
            <a:chExt cx="1828800" cy="1828800"/>
          </a:xfrm>
        </p:grpSpPr>
        <p:pic>
          <p:nvPicPr>
            <p:cNvPr id="90" name="Picture 89" descr="Icon&#10;&#10;Description automatically generated">
              <a:extLst>
                <a:ext uri="{FF2B5EF4-FFF2-40B4-BE49-F238E27FC236}">
                  <a16:creationId xmlns:a16="http://schemas.microsoft.com/office/drawing/2014/main" id="{5A365B3A-1A84-4D99-9476-B532EDA631A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5880" y="1437500"/>
              <a:ext cx="1828800" cy="1828800"/>
            </a:xfrm>
            <a:prstGeom prst="rect">
              <a:avLst/>
            </a:prstGeom>
          </p:spPr>
        </p:pic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AE7E9044-E42F-45E4-8970-5732FAF8561A}"/>
                </a:ext>
              </a:extLst>
            </p:cNvPr>
            <p:cNvSpPr txBox="1"/>
            <p:nvPr/>
          </p:nvSpPr>
          <p:spPr>
            <a:xfrm>
              <a:off x="5319975" y="1652845"/>
              <a:ext cx="146061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ruộng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bậc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thang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4CC617EC-C3D5-47A9-A4AD-8F99C1C95810}"/>
              </a:ext>
            </a:extLst>
          </p:cNvPr>
          <p:cNvGrpSpPr/>
          <p:nvPr/>
        </p:nvGrpSpPr>
        <p:grpSpPr>
          <a:xfrm>
            <a:off x="448982" y="2352605"/>
            <a:ext cx="1920240" cy="1920240"/>
            <a:chOff x="2613660" y="1437500"/>
            <a:chExt cx="1920240" cy="1920240"/>
          </a:xfrm>
        </p:grpSpPr>
        <p:pic>
          <p:nvPicPr>
            <p:cNvPr id="93" name="Picture 92" descr="Icon&#10;&#10;Description automatically generated">
              <a:extLst>
                <a:ext uri="{FF2B5EF4-FFF2-40B4-BE49-F238E27FC236}">
                  <a16:creationId xmlns:a16="http://schemas.microsoft.com/office/drawing/2014/main" id="{02610AC0-E236-436E-9982-052345FF268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13660" y="1437500"/>
              <a:ext cx="1920240" cy="1920240"/>
            </a:xfrm>
            <a:prstGeom prst="rect">
              <a:avLst/>
            </a:prstGeom>
          </p:spPr>
        </p:pic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82E1F6CC-1F5E-49FF-9C22-3D8A7AC043AC}"/>
                </a:ext>
              </a:extLst>
            </p:cNvPr>
            <p:cNvSpPr txBox="1"/>
            <p:nvPr/>
          </p:nvSpPr>
          <p:spPr>
            <a:xfrm>
              <a:off x="2717241" y="1632101"/>
              <a:ext cx="162214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ngoằn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ngoèo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BE13B926-17F2-4AA5-A55D-CFD6EFAB754A}"/>
              </a:ext>
            </a:extLst>
          </p:cNvPr>
          <p:cNvGrpSpPr/>
          <p:nvPr/>
        </p:nvGrpSpPr>
        <p:grpSpPr>
          <a:xfrm>
            <a:off x="-142875" y="399275"/>
            <a:ext cx="2011680" cy="2011680"/>
            <a:chOff x="0" y="1437500"/>
            <a:chExt cx="2011680" cy="2011680"/>
          </a:xfrm>
        </p:grpSpPr>
        <p:pic>
          <p:nvPicPr>
            <p:cNvPr id="96" name="Picture 95" descr="Icon&#10;&#10;Description automatically generated">
              <a:extLst>
                <a:ext uri="{FF2B5EF4-FFF2-40B4-BE49-F238E27FC236}">
                  <a16:creationId xmlns:a16="http://schemas.microsoft.com/office/drawing/2014/main" id="{5614515F-2A64-4279-B7F8-E9FBC757A3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437500"/>
              <a:ext cx="2011680" cy="2011680"/>
            </a:xfrm>
            <a:prstGeom prst="rect">
              <a:avLst/>
            </a:prstGeom>
          </p:spPr>
        </p:pic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A49A98C2-4C3D-46A3-8B3A-56169B92DB1A}"/>
                </a:ext>
              </a:extLst>
            </p:cNvPr>
            <p:cNvSpPr txBox="1"/>
            <p:nvPr/>
          </p:nvSpPr>
          <p:spPr>
            <a:xfrm>
              <a:off x="220296" y="1649521"/>
              <a:ext cx="146571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mênh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mông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81A97F01-3A6B-41A1-BBD8-99E140DBE167}"/>
              </a:ext>
            </a:extLst>
          </p:cNvPr>
          <p:cNvGrpSpPr/>
          <p:nvPr/>
        </p:nvGrpSpPr>
        <p:grpSpPr>
          <a:xfrm>
            <a:off x="9448132" y="182289"/>
            <a:ext cx="1920240" cy="1920240"/>
            <a:chOff x="6275694" y="1206"/>
            <a:chExt cx="1920240" cy="1920240"/>
          </a:xfrm>
        </p:grpSpPr>
        <p:pic>
          <p:nvPicPr>
            <p:cNvPr id="102" name="Picture 101" descr="Icon&#10;&#10;Description automatically generated">
              <a:extLst>
                <a:ext uri="{FF2B5EF4-FFF2-40B4-BE49-F238E27FC236}">
                  <a16:creationId xmlns:a16="http://schemas.microsoft.com/office/drawing/2014/main" id="{A73F0D17-4581-4AB9-91F7-A0A9B77944C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5694" y="1206"/>
              <a:ext cx="1920240" cy="1920240"/>
            </a:xfrm>
            <a:prstGeom prst="rect">
              <a:avLst/>
            </a:prstGeom>
          </p:spPr>
        </p:pic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EFDA74FB-191D-453F-9153-B9549ECA0837}"/>
                </a:ext>
              </a:extLst>
            </p:cNvPr>
            <p:cNvSpPr txBox="1"/>
            <p:nvPr/>
          </p:nvSpPr>
          <p:spPr>
            <a:xfrm>
              <a:off x="6514966" y="321341"/>
              <a:ext cx="16129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thác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nước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0EE4F369-9738-4CE6-977D-413CC82DF1CE}"/>
              </a:ext>
            </a:extLst>
          </p:cNvPr>
          <p:cNvGrpSpPr/>
          <p:nvPr/>
        </p:nvGrpSpPr>
        <p:grpSpPr>
          <a:xfrm>
            <a:off x="4615646" y="-99788"/>
            <a:ext cx="1920240" cy="1920240"/>
            <a:chOff x="3492454" y="1206"/>
            <a:chExt cx="1920240" cy="1920240"/>
          </a:xfrm>
        </p:grpSpPr>
        <p:pic>
          <p:nvPicPr>
            <p:cNvPr id="105" name="Picture 104" descr="Icon&#10;&#10;Description automatically generated">
              <a:extLst>
                <a:ext uri="{FF2B5EF4-FFF2-40B4-BE49-F238E27FC236}">
                  <a16:creationId xmlns:a16="http://schemas.microsoft.com/office/drawing/2014/main" id="{ABC7A0FB-BB80-48F0-8419-90C91395B8F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2454" y="1206"/>
              <a:ext cx="1920240" cy="1920240"/>
            </a:xfrm>
            <a:prstGeom prst="rect">
              <a:avLst/>
            </a:prstGeom>
          </p:spPr>
        </p:pic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39648C66-53BD-4C1F-A6AB-D595FF0389A0}"/>
                </a:ext>
              </a:extLst>
            </p:cNvPr>
            <p:cNvSpPr txBox="1"/>
            <p:nvPr/>
          </p:nvSpPr>
          <p:spPr>
            <a:xfrm>
              <a:off x="3736575" y="290350"/>
              <a:ext cx="16129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uốn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lượn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27221F74-E129-40ED-8273-BDCBD63ED59E}"/>
              </a:ext>
            </a:extLst>
          </p:cNvPr>
          <p:cNvGrpSpPr/>
          <p:nvPr/>
        </p:nvGrpSpPr>
        <p:grpSpPr>
          <a:xfrm>
            <a:off x="2141196" y="97720"/>
            <a:ext cx="1828800" cy="1828800"/>
            <a:chOff x="800654" y="1206"/>
            <a:chExt cx="1828800" cy="1828800"/>
          </a:xfrm>
        </p:grpSpPr>
        <p:pic>
          <p:nvPicPr>
            <p:cNvPr id="108" name="Picture 107" descr="Icon&#10;&#10;Description automatically generated">
              <a:extLst>
                <a:ext uri="{FF2B5EF4-FFF2-40B4-BE49-F238E27FC236}">
                  <a16:creationId xmlns:a16="http://schemas.microsoft.com/office/drawing/2014/main" id="{FF79AEFE-1189-4A15-A757-CB65573C910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0654" y="1206"/>
              <a:ext cx="1828800" cy="1828800"/>
            </a:xfrm>
            <a:prstGeom prst="rect">
              <a:avLst/>
            </a:prstGeom>
          </p:spPr>
        </p:pic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68200587-3976-45B0-9F8D-6DDDE45B952C}"/>
                </a:ext>
              </a:extLst>
            </p:cNvPr>
            <p:cNvSpPr txBox="1"/>
            <p:nvPr/>
          </p:nvSpPr>
          <p:spPr>
            <a:xfrm>
              <a:off x="1102350" y="321341"/>
              <a:ext cx="13057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núi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2C7C975-81D7-4072-9744-DB99B5ADCAC1}"/>
              </a:ext>
            </a:extLst>
          </p:cNvPr>
          <p:cNvGrpSpPr/>
          <p:nvPr/>
        </p:nvGrpSpPr>
        <p:grpSpPr>
          <a:xfrm>
            <a:off x="4372519" y="1811290"/>
            <a:ext cx="2011680" cy="2011680"/>
            <a:chOff x="7566660" y="1437500"/>
            <a:chExt cx="2011680" cy="2011680"/>
          </a:xfrm>
        </p:grpSpPr>
        <p:pic>
          <p:nvPicPr>
            <p:cNvPr id="41" name="Picture 40" descr="Icon&#10;&#10;Description automatically generated">
              <a:extLst>
                <a:ext uri="{FF2B5EF4-FFF2-40B4-BE49-F238E27FC236}">
                  <a16:creationId xmlns:a16="http://schemas.microsoft.com/office/drawing/2014/main" id="{7EC51DA8-B70D-4946-9892-DCB2244997F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66660" y="1437500"/>
              <a:ext cx="2011680" cy="2011680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D88BDFF5-149A-4FC4-8371-054DCD13BE0E}"/>
                </a:ext>
              </a:extLst>
            </p:cNvPr>
            <p:cNvSpPr txBox="1"/>
            <p:nvPr/>
          </p:nvSpPr>
          <p:spPr>
            <a:xfrm>
              <a:off x="7871662" y="1837796"/>
              <a:ext cx="15574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suối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F78D29CC-61DB-4CC3-8483-DE41B0243B8E}"/>
              </a:ext>
            </a:extLst>
          </p:cNvPr>
          <p:cNvGrpSpPr/>
          <p:nvPr/>
        </p:nvGrpSpPr>
        <p:grpSpPr>
          <a:xfrm>
            <a:off x="8039443" y="1968605"/>
            <a:ext cx="2011680" cy="2011680"/>
            <a:chOff x="7566660" y="1437500"/>
            <a:chExt cx="2011680" cy="2011680"/>
          </a:xfrm>
        </p:grpSpPr>
        <p:pic>
          <p:nvPicPr>
            <p:cNvPr id="44" name="Picture 43" descr="Icon&#10;&#10;Description automatically generated">
              <a:extLst>
                <a:ext uri="{FF2B5EF4-FFF2-40B4-BE49-F238E27FC236}">
                  <a16:creationId xmlns:a16="http://schemas.microsoft.com/office/drawing/2014/main" id="{8A4869F5-F7F5-424F-86A4-93F2BD898E4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66660" y="1437500"/>
              <a:ext cx="2011680" cy="2011680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E59C553E-3DF0-490E-A596-8A254E092BA2}"/>
                </a:ext>
              </a:extLst>
            </p:cNvPr>
            <p:cNvSpPr txBox="1"/>
            <p:nvPr/>
          </p:nvSpPr>
          <p:spPr>
            <a:xfrm rot="20876263">
              <a:off x="7793776" y="1818296"/>
              <a:ext cx="15574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gập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ghềnh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B74FAF66-8673-49EA-BA47-27B121658097}"/>
              </a:ext>
            </a:extLst>
          </p:cNvPr>
          <p:cNvGrpSpPr/>
          <p:nvPr/>
        </p:nvGrpSpPr>
        <p:grpSpPr>
          <a:xfrm>
            <a:off x="10180320" y="2054330"/>
            <a:ext cx="2011680" cy="2011680"/>
            <a:chOff x="7566660" y="1437500"/>
            <a:chExt cx="2011680" cy="2011680"/>
          </a:xfrm>
        </p:grpSpPr>
        <p:pic>
          <p:nvPicPr>
            <p:cNvPr id="47" name="Picture 46" descr="Icon&#10;&#10;Description automatically generated">
              <a:extLst>
                <a:ext uri="{FF2B5EF4-FFF2-40B4-BE49-F238E27FC236}">
                  <a16:creationId xmlns:a16="http://schemas.microsoft.com/office/drawing/2014/main" id="{5B14794E-452B-4DB0-B724-8B96F14C5F8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66660" y="1437500"/>
              <a:ext cx="2011680" cy="2011680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A764AF88-CFDE-4816-B6FE-629C3B6CDCDD}"/>
                </a:ext>
              </a:extLst>
            </p:cNvPr>
            <p:cNvSpPr txBox="1"/>
            <p:nvPr/>
          </p:nvSpPr>
          <p:spPr>
            <a:xfrm>
              <a:off x="7822351" y="1865921"/>
              <a:ext cx="15574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quanh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co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45831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75" decel="100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75" decel="100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75" decel="100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75" decel="100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75" decel="100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75" decel="100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75" decel="100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75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75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75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250"/>
                            </p:stCondLst>
                            <p:childTnLst>
                              <p:par>
                                <p:cTn id="7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0 L 0.62357 0.50556 " pathEditMode="relative" rAng="0" ptsTypes="AA">
                                      <p:cBhvr>
                                        <p:cTn id="91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172" y="252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3" dur="1000" fill="hold"/>
                                        <p:tgtEl>
                                          <p:spTgt spid="9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4.81481E-6 L -0.02799 0.6787 " pathEditMode="relative" rAng="0" ptsTypes="AA">
                                      <p:cBhvr>
                                        <p:cTn id="97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6" y="3393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9" dur="1000" fill="hold"/>
                                        <p:tgtEl>
                                          <p:spTgt spid="10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96296E-6 L 0.35521 0.59398 " pathEditMode="relative" rAng="0" ptsTypes="AA">
                                      <p:cBhvr>
                                        <p:cTn id="103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60" y="2969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5" dur="1000" fill="hold"/>
                                        <p:tgtEl>
                                          <p:spTgt spid="10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81481E-6 L -0.56302 0.67245 " pathEditMode="relative" rAng="0" ptsTypes="AA">
                                      <p:cBhvr>
                                        <p:cTn id="109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151" y="336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1" dur="1000" fill="hold"/>
                                        <p:tgtEl>
                                          <p:spTgt spid="10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85185E-6 L 0.67045 0.3294 " pathEditMode="relative" rAng="0" ptsTypes="AA">
                                      <p:cBhvr>
                                        <p:cTn id="115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516" y="1645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7" dur="1000" fill="hold"/>
                                        <p:tgtEl>
                                          <p:spTgt spid="9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6 L -0.34258 0.63495 " pathEditMode="relative" rAng="0" ptsTypes="AA">
                                      <p:cBhvr>
                                        <p:cTn id="121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35" y="317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3" dur="1000" fill="hold"/>
                                        <p:tgtEl>
                                          <p:spTgt spid="8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-0.40508 0.3845 " pathEditMode="relative" rAng="0" ptsTypes="AA">
                                      <p:cBhvr>
                                        <p:cTn id="127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60" y="1921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9" dur="1000" fill="hold"/>
                                        <p:tgtEl>
                                          <p:spTgt spid="8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22222E-6 L 0.46719 0.30069 " pathEditMode="relative" rAng="0" ptsTypes="AA">
                                      <p:cBhvr>
                                        <p:cTn id="133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59" y="150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5" dur="1000" fill="hold"/>
                                        <p:tgtEl>
                                          <p:spTgt spid="8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81481E-6 L 0.1349 0.18866 " pathEditMode="relative" rAng="0" ptsTypes="AA">
                                      <p:cBhvr>
                                        <p:cTn id="13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45" y="942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1" dur="1000" fill="hold"/>
                                        <p:tgtEl>
                                          <p:spTgt spid="7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85185E-6 L -0.16459 0.31852 " pathEditMode="relative" rAng="0" ptsTypes="AA">
                                      <p:cBhvr>
                                        <p:cTn id="14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29" y="1592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7" dur="1000" fill="hold"/>
                                        <p:tgtEl>
                                          <p:spTgt spid="4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4.81481E-6 L -0.06315 0.26991 " pathEditMode="relative" rAng="0" ptsTypes="AA">
                                      <p:cBhvr>
                                        <p:cTn id="15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64" y="1349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3" dur="1000" fill="hold"/>
                                        <p:tgtEl>
                                          <p:spTgt spid="4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4.81481E-6 L -0.06315 0.26991 " pathEditMode="relative" rAng="0" ptsTypes="AA">
                                      <p:cBhvr>
                                        <p:cTn id="15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64" y="1349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9" dur="1000" fill="hold"/>
                                        <p:tgtEl>
                                          <p:spTgt spid="4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</TotalTime>
  <Words>513</Words>
  <Application>Microsoft Office PowerPoint</Application>
  <PresentationFormat>Widescreen</PresentationFormat>
  <Paragraphs>79</Paragraphs>
  <Slides>20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等线</vt:lpstr>
      <vt:lpstr>等线 Light</vt:lpstr>
      <vt:lpstr>Arial</vt:lpstr>
      <vt:lpstr>Arial-Rounded</vt:lpstr>
      <vt:lpstr>Calibri</vt:lpstr>
      <vt:lpstr>LNTH-Pleasantly Plump</vt:lpstr>
      <vt:lpstr>SVN-Dessert Menu Script</vt:lpstr>
      <vt:lpstr>Times New Roman</vt:lpstr>
      <vt:lpstr>UTM Avo</vt:lpstr>
      <vt:lpstr>Custom Design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huongtt153@outlook.com</cp:lastModifiedBy>
  <cp:revision>31</cp:revision>
  <dcterms:created xsi:type="dcterms:W3CDTF">2022-11-12T11:12:06Z</dcterms:created>
  <dcterms:modified xsi:type="dcterms:W3CDTF">2024-02-05T05:39:28Z</dcterms:modified>
</cp:coreProperties>
</file>