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407" r:id="rId2"/>
    <p:sldId id="3239" r:id="rId3"/>
    <p:sldId id="262" r:id="rId4"/>
    <p:sldId id="294" r:id="rId5"/>
    <p:sldId id="3241" r:id="rId6"/>
    <p:sldId id="295" r:id="rId7"/>
    <p:sldId id="293" r:id="rId8"/>
    <p:sldId id="296" r:id="rId9"/>
    <p:sldId id="297" r:id="rId10"/>
    <p:sldId id="3243" r:id="rId11"/>
    <p:sldId id="3244" r:id="rId12"/>
    <p:sldId id="291" r:id="rId13"/>
    <p:sldId id="3273" r:id="rId14"/>
    <p:sldId id="285" r:id="rId15"/>
    <p:sldId id="283" r:id="rId16"/>
    <p:sldId id="299" r:id="rId17"/>
    <p:sldId id="3191" r:id="rId18"/>
    <p:sldId id="3271" r:id="rId19"/>
    <p:sldId id="3250" r:id="rId20"/>
    <p:sldId id="3272" r:id="rId21"/>
    <p:sldId id="3253" r:id="rId22"/>
    <p:sldId id="3193" r:id="rId23"/>
    <p:sldId id="3251" r:id="rId24"/>
    <p:sldId id="3252" r:id="rId25"/>
    <p:sldId id="3262" r:id="rId26"/>
    <p:sldId id="3264" r:id="rId27"/>
    <p:sldId id="3265" r:id="rId28"/>
    <p:sldId id="3266" r:id="rId29"/>
    <p:sldId id="3267" r:id="rId30"/>
    <p:sldId id="3268" r:id="rId31"/>
    <p:sldId id="3269" r:id="rId32"/>
    <p:sldId id="3254" r:id="rId33"/>
    <p:sldId id="3257" r:id="rId34"/>
    <p:sldId id="3270" r:id="rId35"/>
    <p:sldId id="288" r:id="rId36"/>
    <p:sldId id="3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89" autoAdjust="0"/>
  </p:normalViewPr>
  <p:slideViewPr>
    <p:cSldViewPr snapToGrid="0">
      <p:cViewPr>
        <p:scale>
          <a:sx n="40" d="100"/>
          <a:sy n="40" d="100"/>
        </p:scale>
        <p:origin x="2318"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22-Jan-24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2024/1/22</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2024/1/22</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microsoft.com/office/2007/relationships/hdphoto" Target="../media/hdphoto12.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sv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8.png"/><Relationship Id="rId5" Type="http://schemas.openxmlformats.org/officeDocument/2006/relationships/image" Target="../media/image14.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7.pn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28.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73.png"/><Relationship Id="rId11" Type="http://schemas.openxmlformats.org/officeDocument/2006/relationships/image" Target="../media/image27.png"/><Relationship Id="rId5" Type="http://schemas.openxmlformats.org/officeDocument/2006/relationships/image" Target="../media/image72.png"/><Relationship Id="rId10" Type="http://schemas.microsoft.com/office/2007/relationships/hdphoto" Target="../media/hdphoto9.wdp"/><Relationship Id="rId4" Type="http://schemas.microsoft.com/office/2007/relationships/hdphoto" Target="../media/hdphoto13.wdp"/><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2.png"/><Relationship Id="rId7" Type="http://schemas.microsoft.com/office/2007/relationships/hdphoto" Target="../media/hdphoto12.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6.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80.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6.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7.png"/><Relationship Id="rId5" Type="http://schemas.openxmlformats.org/officeDocument/2006/relationships/image" Target="../media/image16.gif"/><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2.png"/><Relationship Id="rId7" Type="http://schemas.microsoft.com/office/2007/relationships/hdphoto" Target="../media/hdphoto12.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8.xml"/><Relationship Id="rId7" Type="http://schemas.openxmlformats.org/officeDocument/2006/relationships/image" Target="../media/image97.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98.png"/><Relationship Id="rId2" Type="http://schemas.openxmlformats.org/officeDocument/2006/relationships/image" Target="../media/image21.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26.svg"/><Relationship Id="rId11"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6.wdp"/><Relationship Id="rId18" Type="http://schemas.openxmlformats.org/officeDocument/2006/relationships/image" Target="../media/image36.png"/><Relationship Id="rId26" Type="http://schemas.openxmlformats.org/officeDocument/2006/relationships/image" Target="../media/image39.png"/><Relationship Id="rId3" Type="http://schemas.openxmlformats.org/officeDocument/2006/relationships/image" Target="../media/image21.gif"/><Relationship Id="rId21" Type="http://schemas.openxmlformats.org/officeDocument/2006/relationships/image" Target="../media/image37.png"/><Relationship Id="rId7" Type="http://schemas.microsoft.com/office/2007/relationships/hdphoto" Target="../media/hdphoto3.wdp"/><Relationship Id="rId12" Type="http://schemas.openxmlformats.org/officeDocument/2006/relationships/image" Target="../media/image33.png"/><Relationship Id="rId17" Type="http://schemas.microsoft.com/office/2007/relationships/hdphoto" Target="../media/hdphoto8.wdp"/><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slide" Target="slide7.xml"/><Relationship Id="rId29"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23.png"/><Relationship Id="rId11" Type="http://schemas.microsoft.com/office/2007/relationships/hdphoto" Target="../media/hdphoto5.wdp"/><Relationship Id="rId24" Type="http://schemas.openxmlformats.org/officeDocument/2006/relationships/image" Target="../media/image38.png"/><Relationship Id="rId5" Type="http://schemas.openxmlformats.org/officeDocument/2006/relationships/image" Target="../media/image28.svg"/><Relationship Id="rId15" Type="http://schemas.microsoft.com/office/2007/relationships/hdphoto" Target="../media/hdphoto7.wdp"/><Relationship Id="rId23" Type="http://schemas.openxmlformats.org/officeDocument/2006/relationships/slide" Target="slide8.xml"/><Relationship Id="rId28" Type="http://schemas.openxmlformats.org/officeDocument/2006/relationships/image" Target="../media/image41.png"/><Relationship Id="rId10" Type="http://schemas.openxmlformats.org/officeDocument/2006/relationships/image" Target="../media/image32.png"/><Relationship Id="rId19" Type="http://schemas.microsoft.com/office/2007/relationships/hdphoto" Target="../media/hdphoto9.wdp"/><Relationship Id="rId4" Type="http://schemas.openxmlformats.org/officeDocument/2006/relationships/image" Target="../media/image27.png"/><Relationship Id="rId9" Type="http://schemas.microsoft.com/office/2007/relationships/hdphoto" Target="../media/hdphoto2.wdp"/><Relationship Id="rId14" Type="http://schemas.openxmlformats.org/officeDocument/2006/relationships/image" Target="../media/image34.png"/><Relationship Id="rId22" Type="http://schemas.microsoft.com/office/2007/relationships/hdphoto" Target="../media/hdphoto10.wdp"/><Relationship Id="rId27" Type="http://schemas.openxmlformats.org/officeDocument/2006/relationships/image" Target="../media/image40.png"/><Relationship Id="rId30"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4.gif"/><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4.png"/><Relationship Id="rId10" Type="http://schemas.microsoft.com/office/2007/relationships/hdphoto" Target="../media/hdphoto11.wdp"/><Relationship Id="rId4" Type="http://schemas.openxmlformats.org/officeDocument/2006/relationships/slide" Target="slide6.xml"/><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8.jpeg"/><Relationship Id="rId7" Type="http://schemas.openxmlformats.org/officeDocument/2006/relationships/image" Target="../media/image35.png"/><Relationship Id="rId2" Type="http://schemas.openxmlformats.org/officeDocument/2006/relationships/image" Target="../media/image44.gif"/><Relationship Id="rId1" Type="http://schemas.openxmlformats.org/officeDocument/2006/relationships/slideLayout" Target="../slideLayouts/slideLayout11.xml"/><Relationship Id="rId6" Type="http://schemas.openxmlformats.org/officeDocument/2006/relationships/slide" Target="slide6.xml"/><Relationship Id="rId5" Type="http://schemas.openxmlformats.org/officeDocument/2006/relationships/image" Target="../media/image46.svg"/><Relationship Id="rId10" Type="http://schemas.microsoft.com/office/2007/relationships/hdphoto" Target="../media/hdphoto11.wdp"/><Relationship Id="rId4" Type="http://schemas.openxmlformats.org/officeDocument/2006/relationships/image" Target="../media/image45.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9.jpeg"/><Relationship Id="rId7" Type="http://schemas.openxmlformats.org/officeDocument/2006/relationships/image" Target="../media/image36.png"/><Relationship Id="rId2" Type="http://schemas.openxmlformats.org/officeDocument/2006/relationships/image" Target="../media/image44.gif"/><Relationship Id="rId1" Type="http://schemas.openxmlformats.org/officeDocument/2006/relationships/slideLayout" Target="../slideLayouts/slideLayout11.xml"/><Relationship Id="rId6" Type="http://schemas.openxmlformats.org/officeDocument/2006/relationships/slide" Target="slide6.xml"/><Relationship Id="rId5" Type="http://schemas.openxmlformats.org/officeDocument/2006/relationships/image" Target="../media/image51.sv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9424E99-217D-4830-9E35-A7E38649314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27A592A-9A60-4A54-817D-51A10D1658C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id="{D75831A7-2A76-4BA0-889B-6B05057F3A91}"/>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id="{0DC5B6D3-2A48-4A2F-9C26-EF8A591BD4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sp>
        <p:nvSpPr>
          <p:cNvPr id="9" name="TextBox 8">
            <a:extLst>
              <a:ext uri="{FF2B5EF4-FFF2-40B4-BE49-F238E27FC236}">
                <a16:creationId xmlns:a16="http://schemas.microsoft.com/office/drawing/2014/main" id="{7CBC71B0-EB39-4B2A-BBBE-27F08DE3FAA0}"/>
              </a:ext>
            </a:extLst>
          </p:cNvPr>
          <p:cNvSpPr txBox="1"/>
          <p:nvPr/>
        </p:nvSpPr>
        <p:spPr>
          <a:xfrm>
            <a:off x="3981450" y="1609725"/>
            <a:ext cx="691515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id="{49050204-A6E8-45B7-B00D-2BC3FCDB103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id="{6F3DDE7D-B07A-43BF-9141-DEFA494B7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0" action="ppaction://hlinksldjump"/>
            <a:extLst>
              <a:ext uri="{FF2B5EF4-FFF2-40B4-BE49-F238E27FC236}">
                <a16:creationId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TotalTime>
  <Words>2404</Words>
  <Application>Microsoft Office PowerPoint</Application>
  <PresentationFormat>Widescreen</PresentationFormat>
  <Paragraphs>171</Paragraphs>
  <Slides>36</Slides>
  <Notes>18</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等线</vt:lpstr>
      <vt:lpstr>微软雅黑</vt:lpstr>
      <vt:lpstr>宋体</vt:lpstr>
      <vt:lpstr>Arial</vt:lpstr>
      <vt:lpstr>Arial-Rounded</vt:lpstr>
      <vt:lpstr>Calibri</vt:lpstr>
      <vt:lpstr>Times New Roman</vt:lpstr>
      <vt:lpstr>UTM Duepuntozero</vt:lpstr>
      <vt:lpstr>UVN Banh Mi</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67</cp:revision>
  <dcterms:created xsi:type="dcterms:W3CDTF">2022-11-09T12:10:43Z</dcterms:created>
  <dcterms:modified xsi:type="dcterms:W3CDTF">2024-01-22T09:49:46Z</dcterms:modified>
</cp:coreProperties>
</file>