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407" r:id="rId4"/>
    <p:sldId id="293" r:id="rId5"/>
    <p:sldId id="294" r:id="rId6"/>
    <p:sldId id="267" r:id="rId7"/>
    <p:sldId id="332" r:id="rId8"/>
    <p:sldId id="325" r:id="rId9"/>
    <p:sldId id="303" r:id="rId10"/>
    <p:sldId id="326" r:id="rId11"/>
    <p:sldId id="316" r:id="rId12"/>
    <p:sldId id="333" r:id="rId13"/>
    <p:sldId id="465" r:id="rId14"/>
    <p:sldId id="330" r:id="rId15"/>
    <p:sldId id="331" r:id="rId16"/>
    <p:sldId id="466" r:id="rId17"/>
    <p:sldId id="3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330"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FF4A1-59EF-493F-A217-3E788FF611A5}"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D5E59-683E-4584-8E3E-8AB2D78BB0EC}" type="slidenum">
              <a:rPr lang="en-US" smtClean="0"/>
              <a:t>‹#›</a:t>
            </a:fld>
            <a:endParaRPr lang="en-US"/>
          </a:p>
        </p:txBody>
      </p:sp>
    </p:spTree>
    <p:extLst>
      <p:ext uri="{BB962C8B-B14F-4D97-AF65-F5344CB8AC3E}">
        <p14:creationId xmlns:p14="http://schemas.microsoft.com/office/powerpoint/2010/main" val="825206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54802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666069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378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459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29029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294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0572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766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78549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D6143-D6A0-496A-B790-0D85DA1A0EA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511A84A-BDE7-49CC-8D64-EF6C0A92262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FEBBF3-3363-409C-9D18-C5326B8F0C6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5C27EF46-4A8E-466F-9A02-525C487760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FEC7A6-D82A-4943-99D0-7B8C61C44B0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56745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1BFA98-3E80-431D-B5D2-C5A2935EDA3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154E71-43D8-4002-9E76-81B208A3858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D11B23-AEEF-409C-86CF-8982BE3E647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143155EB-CB15-454F-A669-CF84A820B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32814F2-589B-44AC-B6B0-4B340FBD12B3}"/>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8131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E0E90F-DF6E-49A3-943D-B64C47F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E1024D-BC8E-430C-9F29-CDD31F65A0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D00E75-1BDE-443A-9ED7-50809DA682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682DB22B-9FE6-423F-9D5C-8C8F23F0EE8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478E7-C916-48D6-BDD9-A35C0720E50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494212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5" name="Footer Placeholder 4">
            <a:extLst>
              <a:ext uri="{FF2B5EF4-FFF2-40B4-BE49-F238E27FC236}">
                <a16:creationId xmlns:a16="http://schemas.microsoft.com/office/drawing/2014/main"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5378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5" name="Footer Placeholder 4">
            <a:extLst>
              <a:ext uri="{FF2B5EF4-FFF2-40B4-BE49-F238E27FC236}">
                <a16:creationId xmlns:a16="http://schemas.microsoft.com/office/drawing/2014/main"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09035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5" name="Footer Placeholder 4">
            <a:extLst>
              <a:ext uri="{FF2B5EF4-FFF2-40B4-BE49-F238E27FC236}">
                <a16:creationId xmlns:a16="http://schemas.microsoft.com/office/drawing/2014/main"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4246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6" name="Footer Placeholder 5">
            <a:extLst>
              <a:ext uri="{FF2B5EF4-FFF2-40B4-BE49-F238E27FC236}">
                <a16:creationId xmlns:a16="http://schemas.microsoft.com/office/drawing/2014/main"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241841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8" name="Footer Placeholder 7">
            <a:extLst>
              <a:ext uri="{FF2B5EF4-FFF2-40B4-BE49-F238E27FC236}">
                <a16:creationId xmlns:a16="http://schemas.microsoft.com/office/drawing/2014/main"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7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4" name="Footer Placeholder 3">
            <a:extLst>
              <a:ext uri="{FF2B5EF4-FFF2-40B4-BE49-F238E27FC236}">
                <a16:creationId xmlns:a16="http://schemas.microsoft.com/office/drawing/2014/main"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7750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3" name="Footer Placeholder 2">
            <a:extLst>
              <a:ext uri="{FF2B5EF4-FFF2-40B4-BE49-F238E27FC236}">
                <a16:creationId xmlns:a16="http://schemas.microsoft.com/office/drawing/2014/main"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293571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6" name="Footer Placeholder 5">
            <a:extLst>
              <a:ext uri="{FF2B5EF4-FFF2-40B4-BE49-F238E27FC236}">
                <a16:creationId xmlns:a16="http://schemas.microsoft.com/office/drawing/2014/main"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676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8EADAE-67CA-4860-8A7F-BC80B10B6A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0BAF58-969A-4D2B-A32E-5175F20B5BA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02EA76-3BB5-46F1-A78D-2EC84C922A56}"/>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6BD6310E-9D39-4BF7-94F6-125B2CDE9C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1A51600-6DA5-47CE-B9CE-9C8AFC07102C}"/>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90090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6" name="Footer Placeholder 5">
            <a:extLst>
              <a:ext uri="{FF2B5EF4-FFF2-40B4-BE49-F238E27FC236}">
                <a16:creationId xmlns:a16="http://schemas.microsoft.com/office/drawing/2014/main"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1408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5" name="Footer Placeholder 4">
            <a:extLst>
              <a:ext uri="{FF2B5EF4-FFF2-40B4-BE49-F238E27FC236}">
                <a16:creationId xmlns:a16="http://schemas.microsoft.com/office/drawing/2014/main"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37674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22-Jan-24</a:t>
            </a:fld>
            <a:endParaRPr lang="en-US"/>
          </a:p>
        </p:txBody>
      </p:sp>
      <p:sp>
        <p:nvSpPr>
          <p:cNvPr id="5" name="Footer Placeholder 4">
            <a:extLst>
              <a:ext uri="{FF2B5EF4-FFF2-40B4-BE49-F238E27FC236}">
                <a16:creationId xmlns:a16="http://schemas.microsoft.com/office/drawing/2014/main"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65724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00500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646354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06567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1275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874945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53509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000665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968838-2489-4440-91C9-AD4FA978C7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683520F-19FB-4A6A-AC34-26984A5919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2FAA7E6-DF74-4644-9B90-3A0206A12D27}"/>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27E0D77B-14C7-4CAC-8FD4-369E5656C59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0E9685B-3344-477C-9918-9D5F554465C1}"/>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4031535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96728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656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25301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22-Jan-24</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847304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714716-610A-4F97-80D8-0A1CCDCA8F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9F481F-31DD-474B-BE40-BAF2BC31AEE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7575392-1081-4087-9985-F732BA97D9C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DACEF1-0BCF-47F3-84AE-C893BCF27C3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7812400C-C2CC-44FF-A102-638CAB6543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C3241FE-AAAA-43EF-855D-ECDF644D34FA}"/>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70214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CD601E-73E7-4D04-83B3-9685DB2E8F7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CEA1C7C-20F1-43DA-BBC5-5E2EFD0E638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D975B7-7799-43EB-A47D-F3D85D46375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186629E-58A5-4177-97EA-6753063A22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3E6DCA7-3019-40D3-83E5-C8DEF4D13BB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13AFB9-4BB0-4EEF-AB92-A535BEE843E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C5F9F5FB-A501-4EAD-B179-43CB922E75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5AD9A81-10BA-4A51-BE54-7FB588C44BDB}"/>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56488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A0C83-00E8-40F9-8B14-C589DA410AF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FD0AC0C-D8AD-4C39-A2A3-E4BE19B32D10}"/>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EB54D4BD-43A0-4168-AE9B-2072BC41DC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D02FC46-C3D0-41E1-B9B1-B3051D98AE8D}"/>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2263696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2FCD92F-4BBD-4BFB-A152-BB5689BF17F2}"/>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2A0F263C-0858-42DE-A653-8B6CA62EEB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B6E753E-C8EB-45B0-9C50-90C6EC745FB5}"/>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13373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427AD-34C4-4EF9-BB39-CB7A887345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469044-F96A-4408-8B06-382AEED223E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3CF15AC-8D50-43E3-80C7-CE84446463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E311DD-F86A-4855-B938-614BF3D23A14}"/>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9F411351-A7F2-439A-979F-C85630B60A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CDDCB7F-594C-4FCB-AB16-092FB2C20B0E}"/>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385510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047D0E-B1A1-4276-A583-4C74F2AB50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79DCF-5681-4AAA-AB02-9CC9A5DC45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598ADD5-201F-4AD9-A525-4FE55054BD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462056-2E9D-4C61-B57D-47666F108BFF}"/>
              </a:ext>
            </a:extLst>
          </p:cNvPr>
          <p:cNvSpPr>
            <a:spLocks noGrp="1"/>
          </p:cNvSpPr>
          <p:nvPr>
            <p:ph type="dt" sz="half" idx="10"/>
          </p:nvPr>
        </p:nvSpPr>
        <p:spPr>
          <a:xfrm>
            <a:off x="838200" y="6356350"/>
            <a:ext cx="2743200" cy="365125"/>
          </a:xfrm>
          <a:prstGeom prst="rect">
            <a:avLst/>
          </a:prstGeom>
        </p:spPr>
        <p:txBody>
          <a:bodyPr/>
          <a:lstStyle/>
          <a:p>
            <a:fld id="{59BA53E6-E9F0-420A-A48E-81144C71B9F1}"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3BA5DD1E-BF8D-4303-8E71-33E8780203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F64024-801E-463D-AC37-9F7450F8CCDF}"/>
              </a:ext>
            </a:extLst>
          </p:cNvPr>
          <p:cNvSpPr>
            <a:spLocks noGrp="1"/>
          </p:cNvSpPr>
          <p:nvPr>
            <p:ph type="sldNum" sz="quarter" idx="12"/>
          </p:nvPr>
        </p:nvSpPr>
        <p:spPr>
          <a:xfrm>
            <a:off x="8610600" y="6356350"/>
            <a:ext cx="2743200" cy="365125"/>
          </a:xfrm>
          <a:prstGeom prst="rect">
            <a:avLst/>
          </a:prstGeom>
        </p:spPr>
        <p:txBody>
          <a:bodyPr/>
          <a:lstStyle/>
          <a:p>
            <a:fld id="{8A3BB476-B2F2-4710-B2A1-9B1FC1822531}" type="slidenum">
              <a:rPr lang="zh-CN" altLang="en-US" smtClean="0"/>
              <a:t>‹#›</a:t>
            </a:fld>
            <a:endParaRPr lang="zh-CN" altLang="en-US"/>
          </a:p>
        </p:txBody>
      </p:sp>
    </p:spTree>
    <p:extLst>
      <p:ext uri="{BB962C8B-B14F-4D97-AF65-F5344CB8AC3E}">
        <p14:creationId xmlns:p14="http://schemas.microsoft.com/office/powerpoint/2010/main" val="149160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86222CF-A9E3-4ECA-BCCA-CF5D6844C5AB}"/>
              </a:ext>
            </a:extLst>
          </p:cNvPr>
          <p:cNvPicPr>
            <a:picLocks noChangeAspect="1"/>
          </p:cNvPicPr>
          <p:nvPr userDrawn="1"/>
        </p:nvPicPr>
        <p:blipFill>
          <a:blip r:embed="rId13">
            <a:extLst>
              <a:ext uri="{BEBA8EAE-BF5A-486C-A8C5-ECC9F3942E4B}">
                <a14:imgProps xmlns:a14="http://schemas.microsoft.com/office/drawing/2010/main">
                  <a14:imgLayer r:embed="rId1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p:spPr>
      </p:pic>
    </p:spTree>
    <p:extLst>
      <p:ext uri="{BB962C8B-B14F-4D97-AF65-F5344CB8AC3E}">
        <p14:creationId xmlns:p14="http://schemas.microsoft.com/office/powerpoint/2010/main" val="4012279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509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1806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9.gif"/><Relationship Id="rId4" Type="http://schemas.openxmlformats.org/officeDocument/2006/relationships/image" Target="../media/image18.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11" Type="http://schemas.openxmlformats.org/officeDocument/2006/relationships/image" Target="../media/image13.gif"/><Relationship Id="rId5" Type="http://schemas.openxmlformats.org/officeDocument/2006/relationships/image" Target="../media/image4.png"/><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microsoft.com/office/2007/relationships/media" Target="../media/media1.mp3"/><Relationship Id="rId7" Type="http://schemas.microsoft.com/office/2007/relationships/hdphoto" Target="../media/hdphoto2.wdp"/><Relationship Id="rId12"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10.xml"/><Relationship Id="rId15" Type="http://schemas.openxmlformats.org/officeDocument/2006/relationships/image" Target="../media/image42.png"/><Relationship Id="rId10" Type="http://schemas.openxmlformats.org/officeDocument/2006/relationships/image" Target="../media/image6.png"/><Relationship Id="rId4" Type="http://schemas.openxmlformats.org/officeDocument/2006/relationships/slideLayout" Target="../slideLayouts/slideLayout1.xml"/><Relationship Id="rId9" Type="http://schemas.microsoft.com/office/2007/relationships/hdphoto" Target="../media/hdphoto3.wdp"/><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notesSlide" Target="../notesSlides/notesSlide1.xml"/><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13.gif"/><Relationship Id="rId5" Type="http://schemas.openxmlformats.org/officeDocument/2006/relationships/image" Target="../media/image4.png"/><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audio" Target="../media/audio2.wav"/><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2.wdp"/><Relationship Id="rId11" Type="http://schemas.openxmlformats.org/officeDocument/2006/relationships/image" Target="../media/image13.gif"/><Relationship Id="rId5" Type="http://schemas.openxmlformats.org/officeDocument/2006/relationships/image" Target="../media/image4.png"/><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gif"/></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9.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8C47C27-33FE-4CB3-BFB4-512373FB45D0}"/>
              </a:ext>
            </a:extLst>
          </p:cNvPr>
          <p:cNvGrpSpPr/>
          <p:nvPr/>
        </p:nvGrpSpPr>
        <p:grpSpPr>
          <a:xfrm>
            <a:off x="732150" y="1453895"/>
            <a:ext cx="10727700" cy="4315039"/>
            <a:chOff x="1383341" y="1290771"/>
            <a:chExt cx="9720000" cy="4320000"/>
          </a:xfrm>
        </p:grpSpPr>
        <p:sp>
          <p:nvSpPr>
            <p:cNvPr id="7" name="Rectangle: Rounded Corners 6">
              <a:extLst>
                <a:ext uri="{FF2B5EF4-FFF2-40B4-BE49-F238E27FC236}">
                  <a16:creationId xmlns:a16="http://schemas.microsoft.com/office/drawing/2014/main" id="{92C4684F-75D3-4AD6-8719-DE60DB14753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C6318F9-B8D7-4CE9-A16F-FB1922A5CD8F}"/>
                </a:ext>
              </a:extLst>
            </p:cNvPr>
            <p:cNvSpPr txBox="1"/>
            <p:nvPr/>
          </p:nvSpPr>
          <p:spPr>
            <a:xfrm>
              <a:off x="1593054" y="1557945"/>
              <a:ext cx="9300574" cy="35434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thích nhìn những trái xoài vàng ươm. Giữa nắng vàng, màu vàng càng nổi bật trên nền xanh hơn. Mỗi loài cây đều có một lợi ích vô cùng to lớn. Không chỉ đem lại trái quả cho con người mà còn cung cấp o-xi duy trì sự sống. Nhìn những tán cây xanh mát, chắc hẳn những người nông dân đã phải tốn rất nhiều công sức để chăm sóc nó. Vì vậy mỗi người cần có ý thức giữ gìn cây xanh.</a:t>
              </a:r>
            </a:p>
          </p:txBody>
        </p:sp>
      </p:grpSp>
      <p:pic>
        <p:nvPicPr>
          <p:cNvPr id="10" name="Picture 9" descr="A group of people in clothing&#10;&#10;Description automatically generated with low confidence">
            <a:extLst>
              <a:ext uri="{FF2B5EF4-FFF2-40B4-BE49-F238E27FC236}">
                <a16:creationId xmlns:a16="http://schemas.microsoft.com/office/drawing/2014/main" id="{F121F661-8E98-41FA-ABB7-C5476A2893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16909" y="5472641"/>
            <a:ext cx="3158934" cy="1987898"/>
          </a:xfrm>
          <a:prstGeom prst="rect">
            <a:avLst/>
          </a:prstGeom>
        </p:spPr>
      </p:pic>
      <p:grpSp>
        <p:nvGrpSpPr>
          <p:cNvPr id="11" name="Group 10">
            <a:extLst>
              <a:ext uri="{FF2B5EF4-FFF2-40B4-BE49-F238E27FC236}">
                <a16:creationId xmlns:a16="http://schemas.microsoft.com/office/drawing/2014/main" id="{079BB7D3-5F6F-4E74-B3C6-2617067AAF38}"/>
              </a:ext>
            </a:extLst>
          </p:cNvPr>
          <p:cNvGrpSpPr/>
          <p:nvPr/>
        </p:nvGrpSpPr>
        <p:grpSpPr>
          <a:xfrm>
            <a:off x="-355813" y="4758363"/>
            <a:ext cx="1659075" cy="2287426"/>
            <a:chOff x="8744924" y="2143452"/>
            <a:chExt cx="3359990" cy="4632539"/>
          </a:xfrm>
        </p:grpSpPr>
        <p:pic>
          <p:nvPicPr>
            <p:cNvPr id="12" name="Picture 11" descr="A close-up of a logo&#10;&#10;Description automatically generated with low confidence">
              <a:extLst>
                <a:ext uri="{FF2B5EF4-FFF2-40B4-BE49-F238E27FC236}">
                  <a16:creationId xmlns:a16="http://schemas.microsoft.com/office/drawing/2014/main" id="{DA547FB7-6140-4346-9794-55827A48B7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13" name="Picture 12" descr="Icon&#10;&#10;Description automatically generated">
              <a:extLst>
                <a:ext uri="{FF2B5EF4-FFF2-40B4-BE49-F238E27FC236}">
                  <a16:creationId xmlns:a16="http://schemas.microsoft.com/office/drawing/2014/main" id="{8BCB6094-23AE-4A43-B4A6-31E265F738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14" name="Picture 13">
            <a:extLst>
              <a:ext uri="{FF2B5EF4-FFF2-40B4-BE49-F238E27FC236}">
                <a16:creationId xmlns:a16="http://schemas.microsoft.com/office/drawing/2014/main" id="{BCF11760-A687-4C4F-80E1-4ED4868B8B79}"/>
              </a:ext>
            </a:extLst>
          </p:cNvPr>
          <p:cNvPicPr>
            <a:picLocks noChangeAspect="1"/>
          </p:cNvPicPr>
          <p:nvPr/>
        </p:nvPicPr>
        <p:blipFill>
          <a:blip r:embed="rId9"/>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331902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89684" y="2228187"/>
            <a:ext cx="42672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Củng</a:t>
            </a:r>
            <a:r>
              <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cố</a:t>
            </a:r>
            <a:endParaRPr kumimoji="0" lang="en-US" sz="72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978" y="3428677"/>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56101210-A6E6-494F-819F-C75936F5D0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797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561771" y="2452748"/>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2809875" y="3120622"/>
            <a:ext cx="5905500" cy="1938992"/>
          </a:xfrm>
          <a:prstGeom prst="rect">
            <a:avLst/>
          </a:prstGeom>
          <a:noFill/>
        </p:spPr>
        <p:txBody>
          <a:bodyPr wrap="square" rtlCol="0">
            <a:spAutoFit/>
          </a:bodyPr>
          <a:lstStyle/>
          <a:p>
            <a:pPr lvl="0" algn="ctr"/>
            <a:r>
              <a:rPr lang="en-US" sz="4000" dirty="0" err="1">
                <a:solidFill>
                  <a:srgbClr val="002060"/>
                </a:solidFill>
                <a:latin typeface="Calibri" panose="020F0502020204030204" pitchFamily="34" charset="0"/>
                <a:cs typeface="Calibri" panose="020F0502020204030204" pitchFamily="34" charset="0"/>
              </a:rPr>
              <a:t>Về</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nhà</a:t>
            </a:r>
            <a:r>
              <a:rPr lang="en-US" sz="4000" dirty="0">
                <a:solidFill>
                  <a:srgbClr val="002060"/>
                </a:solidFill>
                <a:latin typeface="Calibri" panose="020F0502020204030204" pitchFamily="34" charset="0"/>
                <a:cs typeface="Calibri" panose="020F0502020204030204" pitchFamily="34" charset="0"/>
              </a:rPr>
              <a:t>: T</a:t>
            </a:r>
            <a:r>
              <a:rPr lang="vi-VN" sz="4000" dirty="0">
                <a:solidFill>
                  <a:srgbClr val="002060"/>
                </a:solidFill>
                <a:latin typeface="Calibri" panose="020F0502020204030204" pitchFamily="34" charset="0"/>
                <a:cs typeface="Calibri" panose="020F0502020204030204" pitchFamily="34" charset="0"/>
              </a:rPr>
              <a:t>ìm đọc câu chuyện, bài văn, bài thơ,... về cây cối, muông thú.</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6FCF878-696A-45BB-86E6-B1DE546C7C63}"/>
              </a:ext>
            </a:extLst>
          </p:cNvPr>
          <p:cNvGrpSpPr/>
          <p:nvPr/>
        </p:nvGrpSpPr>
        <p:grpSpPr>
          <a:xfrm>
            <a:off x="3917612" y="1349828"/>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id="{0922A66A-8D57-4B62-9D31-BCDA07BE359D}"/>
                </a:ext>
              </a:extLst>
            </p:cNvPr>
            <p:cNvPicPr>
              <a:picLocks noChangeAspect="1"/>
            </p:cNvPicPr>
            <p:nvPr/>
          </p:nvPicPr>
          <p:blipFill rotWithShape="1">
            <a:blip r:embed="rId3">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Dặn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dò</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B9A16254-4276-44B2-9A53-8B0E1881257D}"/>
              </a:ext>
            </a:extLst>
          </p:cNvPr>
          <p:cNvPicPr>
            <a:picLocks noChangeAspect="1"/>
          </p:cNvPicPr>
          <p:nvPr/>
        </p:nvPicPr>
        <p:blipFill>
          <a:blip r:embed="rId2"/>
          <a:stretch>
            <a:fillRect/>
          </a:stretch>
        </p:blipFill>
        <p:spPr>
          <a:xfrm>
            <a:off x="3238437" y="0"/>
            <a:ext cx="5972238" cy="669158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26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Lst>
          </a:blip>
          <a:srcRect t="5247"/>
          <a:stretch/>
        </p:blipFill>
        <p:spPr>
          <a:xfrm>
            <a:off x="2621840" y="959796"/>
            <a:ext cx="6948315" cy="4937760"/>
          </a:xfrm>
          <a:prstGeom prst="rect">
            <a:avLst/>
          </a:prstGeom>
          <a:effectLst>
            <a:outerShdw blurRad="50800" dist="38100" dir="16200000" rotWithShape="0">
              <a:prstClr val="black">
                <a:alpha val="40000"/>
              </a:prstClr>
            </a:outerShdw>
          </a:effectLst>
        </p:spPr>
      </p:pic>
      <p:pic>
        <p:nvPicPr>
          <p:cNvPr id="13" name="儿童节欢乐可爱口哨尤克里里长笛鼓">
            <a:hlinkClick r:id="" action="ppaction://media"/>
            <a:extLst>
              <a:ext uri="{FF2B5EF4-FFF2-40B4-BE49-F238E27FC236}">
                <a16:creationId xmlns:a16="http://schemas.microsoft.com/office/drawing/2014/main" id="{D69B21E5-8E9F-4C24-B00C-9E4D2F687576}"/>
              </a:ext>
            </a:extLst>
          </p:cNvPr>
          <p:cNvPicPr>
            <a:picLocks noChangeAspect="1"/>
          </p:cNvPicPr>
          <p:nvPr>
            <a:audioFile r:link="rId2"/>
            <p:extLst>
              <p:ext uri="{DAA4B4D4-6D71-4841-9C94-3DE7FCFB9230}">
                <p14:media xmlns:p14="http://schemas.microsoft.com/office/powerpoint/2010/main" r:embed="rId3">
                  <p14:trim st="2154"/>
                </p14:media>
              </p:ext>
            </p:extLst>
          </p:nvPr>
        </p:nvPicPr>
        <p:blipFill>
          <a:blip r:embed="rId14"/>
          <a:stretch>
            <a:fillRect/>
          </a:stretch>
        </p:blipFill>
        <p:spPr>
          <a:xfrm>
            <a:off x="-609600" y="0"/>
            <a:ext cx="609600" cy="609600"/>
          </a:xfrm>
          <a:prstGeom prst="rect">
            <a:avLst/>
          </a:prstGeom>
        </p:spPr>
      </p:pic>
      <p:pic>
        <p:nvPicPr>
          <p:cNvPr id="2" name="Picture 1">
            <a:extLst>
              <a:ext uri="{FF2B5EF4-FFF2-40B4-BE49-F238E27FC236}">
                <a16:creationId xmlns:a16="http://schemas.microsoft.com/office/drawing/2014/main" id="{32907BD2-1A3A-48CE-9896-FA8AEAE6F616}"/>
              </a:ext>
            </a:extLst>
          </p:cNvPr>
          <p:cNvPicPr>
            <a:picLocks noChangeAspect="1"/>
          </p:cNvPicPr>
          <p:nvPr/>
        </p:nvPicPr>
        <p:blipFill>
          <a:blip r:embed="rId15"/>
          <a:stretch>
            <a:fillRect/>
          </a:stretch>
        </p:blipFill>
        <p:spPr>
          <a:xfrm>
            <a:off x="3512979" y="1682731"/>
            <a:ext cx="5108891" cy="3359187"/>
          </a:xfrm>
          <a:prstGeom prst="rect">
            <a:avLst/>
          </a:prstGeom>
        </p:spPr>
      </p:pic>
    </p:spTree>
    <p:custDataLst>
      <p:tags r:id="rId1"/>
    </p:custDataLst>
    <p:extLst>
      <p:ext uri="{BB962C8B-B14F-4D97-AF65-F5344CB8AC3E}">
        <p14:creationId xmlns:p14="http://schemas.microsoft.com/office/powerpoint/2010/main" val="17746740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par>
                                <p:cTn id="7" presetID="22" presetClass="entr" presetSubtype="4" fill="hold"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wipe(down)">
                                      <p:cBhvr>
                                        <p:cTn id="9" dur="500"/>
                                        <p:tgtEl>
                                          <p:spTgt spid="40"/>
                                        </p:tgtEl>
                                      </p:cBhvr>
                                    </p:animEffect>
                                  </p:childTnLst>
                                </p:cTn>
                              </p:par>
                              <p:par>
                                <p:cTn id="10" presetID="53" presetClass="entr" presetSubtype="16"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3A28AA-E9D9-4F5A-8503-260AA716CCF0}"/>
              </a:ext>
            </a:extLst>
          </p:cNvPr>
          <p:cNvSpPr txBox="1"/>
          <p:nvPr/>
        </p:nvSpPr>
        <p:spPr>
          <a:xfrm>
            <a:off x="4276578" y="14911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5" name="图片 18">
            <a:extLst>
              <a:ext uri="{FF2B5EF4-FFF2-40B4-BE49-F238E27FC236}">
                <a16:creationId xmlns:a16="http://schemas.microsoft.com/office/drawing/2014/main" id="{3F6CDB3C-C14D-4493-936D-BB9AABE79F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5270"/>
          <a:stretch/>
        </p:blipFill>
        <p:spPr>
          <a:xfrm>
            <a:off x="7001053" y="0"/>
            <a:ext cx="5190947" cy="6126480"/>
          </a:xfrm>
          <a:prstGeom prst="rect">
            <a:avLst/>
          </a:prstGeom>
          <a:effectLst>
            <a:outerShdw blurRad="50800" dist="38100" dir="5400000" algn="t"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40" name="图片 3">
            <a:extLst>
              <a:ext uri="{FF2B5EF4-FFF2-40B4-BE49-F238E27FC236}">
                <a16:creationId xmlns:a16="http://schemas.microsoft.com/office/drawing/2014/main" id="{701139A4-CA88-4C53-B85B-729CCEFE4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1" name="Picture 40">
            <a:extLst>
              <a:ext uri="{FF2B5EF4-FFF2-40B4-BE49-F238E27FC236}">
                <a16:creationId xmlns:a16="http://schemas.microsoft.com/office/drawing/2014/main" id="{4813DBB6-D2D4-4C00-9A82-D7AEC4A776B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t="5247"/>
          <a:stretch/>
        </p:blipFill>
        <p:spPr>
          <a:xfrm>
            <a:off x="2621842" y="959797"/>
            <a:ext cx="6948315" cy="4937760"/>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64757B63-38C7-45E9-B708-577E1D39E2BC}"/>
              </a:ext>
            </a:extLst>
          </p:cNvPr>
          <p:cNvPicPr>
            <a:picLocks noChangeAspect="1"/>
          </p:cNvPicPr>
          <p:nvPr/>
        </p:nvPicPr>
        <p:blipFill>
          <a:blip r:embed="rId12"/>
          <a:stretch>
            <a:fillRect/>
          </a:stretch>
        </p:blipFill>
        <p:spPr>
          <a:xfrm>
            <a:off x="4377533" y="1662646"/>
            <a:ext cx="3627434" cy="865707"/>
          </a:xfrm>
          <a:prstGeom prst="rect">
            <a:avLst/>
          </a:prstGeom>
        </p:spPr>
      </p:pic>
      <p:pic>
        <p:nvPicPr>
          <p:cNvPr id="4" name="Picture 3">
            <a:extLst>
              <a:ext uri="{FF2B5EF4-FFF2-40B4-BE49-F238E27FC236}">
                <a16:creationId xmlns:a16="http://schemas.microsoft.com/office/drawing/2014/main" id="{29164416-38B9-40C4-919D-1EAC91AA8D1A}"/>
              </a:ext>
            </a:extLst>
          </p:cNvPr>
          <p:cNvPicPr>
            <a:picLocks noChangeAspect="1"/>
          </p:cNvPicPr>
          <p:nvPr/>
        </p:nvPicPr>
        <p:blipFill>
          <a:blip r:embed="rId13"/>
          <a:stretch>
            <a:fillRect/>
          </a:stretch>
        </p:blipFill>
        <p:spPr>
          <a:xfrm>
            <a:off x="3532777" y="2617761"/>
            <a:ext cx="5450296" cy="2060627"/>
          </a:xfrm>
          <a:prstGeom prst="rect">
            <a:avLst/>
          </a:prstGeom>
        </p:spPr>
      </p:pic>
    </p:spTree>
    <p:custDataLst>
      <p:tags r:id="rId1"/>
    </p:custDataLst>
    <p:extLst>
      <p:ext uri="{BB962C8B-B14F-4D97-AF65-F5344CB8AC3E}">
        <p14:creationId xmlns:p14="http://schemas.microsoft.com/office/powerpoint/2010/main" val="2852655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Khởi</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rPr>
              <a:t>động</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71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hild 사진, 이미지, 일러스트, 캘리그라피 - 크라우드픽">
            <a:extLst>
              <a:ext uri="{FF2B5EF4-FFF2-40B4-BE49-F238E27FC236}">
                <a16:creationId xmlns:a16="http://schemas.microsoft.com/office/drawing/2014/main" id="{7D3C9772-26CF-4302-995F-FAFAEE1F72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750564" y="43891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图片 1">
            <a:extLst>
              <a:ext uri="{FF2B5EF4-FFF2-40B4-BE49-F238E27FC236}">
                <a16:creationId xmlns:a16="http://schemas.microsoft.com/office/drawing/2014/main" id="{7268FCDD-CC1E-4674-826B-EB6CF077F8B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flipH="1">
            <a:off x="0" y="1924665"/>
            <a:ext cx="3662273" cy="4297680"/>
          </a:xfrm>
          <a:prstGeom prst="rect">
            <a:avLst/>
          </a:prstGeom>
          <a:effectLst>
            <a:outerShdw blurRad="50800" dist="38100" dir="5400000" algn="t" rotWithShape="0">
              <a:prstClr val="black">
                <a:alpha val="40000"/>
              </a:prstClr>
            </a:outerShdw>
          </a:effectLst>
        </p:spPr>
      </p:pic>
      <p:pic>
        <p:nvPicPr>
          <p:cNvPr id="11" name="图片 1">
            <a:extLst>
              <a:ext uri="{FF2B5EF4-FFF2-40B4-BE49-F238E27FC236}">
                <a16:creationId xmlns:a16="http://schemas.microsoft.com/office/drawing/2014/main" id="{7A9E02E9-82FA-4EC8-B54C-B2B394327EDE}"/>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r="14785"/>
          <a:stretch/>
        </p:blipFill>
        <p:spPr>
          <a:xfrm>
            <a:off x="8529727" y="1393724"/>
            <a:ext cx="3662273" cy="4297680"/>
          </a:xfrm>
          <a:prstGeom prst="rect">
            <a:avLst/>
          </a:prstGeom>
          <a:effectLst>
            <a:outerShdw blurRad="50800" dist="38100" dir="5400000" algn="t" rotWithShape="0">
              <a:prstClr val="black">
                <a:alpha val="40000"/>
              </a:prstClr>
            </a:outerShdw>
          </a:effectLst>
        </p:spPr>
      </p:pic>
      <p:pic>
        <p:nvPicPr>
          <p:cNvPr id="5" name="Picture 4" descr="A picture containing outdoor object&#10;&#10;Description automatically generated">
            <a:extLst>
              <a:ext uri="{FF2B5EF4-FFF2-40B4-BE49-F238E27FC236}">
                <a16:creationId xmlns:a16="http://schemas.microsoft.com/office/drawing/2014/main" id="{9FA32C79-FC9F-4F73-BF75-22C50B942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 y="4820259"/>
            <a:ext cx="1828800" cy="1828800"/>
          </a:xfrm>
          <a:prstGeom prst="rect">
            <a:avLst/>
          </a:prstGeom>
          <a:effectLst>
            <a:outerShdw blurRad="50800" dist="38100" dir="5400000" algn="t" rotWithShape="0">
              <a:prstClr val="black">
                <a:alpha val="40000"/>
              </a:prstClr>
            </a:outerShdw>
          </a:effectLst>
        </p:spPr>
      </p:pic>
      <p:pic>
        <p:nvPicPr>
          <p:cNvPr id="9" name="Picture 8" descr="A picture containing cake, decorated, dark&#10;&#10;Description automatically generated">
            <a:extLst>
              <a:ext uri="{FF2B5EF4-FFF2-40B4-BE49-F238E27FC236}">
                <a16:creationId xmlns:a16="http://schemas.microsoft.com/office/drawing/2014/main" id="{50479D26-EB02-4714-9A27-03FC638C6910}"/>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r="5420" b="20183"/>
          <a:stretch/>
        </p:blipFill>
        <p:spPr>
          <a:xfrm>
            <a:off x="8992091" y="4157572"/>
            <a:ext cx="3199909" cy="2700428"/>
          </a:xfrm>
          <a:prstGeom prst="rect">
            <a:avLst/>
          </a:prstGeom>
          <a:effectLst>
            <a:outerShdw blurRad="50800" dist="38100" dir="5400000" algn="t" rotWithShape="0">
              <a:prstClr val="black">
                <a:alpha val="40000"/>
              </a:prstClr>
            </a:outerShdw>
          </a:effectLst>
        </p:spPr>
      </p:pic>
      <p:sp>
        <p:nvSpPr>
          <p:cNvPr id="3" name="Speech Bubble: Rectangle with Corners Rounded 2">
            <a:extLst>
              <a:ext uri="{FF2B5EF4-FFF2-40B4-BE49-F238E27FC236}">
                <a16:creationId xmlns:a16="http://schemas.microsoft.com/office/drawing/2014/main" id="{12FFFB01-7817-4CD4-9B17-4458981E3271}"/>
              </a:ext>
            </a:extLst>
          </p:cNvPr>
          <p:cNvSpPr/>
          <p:nvPr/>
        </p:nvSpPr>
        <p:spPr>
          <a:xfrm>
            <a:off x="1743075" y="2286000"/>
            <a:ext cx="3571875" cy="1876425"/>
          </a:xfrm>
          <a:prstGeom prst="wedgeRoundRectCallout">
            <a:avLst>
              <a:gd name="adj1" fmla="val 28234"/>
              <a:gd name="adj2" fmla="val 7417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libri" panose="020F0502020204030204" pitchFamily="34" charset="0"/>
                <a:cs typeface="Calibri" panose="020F0502020204030204" pitchFamily="34" charset="0"/>
              </a:rPr>
              <a:t>Kể</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yêu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C4D075A9-9DF4-4B24-9BFF-63D2DA736515}"/>
              </a:ext>
            </a:extLst>
          </p:cNvPr>
          <p:cNvSpPr/>
          <p:nvPr/>
        </p:nvSpPr>
        <p:spPr>
          <a:xfrm>
            <a:off x="6057900" y="2133600"/>
            <a:ext cx="4419600" cy="1876425"/>
          </a:xfrm>
          <a:prstGeom prst="wedgeRoundRectCallout">
            <a:avLst>
              <a:gd name="adj1" fmla="val -16033"/>
              <a:gd name="adj2" fmla="val 7925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latin typeface="Calibri" panose="020F0502020204030204" pitchFamily="34" charset="0"/>
                <a:cs typeface="Calibri" panose="020F0502020204030204" pitchFamily="34" charset="0"/>
              </a:rPr>
              <a:t>Em thích cảnh nào nhất ? Vì sao?</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14:presetBounceEnd="53333">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14:bounceEnd="53333">
                                          <p:cBhvr additive="base">
                                            <p:cTn id="23" dur="750" fill="hold"/>
                                            <p:tgtEl>
                                              <p:spTgt spid="15"/>
                                            </p:tgtEl>
                                            <p:attrNameLst>
                                              <p:attrName>ppt_x</p:attrName>
                                            </p:attrNameLst>
                                          </p:cBhvr>
                                          <p:tavLst>
                                            <p:tav tm="0">
                                              <p:val>
                                                <p:strVal val="#ppt_x"/>
                                              </p:val>
                                            </p:tav>
                                            <p:tav tm="100000">
                                              <p:val>
                                                <p:strVal val="#ppt_x"/>
                                              </p:val>
                                            </p:tav>
                                          </p:tavLst>
                                        </p:anim>
                                        <p:anim calcmode="lin" valueType="num" p14:bounceEnd="53333">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 presetClass="entr" presetSubtype="4" fill="hold" nodeType="withEffect">
                                      <p:stCondLst>
                                        <p:cond delay="2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750" fill="hold"/>
                                            <p:tgtEl>
                                              <p:spTgt spid="15"/>
                                            </p:tgtEl>
                                            <p:attrNameLst>
                                              <p:attrName>ppt_x</p:attrName>
                                            </p:attrNameLst>
                                          </p:cBhvr>
                                          <p:tavLst>
                                            <p:tav tm="0">
                                              <p:val>
                                                <p:strVal val="#ppt_x"/>
                                              </p:val>
                                            </p:tav>
                                            <p:tav tm="100000">
                                              <p:val>
                                                <p:strVal val="#ppt_x"/>
                                              </p:val>
                                            </p:tav>
                                          </p:tavLst>
                                        </p:anim>
                                        <p:anim calcmode="lin" valueType="num">
                                          <p:cBhvr additive="base">
                                            <p:cTn id="24"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1" name="uỷn.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57CDDF8B-CA7D-4C0B-9832-B990CAAF187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7355"/>
          </a:xfrm>
          <a:prstGeom prst="rect">
            <a:avLst/>
          </a:prstGeom>
          <a:effectLst>
            <a:outerShdw blurRad="50800" dist="38100" dir="16200000" rotWithShape="0">
              <a:prstClr val="black">
                <a:alpha val="40000"/>
              </a:prstClr>
            </a:outerShdw>
          </a:effectLst>
        </p:spPr>
      </p:pic>
      <p:pic>
        <p:nvPicPr>
          <p:cNvPr id="16" name="图片 12">
            <a:extLst>
              <a:ext uri="{FF2B5EF4-FFF2-40B4-BE49-F238E27FC236}">
                <a16:creationId xmlns:a16="http://schemas.microsoft.com/office/drawing/2014/main" id="{CBA6A108-6BFB-4AB4-9861-DFC7949EB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44545"/>
            <a:ext cx="12192000" cy="3913455"/>
          </a:xfrm>
          <a:prstGeom prst="rect">
            <a:avLst/>
          </a:prstGeom>
        </p:spPr>
      </p:pic>
      <p:pic>
        <p:nvPicPr>
          <p:cNvPr id="13" name="图片 3">
            <a:extLst>
              <a:ext uri="{FF2B5EF4-FFF2-40B4-BE49-F238E27FC236}">
                <a16:creationId xmlns:a16="http://schemas.microsoft.com/office/drawing/2014/main" id="{0D828607-142F-4BF7-AA01-04FC62F525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22"/>
            <a:ext cx="12192000" cy="6857355"/>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0FCFD098-73E2-4A74-A100-228E837E8A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5600" y="228277"/>
            <a:ext cx="6400800" cy="64008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96E7E92A-DCFC-4D3B-96F0-8CC76FB79A6C}"/>
              </a:ext>
            </a:extLst>
          </p:cNvPr>
          <p:cNvSpPr txBox="1"/>
          <p:nvPr/>
        </p:nvSpPr>
        <p:spPr>
          <a:xfrm>
            <a:off x="3607147" y="2151404"/>
            <a:ext cx="4186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Khám</a:t>
            </a:r>
            <a:r>
              <a:rPr kumimoji="0" lang="en-US" sz="8000" b="0" i="0" u="none" strike="noStrike" kern="1200" cap="none" spc="0" normalizeH="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rPr>
              <a:t>phá</a:t>
            </a:r>
            <a:endParaRPr kumimoji="0" lang="en-US" sz="8000" b="0" i="0" u="none" strike="noStrike" kern="1200" cap="none" spc="0" normalizeH="0" baseline="0" noProof="0" dirty="0">
              <a:ln>
                <a:noFill/>
              </a:ln>
              <a:solidFill>
                <a:srgbClr val="FF2543"/>
              </a:solidFill>
              <a:effectLst>
                <a:glow rad="127000">
                  <a:srgbClr val="FFFF00"/>
                </a:glow>
              </a:effectLst>
              <a:uLnTx/>
              <a:uFillTx/>
              <a:latin typeface="Cambria" panose="02040503050406030204" pitchFamily="18" charset="0"/>
              <a:ea typeface="Cambria" panose="02040503050406030204" pitchFamily="18" charset="0"/>
              <a:cs typeface="+mn-cs"/>
            </a:endParaRPr>
          </a:p>
        </p:txBody>
      </p:sp>
      <p:pic>
        <p:nvPicPr>
          <p:cNvPr id="1028" name="Picture 4" descr="Kura Kura by Twice tops Japan Tower Records today - K-POP - allkpop forums">
            <a:extLst>
              <a:ext uri="{FF2B5EF4-FFF2-40B4-BE49-F238E27FC236}">
                <a16:creationId xmlns:a16="http://schemas.microsoft.com/office/drawing/2014/main" id="{3944D89F-99E2-46BE-8656-43C4118EBD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884" y="4434678"/>
            <a:ext cx="2340864" cy="21945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Instagram stickers — Matt Joyce Illustration">
            <a:extLst>
              <a:ext uri="{FF2B5EF4-FFF2-40B4-BE49-F238E27FC236}">
                <a16:creationId xmlns:a16="http://schemas.microsoft.com/office/drawing/2014/main" id="{B93A4008-9528-4803-9F05-C97CCCC3E9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99790" y="-323"/>
            <a:ext cx="1992210"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67845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750"/>
                                        <p:tgtEl>
                                          <p:spTgt spid="4"/>
                                        </p:tgtEl>
                                      </p:cBhvr>
                                    </p:animEffect>
                                  </p:childTnLst>
                                </p:cTn>
                              </p:par>
                            </p:childTnLst>
                          </p:cTn>
                        </p:par>
                        <p:par>
                          <p:cTn id="12" fill="hold">
                            <p:stCondLst>
                              <p:cond delay="125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anim calcmode="lin" valueType="num">
                                      <p:cBhvr>
                                        <p:cTn id="21" dur="500" fill="hold"/>
                                        <p:tgtEl>
                                          <p:spTgt spid="1028"/>
                                        </p:tgtEl>
                                        <p:attrNameLst>
                                          <p:attrName>ppt_x</p:attrName>
                                        </p:attrNameLst>
                                      </p:cBhvr>
                                      <p:tavLst>
                                        <p:tav tm="0">
                                          <p:val>
                                            <p:strVal val="#ppt_x"/>
                                          </p:val>
                                        </p:tav>
                                        <p:tav tm="100000">
                                          <p:val>
                                            <p:strVal val="#ppt_x"/>
                                          </p:val>
                                        </p:tav>
                                      </p:tavLst>
                                    </p:anim>
                                    <p:anim calcmode="lin" valueType="num">
                                      <p:cBhvr>
                                        <p:cTn id="22"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sp>
        <p:nvSpPr>
          <p:cNvPr id="9" name="TextBox 8">
            <a:extLst>
              <a:ext uri="{FF2B5EF4-FFF2-40B4-BE49-F238E27FC236}">
                <a16:creationId xmlns:a16="http://schemas.microsoft.com/office/drawing/2014/main" id="{F88CD2C1-AB88-4673-B691-EF5112AC3F99}"/>
              </a:ext>
            </a:extLst>
          </p:cNvPr>
          <p:cNvSpPr txBox="1"/>
          <p:nvPr/>
        </p:nvSpPr>
        <p:spPr>
          <a:xfrm>
            <a:off x="581025" y="400992"/>
            <a:ext cx="9778389" cy="1200329"/>
          </a:xfrm>
          <a:prstGeom prst="rect">
            <a:avLst/>
          </a:prstGeom>
          <a:noFill/>
        </p:spPr>
        <p:txBody>
          <a:bodyPr wrap="square">
            <a:spAutoFit/>
          </a:bodyPr>
          <a:lstStyle/>
          <a:p>
            <a:pPr lvl="0"/>
            <a:r>
              <a:rPr lang="en-US" sz="3600" b="1" dirty="0">
                <a:solidFill>
                  <a:srgbClr val="04266D"/>
                </a:solidFill>
                <a:latin typeface="Calibri" panose="020F0502020204030204" pitchFamily="34" charset="0"/>
                <a:cs typeface="Calibri" panose="020F0502020204030204" pitchFamily="34" charset="0"/>
              </a:rPr>
              <a:t>1. </a:t>
            </a:r>
            <a:r>
              <a:rPr lang="vi-VN" sz="3600" b="1" dirty="0">
                <a:solidFill>
                  <a:srgbClr val="04266D"/>
                </a:solidFill>
                <a:latin typeface="Calibri" panose="020F0502020204030204" pitchFamily="34" charset="0"/>
                <a:cs typeface="Calibri" panose="020F0502020204030204" pitchFamily="34" charset="0"/>
              </a:rPr>
              <a:t>Quan sát tranh và nêu tình cảm, cảm xúc của em về cảnh vật trong tranh.</a:t>
            </a:r>
            <a:endParaRPr kumimoji="0" lang="vi-VN" sz="3600" b="1" i="0" u="none" strike="noStrike" kern="1200" cap="none" spc="0" normalizeH="0" baseline="0" noProof="0" dirty="0">
              <a:ln>
                <a:noFill/>
              </a:ln>
              <a:solidFill>
                <a:srgbClr val="04266D"/>
              </a:solidFill>
              <a:effectLst/>
              <a:uLnTx/>
              <a:uFillTx/>
              <a:latin typeface="Calibri" panose="020F0502020204030204" pitchFamily="34" charset="0"/>
              <a:ea typeface="+mn-ea"/>
              <a:cs typeface="Calibri" panose="020F0502020204030204" pitchFamily="34" charset="0"/>
            </a:endParaRPr>
          </a:p>
        </p:txBody>
      </p:sp>
      <p:pic>
        <p:nvPicPr>
          <p:cNvPr id="2050" name="Picture 2" descr="Happy Sun Sticker for iOS &amp; Android | GIPHY">
            <a:extLst>
              <a:ext uri="{FF2B5EF4-FFF2-40B4-BE49-F238E27FC236}">
                <a16:creationId xmlns:a16="http://schemas.microsoft.com/office/drawing/2014/main" id="{CBC9A380-4D7F-4A1F-A97D-38B84411B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546" r="10815"/>
          <a:stretch/>
        </p:blipFill>
        <p:spPr bwMode="auto">
          <a:xfrm>
            <a:off x="10060962" y="0"/>
            <a:ext cx="2131038" cy="268816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A97B15-2F44-412D-99A9-A5A51ABE80D1}"/>
              </a:ext>
            </a:extLst>
          </p:cNvPr>
          <p:cNvPicPr>
            <a:picLocks noChangeAspect="1"/>
          </p:cNvPicPr>
          <p:nvPr/>
        </p:nvPicPr>
        <p:blipFill>
          <a:blip r:embed="rId5"/>
          <a:stretch>
            <a:fillRect/>
          </a:stretch>
        </p:blipFill>
        <p:spPr>
          <a:xfrm>
            <a:off x="1633537" y="1738312"/>
            <a:ext cx="8501063" cy="4516576"/>
          </a:xfrm>
          <a:prstGeom prst="rect">
            <a:avLst/>
          </a:prstGeom>
        </p:spPr>
      </p:pic>
    </p:spTree>
    <p:extLst>
      <p:ext uri="{BB962C8B-B14F-4D97-AF65-F5344CB8AC3E}">
        <p14:creationId xmlns:p14="http://schemas.microsoft.com/office/powerpoint/2010/main" val="584140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 calcmode="lin" valueType="num">
                                      <p:cBhvr>
                                        <p:cTn id="9" dur="500" fill="hold"/>
                                        <p:tgtEl>
                                          <p:spTgt spid="2050"/>
                                        </p:tgtEl>
                                        <p:attrNameLst>
                                          <p:attrName>style.rotation</p:attrName>
                                        </p:attrNameLst>
                                      </p:cBhvr>
                                      <p:tavLst>
                                        <p:tav tm="0">
                                          <p:val>
                                            <p:fltVal val="90"/>
                                          </p:val>
                                        </p:tav>
                                        <p:tav tm="100000">
                                          <p:val>
                                            <p:fltVal val="0"/>
                                          </p:val>
                                        </p:tav>
                                      </p:tavLst>
                                    </p:anim>
                                    <p:animEffect transition="in" filter="fade">
                                      <p:cBhvr>
                                        <p:cTn id="10" dur="500"/>
                                        <p:tgtEl>
                                          <p:spTgt spid="2050"/>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6EFB53E4-AA96-4703-B60B-8BE9299E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7252" y="-3433"/>
            <a:ext cx="12199252" cy="6861434"/>
          </a:xfrm>
          <a:prstGeom prst="rect">
            <a:avLst/>
          </a:prstGeom>
          <a:effectLst>
            <a:outerShdw blurRad="50800" dist="38100" dir="16200000" rotWithShape="0">
              <a:prstClr val="black">
                <a:alpha val="40000"/>
              </a:prstClr>
            </a:outerShdw>
          </a:effectLst>
        </p:spPr>
      </p:pic>
      <p:pic>
        <p:nvPicPr>
          <p:cNvPr id="2050" name="Picture 2" descr="우정 사진, 이미지, 일러스트, 캘리그라피 - 크라우드픽">
            <a:extLst>
              <a:ext uri="{FF2B5EF4-FFF2-40B4-BE49-F238E27FC236}">
                <a16:creationId xmlns:a16="http://schemas.microsoft.com/office/drawing/2014/main" id="{C3367841-8F4F-407F-BD5E-BDD7F78226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863977" y="3200400"/>
            <a:ext cx="7473693" cy="36576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13B7DD6-A25D-4A62-9D0E-7D919176CD01}"/>
              </a:ext>
            </a:extLst>
          </p:cNvPr>
          <p:cNvSpPr txBox="1"/>
          <p:nvPr/>
        </p:nvSpPr>
        <p:spPr>
          <a:xfrm>
            <a:off x="3286125" y="2809875"/>
            <a:ext cx="5948162" cy="851297"/>
          </a:xfrm>
          <a:custGeom>
            <a:avLst/>
            <a:gdLst>
              <a:gd name="connsiteX0" fmla="*/ 0 w 5948162"/>
              <a:gd name="connsiteY0" fmla="*/ 141886 h 851297"/>
              <a:gd name="connsiteX1" fmla="*/ 141886 w 5948162"/>
              <a:gd name="connsiteY1" fmla="*/ 0 h 851297"/>
              <a:gd name="connsiteX2" fmla="*/ 764969 w 5948162"/>
              <a:gd name="connsiteY2" fmla="*/ 0 h 851297"/>
              <a:gd name="connsiteX3" fmla="*/ 1388052 w 5948162"/>
              <a:gd name="connsiteY3" fmla="*/ 0 h 851297"/>
              <a:gd name="connsiteX4" fmla="*/ 1841203 w 5948162"/>
              <a:gd name="connsiteY4" fmla="*/ 0 h 851297"/>
              <a:gd name="connsiteX5" fmla="*/ 2294354 w 5948162"/>
              <a:gd name="connsiteY5" fmla="*/ 0 h 851297"/>
              <a:gd name="connsiteX6" fmla="*/ 2860793 w 5948162"/>
              <a:gd name="connsiteY6" fmla="*/ 0 h 851297"/>
              <a:gd name="connsiteX7" fmla="*/ 3427232 w 5948162"/>
              <a:gd name="connsiteY7" fmla="*/ 0 h 851297"/>
              <a:gd name="connsiteX8" fmla="*/ 3993671 w 5948162"/>
              <a:gd name="connsiteY8" fmla="*/ 0 h 851297"/>
              <a:gd name="connsiteX9" fmla="*/ 4616754 w 5948162"/>
              <a:gd name="connsiteY9" fmla="*/ 0 h 851297"/>
              <a:gd name="connsiteX10" fmla="*/ 5239837 w 5948162"/>
              <a:gd name="connsiteY10" fmla="*/ 0 h 851297"/>
              <a:gd name="connsiteX11" fmla="*/ 5806276 w 5948162"/>
              <a:gd name="connsiteY11" fmla="*/ 0 h 851297"/>
              <a:gd name="connsiteX12" fmla="*/ 5948162 w 5948162"/>
              <a:gd name="connsiteY12" fmla="*/ 141886 h 851297"/>
              <a:gd name="connsiteX13" fmla="*/ 5948162 w 5948162"/>
              <a:gd name="connsiteY13" fmla="*/ 709411 h 851297"/>
              <a:gd name="connsiteX14" fmla="*/ 5806276 w 5948162"/>
              <a:gd name="connsiteY14" fmla="*/ 851297 h 851297"/>
              <a:gd name="connsiteX15" fmla="*/ 5239837 w 5948162"/>
              <a:gd name="connsiteY15" fmla="*/ 851297 h 851297"/>
              <a:gd name="connsiteX16" fmla="*/ 4616754 w 5948162"/>
              <a:gd name="connsiteY16" fmla="*/ 851297 h 851297"/>
              <a:gd name="connsiteX17" fmla="*/ 4106959 w 5948162"/>
              <a:gd name="connsiteY17" fmla="*/ 851297 h 851297"/>
              <a:gd name="connsiteX18" fmla="*/ 3710452 w 5948162"/>
              <a:gd name="connsiteY18" fmla="*/ 851297 h 851297"/>
              <a:gd name="connsiteX19" fmla="*/ 3144013 w 5948162"/>
              <a:gd name="connsiteY19" fmla="*/ 851297 h 851297"/>
              <a:gd name="connsiteX20" fmla="*/ 2690861 w 5948162"/>
              <a:gd name="connsiteY20" fmla="*/ 851297 h 851297"/>
              <a:gd name="connsiteX21" fmla="*/ 2011135 w 5948162"/>
              <a:gd name="connsiteY21" fmla="*/ 851297 h 851297"/>
              <a:gd name="connsiteX22" fmla="*/ 1557984 w 5948162"/>
              <a:gd name="connsiteY22" fmla="*/ 851297 h 851297"/>
              <a:gd name="connsiteX23" fmla="*/ 991545 w 5948162"/>
              <a:gd name="connsiteY23" fmla="*/ 851297 h 851297"/>
              <a:gd name="connsiteX24" fmla="*/ 141886 w 5948162"/>
              <a:gd name="connsiteY24" fmla="*/ 851297 h 851297"/>
              <a:gd name="connsiteX25" fmla="*/ 0 w 5948162"/>
              <a:gd name="connsiteY25" fmla="*/ 709411 h 851297"/>
              <a:gd name="connsiteX26" fmla="*/ 0 w 5948162"/>
              <a:gd name="connsiteY26"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8162" h="851297" fill="none" extrusionOk="0">
                <a:moveTo>
                  <a:pt x="0" y="141886"/>
                </a:moveTo>
                <a:cubicBezTo>
                  <a:pt x="6584" y="85597"/>
                  <a:pt x="62924" y="7238"/>
                  <a:pt x="141886" y="0"/>
                </a:cubicBezTo>
                <a:cubicBezTo>
                  <a:pt x="342519" y="-33591"/>
                  <a:pt x="457873" y="72453"/>
                  <a:pt x="764969" y="0"/>
                </a:cubicBezTo>
                <a:cubicBezTo>
                  <a:pt x="1072065" y="-72453"/>
                  <a:pt x="1098366" y="67924"/>
                  <a:pt x="1388052" y="0"/>
                </a:cubicBezTo>
                <a:cubicBezTo>
                  <a:pt x="1677738" y="-67924"/>
                  <a:pt x="1706209" y="50192"/>
                  <a:pt x="1841203" y="0"/>
                </a:cubicBezTo>
                <a:cubicBezTo>
                  <a:pt x="1976197" y="-50192"/>
                  <a:pt x="2179567" y="3224"/>
                  <a:pt x="2294354" y="0"/>
                </a:cubicBezTo>
                <a:cubicBezTo>
                  <a:pt x="2409141" y="-3224"/>
                  <a:pt x="2587692" y="59972"/>
                  <a:pt x="2860793" y="0"/>
                </a:cubicBezTo>
                <a:cubicBezTo>
                  <a:pt x="3133894" y="-59972"/>
                  <a:pt x="3169315" y="715"/>
                  <a:pt x="3427232" y="0"/>
                </a:cubicBezTo>
                <a:cubicBezTo>
                  <a:pt x="3685149" y="-715"/>
                  <a:pt x="3806522" y="2141"/>
                  <a:pt x="3993671" y="0"/>
                </a:cubicBezTo>
                <a:cubicBezTo>
                  <a:pt x="4180820" y="-2141"/>
                  <a:pt x="4465908" y="57256"/>
                  <a:pt x="4616754" y="0"/>
                </a:cubicBezTo>
                <a:cubicBezTo>
                  <a:pt x="4767600" y="-57256"/>
                  <a:pt x="5099779" y="60785"/>
                  <a:pt x="5239837" y="0"/>
                </a:cubicBezTo>
                <a:cubicBezTo>
                  <a:pt x="5379895" y="-60785"/>
                  <a:pt x="5523703" y="48002"/>
                  <a:pt x="5806276" y="0"/>
                </a:cubicBezTo>
                <a:cubicBezTo>
                  <a:pt x="5870006" y="9024"/>
                  <a:pt x="5939119" y="46277"/>
                  <a:pt x="5948162" y="141886"/>
                </a:cubicBezTo>
                <a:cubicBezTo>
                  <a:pt x="5954691" y="292356"/>
                  <a:pt x="5912676" y="432716"/>
                  <a:pt x="5948162" y="709411"/>
                </a:cubicBezTo>
                <a:cubicBezTo>
                  <a:pt x="5955571" y="771751"/>
                  <a:pt x="5884250" y="859893"/>
                  <a:pt x="5806276" y="851297"/>
                </a:cubicBezTo>
                <a:cubicBezTo>
                  <a:pt x="5688819" y="908460"/>
                  <a:pt x="5503557" y="817596"/>
                  <a:pt x="5239837" y="851297"/>
                </a:cubicBezTo>
                <a:cubicBezTo>
                  <a:pt x="4976117" y="884998"/>
                  <a:pt x="4775466" y="811879"/>
                  <a:pt x="4616754" y="851297"/>
                </a:cubicBezTo>
                <a:cubicBezTo>
                  <a:pt x="4458042" y="890715"/>
                  <a:pt x="4354509" y="849474"/>
                  <a:pt x="4106959" y="851297"/>
                </a:cubicBezTo>
                <a:cubicBezTo>
                  <a:pt x="3859409" y="853120"/>
                  <a:pt x="3866870" y="844583"/>
                  <a:pt x="3710452" y="851297"/>
                </a:cubicBezTo>
                <a:cubicBezTo>
                  <a:pt x="3554034" y="858011"/>
                  <a:pt x="3297858" y="833760"/>
                  <a:pt x="3144013" y="851297"/>
                </a:cubicBezTo>
                <a:cubicBezTo>
                  <a:pt x="2990168" y="868834"/>
                  <a:pt x="2864544" y="829329"/>
                  <a:pt x="2690861" y="851297"/>
                </a:cubicBezTo>
                <a:cubicBezTo>
                  <a:pt x="2517178" y="873265"/>
                  <a:pt x="2313195" y="820251"/>
                  <a:pt x="2011135" y="851297"/>
                </a:cubicBezTo>
                <a:cubicBezTo>
                  <a:pt x="1709075" y="882343"/>
                  <a:pt x="1700905" y="843287"/>
                  <a:pt x="1557984" y="851297"/>
                </a:cubicBezTo>
                <a:cubicBezTo>
                  <a:pt x="1415063" y="859307"/>
                  <a:pt x="1146656" y="828720"/>
                  <a:pt x="991545" y="851297"/>
                </a:cubicBezTo>
                <a:cubicBezTo>
                  <a:pt x="836434" y="873874"/>
                  <a:pt x="490558" y="814688"/>
                  <a:pt x="141886" y="851297"/>
                </a:cubicBezTo>
                <a:cubicBezTo>
                  <a:pt x="68524" y="839538"/>
                  <a:pt x="-7633" y="787985"/>
                  <a:pt x="0" y="709411"/>
                </a:cubicBezTo>
                <a:cubicBezTo>
                  <a:pt x="-39791" y="594378"/>
                  <a:pt x="21306" y="424214"/>
                  <a:pt x="0" y="141886"/>
                </a:cubicBezTo>
                <a:close/>
              </a:path>
              <a:path w="5948162" h="851297" stroke="0" extrusionOk="0">
                <a:moveTo>
                  <a:pt x="0" y="141886"/>
                </a:moveTo>
                <a:cubicBezTo>
                  <a:pt x="-6235" y="77834"/>
                  <a:pt x="63782" y="-3519"/>
                  <a:pt x="141886" y="0"/>
                </a:cubicBezTo>
                <a:cubicBezTo>
                  <a:pt x="371016" y="-35238"/>
                  <a:pt x="576914" y="70147"/>
                  <a:pt x="764969" y="0"/>
                </a:cubicBezTo>
                <a:cubicBezTo>
                  <a:pt x="953024" y="-70147"/>
                  <a:pt x="1191224" y="28561"/>
                  <a:pt x="1444696" y="0"/>
                </a:cubicBezTo>
                <a:cubicBezTo>
                  <a:pt x="1698168" y="-28561"/>
                  <a:pt x="1978331" y="24880"/>
                  <a:pt x="2124423" y="0"/>
                </a:cubicBezTo>
                <a:cubicBezTo>
                  <a:pt x="2270515" y="-24880"/>
                  <a:pt x="2446917" y="54814"/>
                  <a:pt x="2634218" y="0"/>
                </a:cubicBezTo>
                <a:cubicBezTo>
                  <a:pt x="2821519" y="-54814"/>
                  <a:pt x="2979147" y="69088"/>
                  <a:pt x="3313944" y="0"/>
                </a:cubicBezTo>
                <a:cubicBezTo>
                  <a:pt x="3648741" y="-69088"/>
                  <a:pt x="3684969" y="25740"/>
                  <a:pt x="3993671" y="0"/>
                </a:cubicBezTo>
                <a:cubicBezTo>
                  <a:pt x="4302373" y="-25740"/>
                  <a:pt x="4360205" y="42236"/>
                  <a:pt x="4503466" y="0"/>
                </a:cubicBezTo>
                <a:cubicBezTo>
                  <a:pt x="4646728" y="-42236"/>
                  <a:pt x="4860196" y="5387"/>
                  <a:pt x="5013261" y="0"/>
                </a:cubicBezTo>
                <a:cubicBezTo>
                  <a:pt x="5166326" y="-5387"/>
                  <a:pt x="5451348" y="92597"/>
                  <a:pt x="5806276" y="0"/>
                </a:cubicBezTo>
                <a:cubicBezTo>
                  <a:pt x="5878991" y="-13403"/>
                  <a:pt x="5961098" y="67576"/>
                  <a:pt x="5948162" y="141886"/>
                </a:cubicBezTo>
                <a:cubicBezTo>
                  <a:pt x="5960435" y="286458"/>
                  <a:pt x="5897265" y="487357"/>
                  <a:pt x="5948162" y="709411"/>
                </a:cubicBezTo>
                <a:cubicBezTo>
                  <a:pt x="5943053" y="790704"/>
                  <a:pt x="5896810" y="862494"/>
                  <a:pt x="5806276" y="851297"/>
                </a:cubicBezTo>
                <a:cubicBezTo>
                  <a:pt x="5517960" y="909751"/>
                  <a:pt x="5399870" y="785729"/>
                  <a:pt x="5126549" y="851297"/>
                </a:cubicBezTo>
                <a:cubicBezTo>
                  <a:pt x="4853228" y="916865"/>
                  <a:pt x="4681893" y="836169"/>
                  <a:pt x="4446822" y="851297"/>
                </a:cubicBezTo>
                <a:cubicBezTo>
                  <a:pt x="4211751" y="866425"/>
                  <a:pt x="4232867" y="834405"/>
                  <a:pt x="4050315" y="851297"/>
                </a:cubicBezTo>
                <a:cubicBezTo>
                  <a:pt x="3867763" y="868189"/>
                  <a:pt x="3655981" y="789454"/>
                  <a:pt x="3370588" y="851297"/>
                </a:cubicBezTo>
                <a:cubicBezTo>
                  <a:pt x="3085195" y="913140"/>
                  <a:pt x="2946922" y="796597"/>
                  <a:pt x="2804149" y="851297"/>
                </a:cubicBezTo>
                <a:cubicBezTo>
                  <a:pt x="2661376" y="905997"/>
                  <a:pt x="2428581" y="842837"/>
                  <a:pt x="2124423" y="851297"/>
                </a:cubicBezTo>
                <a:cubicBezTo>
                  <a:pt x="1820265" y="859757"/>
                  <a:pt x="1786159" y="835892"/>
                  <a:pt x="1501340" y="851297"/>
                </a:cubicBezTo>
                <a:cubicBezTo>
                  <a:pt x="1216521" y="866702"/>
                  <a:pt x="1035483" y="833419"/>
                  <a:pt x="878257" y="851297"/>
                </a:cubicBezTo>
                <a:cubicBezTo>
                  <a:pt x="721031" y="869175"/>
                  <a:pt x="462929" y="785130"/>
                  <a:pt x="141886" y="851297"/>
                </a:cubicBezTo>
                <a:cubicBezTo>
                  <a:pt x="56090" y="842387"/>
                  <a:pt x="2865" y="784043"/>
                  <a:pt x="0" y="709411"/>
                </a:cubicBezTo>
                <a:cubicBezTo>
                  <a:pt x="-63691" y="487979"/>
                  <a:pt x="58739" y="409435"/>
                  <a:pt x="0" y="141886"/>
                </a:cubicBezTo>
                <a:close/>
              </a:path>
            </a:pathLst>
          </a:custGeom>
          <a:solidFill>
            <a:srgbClr val="FFFF66"/>
          </a:solidFill>
          <a:ln w="28575" cap="rnd" cmpd="thinThick">
            <a:solidFill>
              <a:srgbClr val="FFC000"/>
            </a:solidFill>
            <a:extLst>
              <a:ext uri="{C807C97D-BFC1-408E-A445-0C87EB9F89A2}">
                <ask:lineSketchStyleProps xmlns:ask="http://schemas.microsoft.com/office/drawing/2018/sketchyshapes" sd="4053839982">
                  <a:prstGeom prst="round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C0099"/>
                </a:solidFill>
                <a:latin typeface="Calibri" panose="020F0502020204030204" pitchFamily="34" charset="0"/>
                <a:cs typeface="Calibri" panose="020F0502020204030204" pitchFamily="34" charset="0"/>
              </a:rPr>
              <a:t>Thảo</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luận</a:t>
            </a:r>
            <a:r>
              <a:rPr lang="en-US" sz="4400" b="1" dirty="0">
                <a:solidFill>
                  <a:srgbClr val="CC0099"/>
                </a:solidFill>
                <a:latin typeface="Calibri" panose="020F0502020204030204" pitchFamily="34" charset="0"/>
                <a:cs typeface="Calibri" panose="020F0502020204030204" pitchFamily="34" charset="0"/>
              </a:rPr>
              <a:t> </a:t>
            </a:r>
            <a:r>
              <a:rPr lang="en-US" sz="4400" b="1" dirty="0" err="1">
                <a:solidFill>
                  <a:srgbClr val="CC0099"/>
                </a:solidFill>
                <a:latin typeface="Calibri" panose="020F0502020204030204" pitchFamily="34" charset="0"/>
                <a:cs typeface="Calibri" panose="020F0502020204030204" pitchFamily="34" charset="0"/>
              </a:rPr>
              <a:t>nhóm</a:t>
            </a:r>
            <a:r>
              <a:rPr lang="en-US" sz="4400" b="1" dirty="0">
                <a:solidFill>
                  <a:srgbClr val="CC0099"/>
                </a:solidFill>
                <a:latin typeface="Calibri" panose="020F0502020204030204" pitchFamily="34" charset="0"/>
                <a:cs typeface="Calibri" panose="020F0502020204030204" pitchFamily="34" charset="0"/>
              </a:rPr>
              <a:t> 2</a:t>
            </a:r>
            <a:endParaRPr kumimoji="0" lang="en-US" sz="4400" b="1" i="0" u="none" strike="noStrike" kern="1200" cap="none" spc="0" normalizeH="0" baseline="0" noProof="0" dirty="0">
              <a:ln>
                <a:noFill/>
              </a:ln>
              <a:solidFill>
                <a:srgbClr val="CC0099"/>
              </a:solidFill>
              <a:effectLst/>
              <a:uLnTx/>
              <a:uFillTx/>
              <a:latin typeface="Calibri" panose="020F0502020204030204" pitchFamily="34" charset="0"/>
              <a:cs typeface="Calibri" panose="020F0502020204030204" pitchFamily="34" charset="0"/>
            </a:endParaRPr>
          </a:p>
        </p:txBody>
      </p:sp>
      <p:sp>
        <p:nvSpPr>
          <p:cNvPr id="5" name="Speech Bubble: Rectangle with Corners Rounded 4">
            <a:extLst>
              <a:ext uri="{FF2B5EF4-FFF2-40B4-BE49-F238E27FC236}">
                <a16:creationId xmlns:a16="http://schemas.microsoft.com/office/drawing/2014/main" id="{2B323F8B-39E9-4958-BA2C-859B3EC19F3B}"/>
              </a:ext>
            </a:extLst>
          </p:cNvPr>
          <p:cNvSpPr/>
          <p:nvPr/>
        </p:nvSpPr>
        <p:spPr>
          <a:xfrm>
            <a:off x="190500" y="866775"/>
            <a:ext cx="3571875" cy="1533525"/>
          </a:xfrm>
          <a:prstGeom prst="wedgeRoundRectCallout">
            <a:avLst>
              <a:gd name="adj1" fmla="val 65567"/>
              <a:gd name="adj2" fmla="val 7678"/>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Giới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thiệu</a:t>
            </a:r>
            <a:r>
              <a:rPr lang="en-US" sz="3600" dirty="0">
                <a:latin typeface="Calibri" panose="020F0502020204030204" pitchFamily="34" charset="0"/>
                <a:cs typeface="Calibri" panose="020F0502020204030204" pitchFamily="34" charset="0"/>
              </a:rPr>
              <a:t> bao </a:t>
            </a:r>
            <a:r>
              <a:rPr lang="en-US" sz="3600" dirty="0" err="1">
                <a:latin typeface="Calibri" panose="020F0502020204030204" pitchFamily="34" charset="0"/>
                <a:cs typeface="Calibri" panose="020F0502020204030204" pitchFamily="34" charset="0"/>
              </a:rPr>
              <a:t>quát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6" name="Speech Bubble: Rectangle with Corners Rounded 5">
            <a:extLst>
              <a:ext uri="{FF2B5EF4-FFF2-40B4-BE49-F238E27FC236}">
                <a16:creationId xmlns:a16="http://schemas.microsoft.com/office/drawing/2014/main" id="{C5C86876-4968-4403-A158-EA7BE2FE2784}"/>
              </a:ext>
            </a:extLst>
          </p:cNvPr>
          <p:cNvSpPr/>
          <p:nvPr/>
        </p:nvSpPr>
        <p:spPr>
          <a:xfrm>
            <a:off x="4562476" y="676275"/>
            <a:ext cx="375285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nổi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vật</a:t>
            </a:r>
            <a:r>
              <a:rPr lang="en-US" sz="3600" dirty="0">
                <a:latin typeface="Calibri" panose="020F0502020204030204" pitchFamily="34" charset="0"/>
                <a:cs typeface="Calibri" panose="020F0502020204030204" pitchFamily="34" charset="0"/>
              </a:rPr>
              <a:t>.</a:t>
            </a:r>
          </a:p>
        </p:txBody>
      </p:sp>
      <p:sp>
        <p:nvSpPr>
          <p:cNvPr id="7" name="Speech Bubble: Rectangle with Corners Rounded 6">
            <a:extLst>
              <a:ext uri="{FF2B5EF4-FFF2-40B4-BE49-F238E27FC236}">
                <a16:creationId xmlns:a16="http://schemas.microsoft.com/office/drawing/2014/main" id="{1EB24C55-6A4F-4947-99A0-633F80AA74A3}"/>
              </a:ext>
            </a:extLst>
          </p:cNvPr>
          <p:cNvSpPr/>
          <p:nvPr/>
        </p:nvSpPr>
        <p:spPr>
          <a:xfrm>
            <a:off x="8610601" y="1066800"/>
            <a:ext cx="3467100" cy="1533525"/>
          </a:xfrm>
          <a:prstGeom prst="wedgeRoundRectCallout">
            <a:avLst>
              <a:gd name="adj1" fmla="val -10700"/>
              <a:gd name="adj2" fmla="val 61094"/>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libri" panose="020F0502020204030204" pitchFamily="34" charset="0"/>
                <a:cs typeface="Calibri" panose="020F0502020204030204" pitchFamily="34" charset="0"/>
              </a:rPr>
              <a:t>Nêu tình cảm, cảm xúc của em đối với cảnh vật.</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765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heckerboard(across)">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1000" fill="hold"/>
                                        <p:tgtEl>
                                          <p:spTgt spid="2050"/>
                                        </p:tgtEl>
                                        <p:attrNameLst>
                                          <p:attrName>ppt_x</p:attrName>
                                        </p:attrNameLst>
                                      </p:cBhvr>
                                      <p:tavLst>
                                        <p:tav tm="0">
                                          <p:val>
                                            <p:strVal val="1+#ppt_w/2"/>
                                          </p:val>
                                        </p:tav>
                                        <p:tav tm="100000">
                                          <p:val>
                                            <p:strVal val="#ppt_x"/>
                                          </p:val>
                                        </p:tav>
                                      </p:tavLst>
                                    </p:anim>
                                    <p:anim calcmode="lin" valueType="num">
                                      <p:cBhvr additive="base">
                                        <p:cTn id="16" dur="1000" fill="hold"/>
                                        <p:tgtEl>
                                          <p:spTgt spid="205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giai-điệu-thần-tiên.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FB306EE-7583-4328-B464-904ADA02C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7" y="135468"/>
            <a:ext cx="11902378" cy="6587066"/>
          </a:xfrm>
          <a:prstGeom prst="rect">
            <a:avLst/>
          </a:prstGeom>
          <a:solidFill>
            <a:schemeClr val="bg1"/>
          </a:solidFill>
        </p:spPr>
      </p:pic>
      <p:pic>
        <p:nvPicPr>
          <p:cNvPr id="4" name="Picture 3">
            <a:extLst>
              <a:ext uri="{FF2B5EF4-FFF2-40B4-BE49-F238E27FC236}">
                <a16:creationId xmlns:a16="http://schemas.microsoft.com/office/drawing/2014/main" id="{74F94923-FAD0-4198-A6CE-8FFF74A7D43C}"/>
              </a:ext>
            </a:extLst>
          </p:cNvPr>
          <p:cNvPicPr>
            <a:picLocks noChangeAspect="1"/>
          </p:cNvPicPr>
          <p:nvPr/>
        </p:nvPicPr>
        <p:blipFill>
          <a:blip r:embed="rId4"/>
          <a:stretch>
            <a:fillRect/>
          </a:stretch>
        </p:blipFill>
        <p:spPr>
          <a:xfrm>
            <a:off x="2438400" y="447674"/>
            <a:ext cx="7177087" cy="5619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573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id="{61766080-FC52-4E26-8628-D2579D02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유치원일러스트, 유치원생, 어린이캐릭터, 유치원, 어린이집, 사진,이미지,일러스트,캘리그라피 - pepper83작가">
            <a:extLst>
              <a:ext uri="{FF2B5EF4-FFF2-40B4-BE49-F238E27FC236}">
                <a16:creationId xmlns:a16="http://schemas.microsoft.com/office/drawing/2014/main" id="{CD440A6D-18CF-4552-B207-522F0400B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4114800"/>
            <a:ext cx="5613004"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우정 사진, 이미지, 일러스트, 캘리그라피 - 크라우드픽">
            <a:extLst>
              <a:ext uri="{FF2B5EF4-FFF2-40B4-BE49-F238E27FC236}">
                <a16:creationId xmlns:a16="http://schemas.microsoft.com/office/drawing/2014/main" id="{CAABB050-C059-40C5-BF81-152D052C05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578998" y="4114800"/>
            <a:ext cx="5605273"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C4C0C-A3B7-45FA-9BF3-3125F2EA97D5}"/>
              </a:ext>
            </a:extLst>
          </p:cNvPr>
          <p:cNvSpPr/>
          <p:nvPr/>
        </p:nvSpPr>
        <p:spPr>
          <a:xfrm>
            <a:off x="2895600" y="1102920"/>
            <a:ext cx="6400800" cy="3017520"/>
          </a:xfrm>
          <a:custGeom>
            <a:avLst/>
            <a:gdLst>
              <a:gd name="connsiteX0" fmla="*/ 0 w 6400800"/>
              <a:gd name="connsiteY0" fmla="*/ 502930 h 3017520"/>
              <a:gd name="connsiteX1" fmla="*/ 502930 w 6400800"/>
              <a:gd name="connsiteY1" fmla="*/ 0 h 3017520"/>
              <a:gd name="connsiteX2" fmla="*/ 1123348 w 6400800"/>
              <a:gd name="connsiteY2" fmla="*/ 0 h 3017520"/>
              <a:gd name="connsiteX3" fmla="*/ 1689817 w 6400800"/>
              <a:gd name="connsiteY3" fmla="*/ 0 h 3017520"/>
              <a:gd name="connsiteX4" fmla="*/ 2418134 w 6400800"/>
              <a:gd name="connsiteY4" fmla="*/ 0 h 3017520"/>
              <a:gd name="connsiteX5" fmla="*/ 3092501 w 6400800"/>
              <a:gd name="connsiteY5" fmla="*/ 0 h 3017520"/>
              <a:gd name="connsiteX6" fmla="*/ 3820818 w 6400800"/>
              <a:gd name="connsiteY6" fmla="*/ 0 h 3017520"/>
              <a:gd name="connsiteX7" fmla="*/ 4495186 w 6400800"/>
              <a:gd name="connsiteY7" fmla="*/ 0 h 3017520"/>
              <a:gd name="connsiteX8" fmla="*/ 5169553 w 6400800"/>
              <a:gd name="connsiteY8" fmla="*/ 0 h 3017520"/>
              <a:gd name="connsiteX9" fmla="*/ 5897870 w 6400800"/>
              <a:gd name="connsiteY9" fmla="*/ 0 h 3017520"/>
              <a:gd name="connsiteX10" fmla="*/ 6400800 w 6400800"/>
              <a:gd name="connsiteY10" fmla="*/ 502930 h 3017520"/>
              <a:gd name="connsiteX11" fmla="*/ 6400800 w 6400800"/>
              <a:gd name="connsiteY11" fmla="*/ 1133250 h 3017520"/>
              <a:gd name="connsiteX12" fmla="*/ 6400800 w 6400800"/>
              <a:gd name="connsiteY12" fmla="*/ 1823920 h 3017520"/>
              <a:gd name="connsiteX13" fmla="*/ 6400800 w 6400800"/>
              <a:gd name="connsiteY13" fmla="*/ 2514590 h 3017520"/>
              <a:gd name="connsiteX14" fmla="*/ 5897870 w 6400800"/>
              <a:gd name="connsiteY14" fmla="*/ 3017520 h 3017520"/>
              <a:gd name="connsiteX15" fmla="*/ 5115604 w 6400800"/>
              <a:gd name="connsiteY15" fmla="*/ 3017520 h 3017520"/>
              <a:gd name="connsiteX16" fmla="*/ 4441236 w 6400800"/>
              <a:gd name="connsiteY16" fmla="*/ 3017520 h 3017520"/>
              <a:gd name="connsiteX17" fmla="*/ 3820818 w 6400800"/>
              <a:gd name="connsiteY17" fmla="*/ 3017520 h 3017520"/>
              <a:gd name="connsiteX18" fmla="*/ 3308299 w 6400800"/>
              <a:gd name="connsiteY18" fmla="*/ 3017520 h 3017520"/>
              <a:gd name="connsiteX19" fmla="*/ 2741830 w 6400800"/>
              <a:gd name="connsiteY19" fmla="*/ 3017520 h 3017520"/>
              <a:gd name="connsiteX20" fmla="*/ 2013513 w 6400800"/>
              <a:gd name="connsiteY20" fmla="*/ 3017520 h 3017520"/>
              <a:gd name="connsiteX21" fmla="*/ 1447045 w 6400800"/>
              <a:gd name="connsiteY21" fmla="*/ 3017520 h 3017520"/>
              <a:gd name="connsiteX22" fmla="*/ 502930 w 6400800"/>
              <a:gd name="connsiteY22" fmla="*/ 3017520 h 3017520"/>
              <a:gd name="connsiteX23" fmla="*/ 0 w 6400800"/>
              <a:gd name="connsiteY23" fmla="*/ 2514590 h 3017520"/>
              <a:gd name="connsiteX24" fmla="*/ 0 w 6400800"/>
              <a:gd name="connsiteY24" fmla="*/ 1803803 h 3017520"/>
              <a:gd name="connsiteX25" fmla="*/ 0 w 6400800"/>
              <a:gd name="connsiteY25" fmla="*/ 1133250 h 3017520"/>
              <a:gd name="connsiteX26" fmla="*/ 0 w 6400800"/>
              <a:gd name="connsiteY26"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0800" h="3017520" fill="none" extrusionOk="0">
                <a:moveTo>
                  <a:pt x="0" y="502930"/>
                </a:moveTo>
                <a:cubicBezTo>
                  <a:pt x="-2651" y="203240"/>
                  <a:pt x="167302" y="-3829"/>
                  <a:pt x="502930" y="0"/>
                </a:cubicBezTo>
                <a:cubicBezTo>
                  <a:pt x="808851" y="-20227"/>
                  <a:pt x="865267" y="14374"/>
                  <a:pt x="1123348" y="0"/>
                </a:cubicBezTo>
                <a:cubicBezTo>
                  <a:pt x="1381429" y="-14374"/>
                  <a:pt x="1467585" y="15733"/>
                  <a:pt x="1689817" y="0"/>
                </a:cubicBezTo>
                <a:cubicBezTo>
                  <a:pt x="1912049" y="-15733"/>
                  <a:pt x="2191138" y="20491"/>
                  <a:pt x="2418134" y="0"/>
                </a:cubicBezTo>
                <a:cubicBezTo>
                  <a:pt x="2645130" y="-20491"/>
                  <a:pt x="2873641" y="16873"/>
                  <a:pt x="3092501" y="0"/>
                </a:cubicBezTo>
                <a:cubicBezTo>
                  <a:pt x="3311361" y="-16873"/>
                  <a:pt x="3651199" y="23057"/>
                  <a:pt x="3820818" y="0"/>
                </a:cubicBezTo>
                <a:cubicBezTo>
                  <a:pt x="3990437" y="-23057"/>
                  <a:pt x="4291719" y="-3070"/>
                  <a:pt x="4495186" y="0"/>
                </a:cubicBezTo>
                <a:cubicBezTo>
                  <a:pt x="4698653" y="3070"/>
                  <a:pt x="4845740" y="1403"/>
                  <a:pt x="5169553" y="0"/>
                </a:cubicBezTo>
                <a:cubicBezTo>
                  <a:pt x="5493366" y="-1403"/>
                  <a:pt x="5639851" y="-31527"/>
                  <a:pt x="5897870" y="0"/>
                </a:cubicBezTo>
                <a:cubicBezTo>
                  <a:pt x="6217686" y="49623"/>
                  <a:pt x="6379390" y="177541"/>
                  <a:pt x="6400800" y="502930"/>
                </a:cubicBezTo>
                <a:cubicBezTo>
                  <a:pt x="6391577" y="707138"/>
                  <a:pt x="6389233" y="855218"/>
                  <a:pt x="6400800" y="1133250"/>
                </a:cubicBezTo>
                <a:cubicBezTo>
                  <a:pt x="6412367" y="1411282"/>
                  <a:pt x="6410607" y="1681183"/>
                  <a:pt x="6400800" y="1823920"/>
                </a:cubicBezTo>
                <a:cubicBezTo>
                  <a:pt x="6390994" y="1966657"/>
                  <a:pt x="6405691" y="2208897"/>
                  <a:pt x="6400800" y="2514590"/>
                </a:cubicBezTo>
                <a:cubicBezTo>
                  <a:pt x="6361051" y="2816416"/>
                  <a:pt x="6120840" y="2990461"/>
                  <a:pt x="5897870" y="3017520"/>
                </a:cubicBezTo>
                <a:cubicBezTo>
                  <a:pt x="5573958" y="2988856"/>
                  <a:pt x="5373268" y="3004676"/>
                  <a:pt x="5115604" y="3017520"/>
                </a:cubicBezTo>
                <a:cubicBezTo>
                  <a:pt x="4857940" y="3030364"/>
                  <a:pt x="4581534" y="2985677"/>
                  <a:pt x="4441236" y="3017520"/>
                </a:cubicBezTo>
                <a:cubicBezTo>
                  <a:pt x="4300938" y="3049363"/>
                  <a:pt x="4118603" y="3006260"/>
                  <a:pt x="3820818" y="3017520"/>
                </a:cubicBezTo>
                <a:cubicBezTo>
                  <a:pt x="3523033" y="3028780"/>
                  <a:pt x="3532527" y="3001043"/>
                  <a:pt x="3308299" y="3017520"/>
                </a:cubicBezTo>
                <a:cubicBezTo>
                  <a:pt x="3084071" y="3033997"/>
                  <a:pt x="2968796" y="3041263"/>
                  <a:pt x="2741830" y="3017520"/>
                </a:cubicBezTo>
                <a:cubicBezTo>
                  <a:pt x="2514864" y="2993777"/>
                  <a:pt x="2241800" y="3007976"/>
                  <a:pt x="2013513" y="3017520"/>
                </a:cubicBezTo>
                <a:cubicBezTo>
                  <a:pt x="1785226" y="3027064"/>
                  <a:pt x="1640412" y="3016364"/>
                  <a:pt x="1447045" y="3017520"/>
                </a:cubicBezTo>
                <a:cubicBezTo>
                  <a:pt x="1253678" y="3018676"/>
                  <a:pt x="754207" y="2989922"/>
                  <a:pt x="502930" y="3017520"/>
                </a:cubicBezTo>
                <a:cubicBezTo>
                  <a:pt x="167988" y="3008616"/>
                  <a:pt x="11135" y="2828303"/>
                  <a:pt x="0" y="2514590"/>
                </a:cubicBezTo>
                <a:cubicBezTo>
                  <a:pt x="-19542" y="2321001"/>
                  <a:pt x="-30376" y="1997280"/>
                  <a:pt x="0" y="1803803"/>
                </a:cubicBezTo>
                <a:cubicBezTo>
                  <a:pt x="30376" y="1610326"/>
                  <a:pt x="23033" y="1346630"/>
                  <a:pt x="0" y="1133250"/>
                </a:cubicBezTo>
                <a:cubicBezTo>
                  <a:pt x="-23033" y="919870"/>
                  <a:pt x="-30278" y="750182"/>
                  <a:pt x="0" y="502930"/>
                </a:cubicBezTo>
                <a:close/>
              </a:path>
              <a:path w="6400800" h="3017520" stroke="0" extrusionOk="0">
                <a:moveTo>
                  <a:pt x="0" y="502930"/>
                </a:moveTo>
                <a:cubicBezTo>
                  <a:pt x="25789" y="229350"/>
                  <a:pt x="233809" y="3154"/>
                  <a:pt x="502930" y="0"/>
                </a:cubicBezTo>
                <a:cubicBezTo>
                  <a:pt x="703265" y="14697"/>
                  <a:pt x="900911" y="-12527"/>
                  <a:pt x="1069399" y="0"/>
                </a:cubicBezTo>
                <a:cubicBezTo>
                  <a:pt x="1237887" y="12527"/>
                  <a:pt x="1538784" y="-8160"/>
                  <a:pt x="1851665" y="0"/>
                </a:cubicBezTo>
                <a:cubicBezTo>
                  <a:pt x="2164546" y="8160"/>
                  <a:pt x="2410052" y="-10457"/>
                  <a:pt x="2633931" y="0"/>
                </a:cubicBezTo>
                <a:cubicBezTo>
                  <a:pt x="2857810" y="10457"/>
                  <a:pt x="3152111" y="-22978"/>
                  <a:pt x="3308299" y="0"/>
                </a:cubicBezTo>
                <a:cubicBezTo>
                  <a:pt x="3464487" y="22978"/>
                  <a:pt x="3919770" y="-35686"/>
                  <a:pt x="4090565" y="0"/>
                </a:cubicBezTo>
                <a:cubicBezTo>
                  <a:pt x="4261360" y="35686"/>
                  <a:pt x="4379471" y="13471"/>
                  <a:pt x="4657034" y="0"/>
                </a:cubicBezTo>
                <a:cubicBezTo>
                  <a:pt x="4934597" y="-13471"/>
                  <a:pt x="5407010" y="53950"/>
                  <a:pt x="5897870" y="0"/>
                </a:cubicBezTo>
                <a:cubicBezTo>
                  <a:pt x="6166131" y="27162"/>
                  <a:pt x="6438802" y="242979"/>
                  <a:pt x="6400800" y="502930"/>
                </a:cubicBezTo>
                <a:cubicBezTo>
                  <a:pt x="6428002" y="760511"/>
                  <a:pt x="6419624" y="1013851"/>
                  <a:pt x="6400800" y="1193600"/>
                </a:cubicBezTo>
                <a:cubicBezTo>
                  <a:pt x="6381977" y="1373349"/>
                  <a:pt x="6374710" y="1657497"/>
                  <a:pt x="6400800" y="1864153"/>
                </a:cubicBezTo>
                <a:cubicBezTo>
                  <a:pt x="6426890" y="2070809"/>
                  <a:pt x="6412931" y="2208494"/>
                  <a:pt x="6400800" y="2514590"/>
                </a:cubicBezTo>
                <a:cubicBezTo>
                  <a:pt x="6410126" y="2793109"/>
                  <a:pt x="6145910" y="3023023"/>
                  <a:pt x="5897870" y="3017520"/>
                </a:cubicBezTo>
                <a:cubicBezTo>
                  <a:pt x="5661025" y="3039999"/>
                  <a:pt x="5452523" y="2999352"/>
                  <a:pt x="5331401" y="3017520"/>
                </a:cubicBezTo>
                <a:cubicBezTo>
                  <a:pt x="5210279" y="3035688"/>
                  <a:pt x="4926201" y="3035312"/>
                  <a:pt x="4657034" y="3017520"/>
                </a:cubicBezTo>
                <a:cubicBezTo>
                  <a:pt x="4387867" y="2999728"/>
                  <a:pt x="4340538" y="3039281"/>
                  <a:pt x="4036616" y="3017520"/>
                </a:cubicBezTo>
                <a:cubicBezTo>
                  <a:pt x="3732694" y="2995759"/>
                  <a:pt x="3502224" y="3034153"/>
                  <a:pt x="3308299" y="3017520"/>
                </a:cubicBezTo>
                <a:cubicBezTo>
                  <a:pt x="3114374" y="3000887"/>
                  <a:pt x="2785219" y="2982312"/>
                  <a:pt x="2579982" y="3017520"/>
                </a:cubicBezTo>
                <a:cubicBezTo>
                  <a:pt x="2374745" y="3052728"/>
                  <a:pt x="2076543" y="3022833"/>
                  <a:pt x="1797716" y="3017520"/>
                </a:cubicBezTo>
                <a:cubicBezTo>
                  <a:pt x="1518889" y="3012207"/>
                  <a:pt x="1442617" y="3006537"/>
                  <a:pt x="1231247" y="3017520"/>
                </a:cubicBezTo>
                <a:cubicBezTo>
                  <a:pt x="1019877" y="3028503"/>
                  <a:pt x="825756" y="3007787"/>
                  <a:pt x="502930" y="3017520"/>
                </a:cubicBezTo>
                <a:cubicBezTo>
                  <a:pt x="235611" y="2951982"/>
                  <a:pt x="31450" y="2823479"/>
                  <a:pt x="0" y="2514590"/>
                </a:cubicBezTo>
                <a:cubicBezTo>
                  <a:pt x="-5992" y="2264694"/>
                  <a:pt x="-863" y="1978331"/>
                  <a:pt x="0" y="1844037"/>
                </a:cubicBezTo>
                <a:cubicBezTo>
                  <a:pt x="863" y="1709743"/>
                  <a:pt x="-5782" y="1412647"/>
                  <a:pt x="0" y="1133250"/>
                </a:cubicBezTo>
                <a:cubicBezTo>
                  <a:pt x="5782" y="853853"/>
                  <a:pt x="13113" y="757226"/>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F3D90E-DA0C-4ED5-8F58-AE11E1777738}"/>
              </a:ext>
            </a:extLst>
          </p:cNvPr>
          <p:cNvSpPr txBox="1"/>
          <p:nvPr/>
        </p:nvSpPr>
        <p:spPr>
          <a:xfrm>
            <a:off x="3238499" y="1761269"/>
            <a:ext cx="5700487" cy="1754326"/>
          </a:xfrm>
          <a:prstGeom prst="rect">
            <a:avLst/>
          </a:prstGeom>
          <a:noFill/>
        </p:spPr>
        <p:txBody>
          <a:bodyPr wrap="square" rtlCol="0">
            <a:spAutoFit/>
          </a:bodyPr>
          <a:lstStyle/>
          <a:p>
            <a:pPr lvl="0" algn="ctr"/>
            <a:r>
              <a:rPr lang="en-US" sz="3600" b="1" dirty="0">
                <a:solidFill>
                  <a:srgbClr val="002060"/>
                </a:solidFill>
                <a:latin typeface="Calibri" panose="020F0502020204030204" pitchFamily="34" charset="0"/>
                <a:cs typeface="Calibri" panose="020F0502020204030204" pitchFamily="34" charset="0"/>
              </a:rPr>
              <a:t>2.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lại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xúc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gợi</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tập</a:t>
            </a:r>
            <a:r>
              <a:rPr lang="en-US" sz="3600" b="1" dirty="0">
                <a:solidFill>
                  <a:srgbClr val="002060"/>
                </a:solidFill>
                <a:latin typeface="Calibri" panose="020F0502020204030204" pitchFamily="34" charset="0"/>
                <a:cs typeface="Calibri" panose="020F0502020204030204" pitchFamily="34" charset="0"/>
              </a:rPr>
              <a:t> 1</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905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750"/>
                                        <p:tgtEl>
                                          <p:spTgt spid="3"/>
                                        </p:tgtEl>
                                      </p:cBhvr>
                                    </p:animEffect>
                                  </p:childTnLst>
                                </p:cTn>
                              </p:par>
                            </p:childTnLst>
                          </p:cTn>
                        </p:par>
                        <p:par>
                          <p:cTn id="15" fill="hold">
                            <p:stCondLst>
                              <p:cond delay="750"/>
                            </p:stCondLst>
                            <p:childTnLst>
                              <p:par>
                                <p:cTn id="16" presetID="2" presetClass="entr" presetSubtype="8"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1000" fill="hold"/>
                                        <p:tgtEl>
                                          <p:spTgt spid="3076"/>
                                        </p:tgtEl>
                                        <p:attrNameLst>
                                          <p:attrName>ppt_x</p:attrName>
                                        </p:attrNameLst>
                                      </p:cBhvr>
                                      <p:tavLst>
                                        <p:tav tm="0">
                                          <p:val>
                                            <p:strVal val="0-#ppt_w/2"/>
                                          </p:val>
                                        </p:tav>
                                        <p:tav tm="100000">
                                          <p:val>
                                            <p:strVal val="#ppt_x"/>
                                          </p:val>
                                        </p:tav>
                                      </p:tavLst>
                                    </p:anim>
                                    <p:anim calcmode="lin" valueType="num">
                                      <p:cBhvr additive="base">
                                        <p:cTn id="19" dur="1000" fill="hold"/>
                                        <p:tgtEl>
                                          <p:spTgt spid="3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giai-điệu-thần-tiên.wav"/>
                                        </p:tgtEl>
                                      </p:cMediaNode>
                                    </p:audio>
                                  </p:sub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289</Words>
  <Application>Microsoft Office PowerPoint</Application>
  <PresentationFormat>Widescreen</PresentationFormat>
  <Paragraphs>36</Paragraphs>
  <Slides>15</Slides>
  <Notes>10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vt:i4>
      </vt:variant>
    </vt:vector>
  </HeadingPairs>
  <TitlesOfParts>
    <vt:vector size="24" baseType="lpstr">
      <vt:lpstr>等线</vt:lpstr>
      <vt:lpstr>Arial</vt:lpstr>
      <vt:lpstr>Calibri</vt:lpstr>
      <vt:lpstr>Cambria</vt:lpstr>
      <vt:lpstr>LNTH-Dinomiko</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15</cp:revision>
  <dcterms:created xsi:type="dcterms:W3CDTF">2022-12-07T12:57:44Z</dcterms:created>
  <dcterms:modified xsi:type="dcterms:W3CDTF">2024-01-22T08:51:47Z</dcterms:modified>
</cp:coreProperties>
</file>