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262" r:id="rId3"/>
    <p:sldId id="264" r:id="rId4"/>
    <p:sldId id="289" r:id="rId5"/>
    <p:sldId id="279" r:id="rId6"/>
    <p:sldId id="278" r:id="rId7"/>
    <p:sldId id="280" r:id="rId8"/>
    <p:sldId id="281" r:id="rId9"/>
    <p:sldId id="282" r:id="rId10"/>
    <p:sldId id="286" r:id="rId11"/>
    <p:sldId id="287" r:id="rId12"/>
    <p:sldId id="288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05-Feb-24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582222"/>
            <a:ext cx="1111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4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23294 0.4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48581 0.46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45938 0.4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24414 0.46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" name="Hình ảnh 1" descr="Ảnh có chứa văn bản, thiết bị điện tử, máy tính&#10;&#10;Mô tả được tạo tự động">
            <a:extLst>
              <a:ext uri="{FF2B5EF4-FFF2-40B4-BE49-F238E27FC236}">
                <a16:creationId xmlns:a16="http://schemas.microsoft.com/office/drawing/2014/main" id="{5DD8D1D5-8585-36AF-3C8E-71691EF8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32050" r="3022" b="10012"/>
          <a:stretch/>
        </p:blipFill>
        <p:spPr>
          <a:xfrm>
            <a:off x="408490" y="1512072"/>
            <a:ext cx="11351600" cy="344092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33976EC-5096-E4BD-B0B4-2E91B3A16595}"/>
              </a:ext>
            </a:extLst>
          </p:cNvPr>
          <p:cNvSpPr txBox="1"/>
          <p:nvPr/>
        </p:nvSpPr>
        <p:spPr>
          <a:xfrm>
            <a:off x="475488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33 500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FFE924-CA70-5580-9894-B83C1F51EBB0}"/>
              </a:ext>
            </a:extLst>
          </p:cNvPr>
          <p:cNvSpPr txBox="1"/>
          <p:nvPr/>
        </p:nvSpPr>
        <p:spPr>
          <a:xfrm>
            <a:off x="656844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43 500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6B342E-C7C0-9EB7-B724-E11FFA840A63}"/>
              </a:ext>
            </a:extLst>
          </p:cNvPr>
          <p:cNvSpPr txBox="1"/>
          <p:nvPr/>
        </p:nvSpPr>
        <p:spPr>
          <a:xfrm>
            <a:off x="1014465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63 500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F4E68F8-AF7C-1023-93AA-C40D6F1B7B20}"/>
              </a:ext>
            </a:extLst>
          </p:cNvPr>
          <p:cNvSpPr txBox="1"/>
          <p:nvPr/>
        </p:nvSpPr>
        <p:spPr>
          <a:xfrm>
            <a:off x="477012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4 607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9BCED36-55A1-EF9F-F6E5-B7B9F75808D8}"/>
              </a:ext>
            </a:extLst>
          </p:cNvPr>
          <p:cNvSpPr txBox="1"/>
          <p:nvPr/>
        </p:nvSpPr>
        <p:spPr>
          <a:xfrm>
            <a:off x="658368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5 607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4ADBAF6-9C03-9497-2BF9-6C0C896FF0CB}"/>
              </a:ext>
            </a:extLst>
          </p:cNvPr>
          <p:cNvSpPr txBox="1"/>
          <p:nvPr/>
        </p:nvSpPr>
        <p:spPr>
          <a:xfrm>
            <a:off x="1015989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7 607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01EC904-E381-3807-EC4C-37B0223BB721}"/>
              </a:ext>
            </a:extLst>
          </p:cNvPr>
          <p:cNvSpPr txBox="1"/>
          <p:nvPr/>
        </p:nvSpPr>
        <p:spPr>
          <a:xfrm>
            <a:off x="297180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5 580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0A8897F-2574-779A-6D2B-49061934E031}"/>
              </a:ext>
            </a:extLst>
          </p:cNvPr>
          <p:cNvSpPr txBox="1"/>
          <p:nvPr/>
        </p:nvSpPr>
        <p:spPr>
          <a:xfrm>
            <a:off x="656844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5 780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3B90501-00B0-704D-B14E-507B09F07ECD}"/>
              </a:ext>
            </a:extLst>
          </p:cNvPr>
          <p:cNvSpPr txBox="1"/>
          <p:nvPr/>
        </p:nvSpPr>
        <p:spPr>
          <a:xfrm>
            <a:off x="1014465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5 980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49E7DFB-71B0-69F5-EB87-A2E6D4A91CB8}"/>
              </a:ext>
            </a:extLst>
          </p:cNvPr>
          <p:cNvSpPr txBox="1"/>
          <p:nvPr/>
        </p:nvSpPr>
        <p:spPr>
          <a:xfrm>
            <a:off x="475488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7 949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989EFC4-55EA-E61B-87DA-069FBC11F6BB}"/>
              </a:ext>
            </a:extLst>
          </p:cNvPr>
          <p:cNvSpPr txBox="1"/>
          <p:nvPr/>
        </p:nvSpPr>
        <p:spPr>
          <a:xfrm>
            <a:off x="656844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7 959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598C3AF-A74E-6542-2226-5D351D532351}"/>
              </a:ext>
            </a:extLst>
          </p:cNvPr>
          <p:cNvSpPr txBox="1"/>
          <p:nvPr/>
        </p:nvSpPr>
        <p:spPr>
          <a:xfrm>
            <a:off x="836157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7 969</a:t>
            </a:r>
          </a:p>
        </p:txBody>
      </p:sp>
    </p:spTree>
    <p:extLst>
      <p:ext uri="{BB962C8B-B14F-4D97-AF65-F5344CB8AC3E}">
        <p14:creationId xmlns:p14="http://schemas.microsoft.com/office/powerpoint/2010/main" val="2124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10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8DCF0FA-8722-32A3-4FD1-84EAE6EE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4806"/>
          <a:stretch/>
        </p:blipFill>
        <p:spPr>
          <a:xfrm>
            <a:off x="441960" y="1687345"/>
            <a:ext cx="11277600" cy="41080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C2F62FA-7E92-6673-8DE8-7A38204A99DB}"/>
              </a:ext>
            </a:extLst>
          </p:cNvPr>
          <p:cNvSpPr/>
          <p:nvPr/>
        </p:nvSpPr>
        <p:spPr>
          <a:xfrm>
            <a:off x="6278880" y="5000246"/>
            <a:ext cx="624840" cy="5318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2E798369-648F-EE4C-C761-30A06359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4496" r="1589" b="6696"/>
          <a:stretch/>
        </p:blipFill>
        <p:spPr>
          <a:xfrm>
            <a:off x="563879" y="1737360"/>
            <a:ext cx="11146403" cy="469325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57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Nam.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7239000" y="1932984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3256423"/>
            <a:ext cx="4719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tập</a:t>
            </a:r>
            <a:endParaRPr kumimoji="0" lang="en-US" sz="199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233530" y="1203960"/>
            <a:ext cx="8440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 100 000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4621695" y="1498918"/>
            <a:ext cx="282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 , &gt; , = 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6 378		53 127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24 619		24 619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45 909		42 093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77 115		74 810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89 127		89 413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93 017		93 054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8E5F79E-B4A3-2F3D-455C-272C837E902F}"/>
              </a:ext>
            </a:extLst>
          </p:cNvPr>
          <p:cNvSpPr/>
          <p:nvPr/>
        </p:nvSpPr>
        <p:spPr>
          <a:xfrm>
            <a:off x="3216852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728A0302-8BA3-3A12-076E-6D5FBBDEA89E}"/>
              </a:ext>
            </a:extLst>
          </p:cNvPr>
          <p:cNvSpPr/>
          <p:nvPr/>
        </p:nvSpPr>
        <p:spPr>
          <a:xfrm>
            <a:off x="31092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CCB140A1-0817-A39B-6E2F-2C444DC76E27}"/>
              </a:ext>
            </a:extLst>
          </p:cNvPr>
          <p:cNvSpPr/>
          <p:nvPr/>
        </p:nvSpPr>
        <p:spPr>
          <a:xfrm>
            <a:off x="3216852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79364ED9-73E5-D6FC-80C9-FF8E7E4E4F09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7CEE5E5B-F95F-7CDA-086D-E1D821E89F81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65ED5B39-8B48-D834-B40D-BDB339933DC2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D7788AAF-1A12-F923-7672-DABD3C09BEF3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C28F09E1-E5B8-75C4-325B-768BDEB7586B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2E3FFB1D-9E2B-E66A-A4FC-60904765C956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6C7F300E-F37B-84C0-8B79-F0A1C374D214}"/>
              </a:ext>
            </a:extLst>
          </p:cNvPr>
          <p:cNvSpPr/>
          <p:nvPr/>
        </p:nvSpPr>
        <p:spPr>
          <a:xfrm>
            <a:off x="3218777" y="2720671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178982A0-55DC-121F-87EA-91FCCB25732B}"/>
              </a:ext>
            </a:extLst>
          </p:cNvPr>
          <p:cNvSpPr/>
          <p:nvPr/>
        </p:nvSpPr>
        <p:spPr>
          <a:xfrm>
            <a:off x="3111220" y="159218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03876556-A36D-91C3-DD6A-38E8FB7E5905}"/>
              </a:ext>
            </a:extLst>
          </p:cNvPr>
          <p:cNvSpPr/>
          <p:nvPr/>
        </p:nvSpPr>
        <p:spPr>
          <a:xfrm>
            <a:off x="3218777" y="393364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721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endParaRPr lang="en-US" sz="3600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1273894" y="1604049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43 000 &gt; 38 000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F6D231D-D217-63E0-669B-DD9E0081426C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&lt; 4 321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7D9DA7C-2ACD-999F-F0C9-CE9C5D0BE4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&gt; 24 598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ACCE57F-4595-D237-1A0D-72B2686A7D3F}"/>
              </a:ext>
            </a:extLst>
          </p:cNvPr>
          <p:cNvSpPr txBox="1"/>
          <p:nvPr/>
        </p:nvSpPr>
        <p:spPr>
          <a:xfrm>
            <a:off x="7214943" y="2587237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12 025 &gt; 12 018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0F631CF-E47E-4118-5DEC-DBFE5E501B39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&gt; 4 321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1815B32-8BFE-A9FB-9D3B-94A7B128C3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&lt; 24 598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917502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9D75A17-1397-6A7C-E70B-B4E0703B07DD}"/>
              </a:ext>
            </a:extLst>
          </p:cNvPr>
          <p:cNvSpPr txBox="1"/>
          <p:nvPr/>
        </p:nvSpPr>
        <p:spPr>
          <a:xfrm>
            <a:off x="7252823" y="3917502"/>
            <a:ext cx="403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16237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5742 0.4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301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AvantGarde</vt:lpstr>
      <vt:lpstr>Calibri</vt:lpstr>
      <vt:lpstr>HP001 4 hàng</vt:lpstr>
      <vt:lpstr>SVN-Anastasia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huongtt153@outlook.com</cp:lastModifiedBy>
  <cp:revision>10</cp:revision>
  <dcterms:created xsi:type="dcterms:W3CDTF">2023-01-08T11:29:18Z</dcterms:created>
  <dcterms:modified xsi:type="dcterms:W3CDTF">2024-02-05T05:10:55Z</dcterms:modified>
</cp:coreProperties>
</file>