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4" r:id="rId2"/>
  </p:sldMasterIdLst>
  <p:notesMasterIdLst>
    <p:notesMasterId r:id="rId25"/>
  </p:notesMasterIdLst>
  <p:sldIdLst>
    <p:sldId id="314" r:id="rId3"/>
    <p:sldId id="258" r:id="rId4"/>
    <p:sldId id="286" r:id="rId5"/>
    <p:sldId id="287" r:id="rId6"/>
    <p:sldId id="288" r:id="rId7"/>
    <p:sldId id="289" r:id="rId8"/>
    <p:sldId id="290" r:id="rId9"/>
    <p:sldId id="291" r:id="rId10"/>
    <p:sldId id="316" r:id="rId11"/>
    <p:sldId id="257" r:id="rId12"/>
    <p:sldId id="315" r:id="rId13"/>
    <p:sldId id="259" r:id="rId14"/>
    <p:sldId id="260" r:id="rId15"/>
    <p:sldId id="280" r:id="rId16"/>
    <p:sldId id="281" r:id="rId17"/>
    <p:sldId id="265" r:id="rId18"/>
    <p:sldId id="282" r:id="rId19"/>
    <p:sldId id="283" r:id="rId20"/>
    <p:sldId id="284" r:id="rId21"/>
    <p:sldId id="285" r:id="rId22"/>
    <p:sldId id="274" r:id="rId23"/>
    <p:sldId id="275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0000FF"/>
    <a:srgbClr val="FF00FF"/>
    <a:srgbClr val="99CC00"/>
    <a:srgbClr val="CCFF33"/>
    <a:srgbClr val="99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F4A8490-844A-4551-A890-FC8F884FA8DB}" v="43" dt="2023-02-08T16:19:01.943"/>
    <p1510:client id="{D9180593-A598-481C-B5C3-6D9EE689D156}" v="24" dt="2023-02-09T04:07:09.83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87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microsoft.com/office/2015/10/relationships/revisionInfo" Target="revisionInfo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huong Luong Y" userId="dda31959b45852e4" providerId="LiveId" clId="{4F4A8490-844A-4551-A890-FC8F884FA8DB}"/>
    <pc:docChg chg="undo custSel addSld modSld sldOrd">
      <pc:chgData name="Phuong Luong Y" userId="dda31959b45852e4" providerId="LiveId" clId="{4F4A8490-844A-4551-A890-FC8F884FA8DB}" dt="2023-02-08T16:19:01.943" v="210"/>
      <pc:docMkLst>
        <pc:docMk/>
      </pc:docMkLst>
      <pc:sldChg chg="addSp delSp modSp add mod ord delAnim modAnim">
        <pc:chgData name="Phuong Luong Y" userId="dda31959b45852e4" providerId="LiveId" clId="{4F4A8490-844A-4551-A890-FC8F884FA8DB}" dt="2023-02-08T16:19:01.943" v="210"/>
        <pc:sldMkLst>
          <pc:docMk/>
          <pc:sldMk cId="614405037" sldId="316"/>
        </pc:sldMkLst>
        <pc:spChg chg="del">
          <ac:chgData name="Phuong Luong Y" userId="dda31959b45852e4" providerId="LiveId" clId="{4F4A8490-844A-4551-A890-FC8F884FA8DB}" dt="2023-02-08T16:14:01.063" v="9" actId="478"/>
          <ac:spMkLst>
            <pc:docMk/>
            <pc:sldMk cId="614405037" sldId="316"/>
            <ac:spMk id="4" creationId="{3EAC7660-CD13-723D-C10D-0B3140D16A56}"/>
          </ac:spMkLst>
        </pc:spChg>
        <pc:spChg chg="add mod">
          <ac:chgData name="Phuong Luong Y" userId="dda31959b45852e4" providerId="LiveId" clId="{4F4A8490-844A-4551-A890-FC8F884FA8DB}" dt="2023-02-08T16:15:18.873" v="93" actId="1076"/>
          <ac:spMkLst>
            <pc:docMk/>
            <pc:sldMk cId="614405037" sldId="316"/>
            <ac:spMk id="5" creationId="{52729525-5CC0-A54C-531D-9E19964CEF00}"/>
          </ac:spMkLst>
        </pc:spChg>
        <pc:spChg chg="add mod">
          <ac:chgData name="Phuong Luong Y" userId="dda31959b45852e4" providerId="LiveId" clId="{4F4A8490-844A-4551-A890-FC8F884FA8DB}" dt="2023-02-08T16:16:31.236" v="104" actId="208"/>
          <ac:spMkLst>
            <pc:docMk/>
            <pc:sldMk cId="614405037" sldId="316"/>
            <ac:spMk id="7" creationId="{1975F272-DF24-8847-C715-8A5F15E712C4}"/>
          </ac:spMkLst>
        </pc:spChg>
        <pc:spChg chg="add mod">
          <ac:chgData name="Phuong Luong Y" userId="dda31959b45852e4" providerId="LiveId" clId="{4F4A8490-844A-4551-A890-FC8F884FA8DB}" dt="2023-02-08T16:16:52.578" v="108" actId="208"/>
          <ac:spMkLst>
            <pc:docMk/>
            <pc:sldMk cId="614405037" sldId="316"/>
            <ac:spMk id="8" creationId="{5D945F2C-FDE0-1136-FFF6-9EDED51AAB1A}"/>
          </ac:spMkLst>
        </pc:spChg>
        <pc:spChg chg="add mod">
          <ac:chgData name="Phuong Luong Y" userId="dda31959b45852e4" providerId="LiveId" clId="{4F4A8490-844A-4551-A890-FC8F884FA8DB}" dt="2023-02-08T16:16:38.627" v="106" actId="208"/>
          <ac:spMkLst>
            <pc:docMk/>
            <pc:sldMk cId="614405037" sldId="316"/>
            <ac:spMk id="9" creationId="{4FC5A2FB-B745-A159-35D0-1F41E8DCF0C7}"/>
          </ac:spMkLst>
        </pc:spChg>
        <pc:spChg chg="del">
          <ac:chgData name="Phuong Luong Y" userId="dda31959b45852e4" providerId="LiveId" clId="{4F4A8490-844A-4551-A890-FC8F884FA8DB}" dt="2023-02-08T16:14:01.063" v="9" actId="478"/>
          <ac:spMkLst>
            <pc:docMk/>
            <pc:sldMk cId="614405037" sldId="316"/>
            <ac:spMk id="11" creationId="{8AB015CF-990E-1B2B-D3B2-9067A2DE7894}"/>
          </ac:spMkLst>
        </pc:spChg>
        <pc:spChg chg="del mod">
          <ac:chgData name="Phuong Luong Y" userId="dda31959b45852e4" providerId="LiveId" clId="{4F4A8490-844A-4551-A890-FC8F884FA8DB}" dt="2023-02-08T16:14:11.579" v="16" actId="478"/>
          <ac:spMkLst>
            <pc:docMk/>
            <pc:sldMk cId="614405037" sldId="316"/>
            <ac:spMk id="12" creationId="{22AE9E6F-9A15-4707-A76F-A1630A740A3F}"/>
          </ac:spMkLst>
        </pc:spChg>
        <pc:spChg chg="del">
          <ac:chgData name="Phuong Luong Y" userId="dda31959b45852e4" providerId="LiveId" clId="{4F4A8490-844A-4551-A890-FC8F884FA8DB}" dt="2023-02-08T16:14:07.630" v="11" actId="478"/>
          <ac:spMkLst>
            <pc:docMk/>
            <pc:sldMk cId="614405037" sldId="316"/>
            <ac:spMk id="13" creationId="{2DC642FE-E223-4B13-BEA5-CA9DF89818B9}"/>
          </ac:spMkLst>
        </pc:spChg>
        <pc:spChg chg="del">
          <ac:chgData name="Phuong Luong Y" userId="dda31959b45852e4" providerId="LiveId" clId="{4F4A8490-844A-4551-A890-FC8F884FA8DB}" dt="2023-02-08T16:14:18.361" v="20" actId="478"/>
          <ac:spMkLst>
            <pc:docMk/>
            <pc:sldMk cId="614405037" sldId="316"/>
            <ac:spMk id="14" creationId="{B55055F6-5C72-4D18-A349-4680BD8DA4E4}"/>
          </ac:spMkLst>
        </pc:spChg>
        <pc:spChg chg="del">
          <ac:chgData name="Phuong Luong Y" userId="dda31959b45852e4" providerId="LiveId" clId="{4F4A8490-844A-4551-A890-FC8F884FA8DB}" dt="2023-02-08T16:14:06.544" v="10" actId="478"/>
          <ac:spMkLst>
            <pc:docMk/>
            <pc:sldMk cId="614405037" sldId="316"/>
            <ac:spMk id="15" creationId="{C7FA5719-8578-4BBA-AE73-1508C16EDAA8}"/>
          </ac:spMkLst>
        </pc:spChg>
        <pc:spChg chg="add mod">
          <ac:chgData name="Phuong Luong Y" userId="dda31959b45852e4" providerId="LiveId" clId="{4F4A8490-844A-4551-A890-FC8F884FA8DB}" dt="2023-02-08T16:17:04.201" v="110" actId="208"/>
          <ac:spMkLst>
            <pc:docMk/>
            <pc:sldMk cId="614405037" sldId="316"/>
            <ac:spMk id="20" creationId="{6B6830EE-99E4-FC39-23EB-8B8642E8DD5F}"/>
          </ac:spMkLst>
        </pc:spChg>
        <pc:spChg chg="add mod">
          <ac:chgData name="Phuong Luong Y" userId="dda31959b45852e4" providerId="LiveId" clId="{4F4A8490-844A-4551-A890-FC8F884FA8DB}" dt="2023-02-08T16:17:23.819" v="112" actId="208"/>
          <ac:spMkLst>
            <pc:docMk/>
            <pc:sldMk cId="614405037" sldId="316"/>
            <ac:spMk id="21" creationId="{ABF2B7C5-4863-EFB9-8750-089B4A636A7E}"/>
          </ac:spMkLst>
        </pc:spChg>
        <pc:spChg chg="add del mod">
          <ac:chgData name="Phuong Luong Y" userId="dda31959b45852e4" providerId="LiveId" clId="{4F4A8490-844A-4551-A890-FC8F884FA8DB}" dt="2023-02-08T16:17:33.312" v="115" actId="478"/>
          <ac:spMkLst>
            <pc:docMk/>
            <pc:sldMk cId="614405037" sldId="316"/>
            <ac:spMk id="22" creationId="{AFB384AF-3642-269E-6BE8-1BF5867A0EFC}"/>
          </ac:spMkLst>
        </pc:spChg>
        <pc:spChg chg="add mod">
          <ac:chgData name="Phuong Luong Y" userId="dda31959b45852e4" providerId="LiveId" clId="{4F4A8490-844A-4551-A890-FC8F884FA8DB}" dt="2023-02-08T16:17:53.696" v="145" actId="1076"/>
          <ac:spMkLst>
            <pc:docMk/>
            <pc:sldMk cId="614405037" sldId="316"/>
            <ac:spMk id="23" creationId="{CD23C145-9ECA-CBE6-3D7A-A970317C5A62}"/>
          </ac:spMkLst>
        </pc:spChg>
        <pc:spChg chg="add mod">
          <ac:chgData name="Phuong Luong Y" userId="dda31959b45852e4" providerId="LiveId" clId="{4F4A8490-844A-4551-A890-FC8F884FA8DB}" dt="2023-02-08T16:18:19.789" v="186" actId="20577"/>
          <ac:spMkLst>
            <pc:docMk/>
            <pc:sldMk cId="614405037" sldId="316"/>
            <ac:spMk id="24" creationId="{33383E4A-F68D-C28E-28E7-18EB8CACFC1B}"/>
          </ac:spMkLst>
        </pc:spChg>
        <pc:spChg chg="add mod">
          <ac:chgData name="Phuong Luong Y" userId="dda31959b45852e4" providerId="LiveId" clId="{4F4A8490-844A-4551-A890-FC8F884FA8DB}" dt="2023-02-08T16:18:14.261" v="166" actId="1076"/>
          <ac:spMkLst>
            <pc:docMk/>
            <pc:sldMk cId="614405037" sldId="316"/>
            <ac:spMk id="25" creationId="{E79F9284-46E9-F692-788A-26B681EF7B4B}"/>
          </ac:spMkLst>
        </pc:spChg>
        <pc:spChg chg="add mod">
          <ac:chgData name="Phuong Luong Y" userId="dda31959b45852e4" providerId="LiveId" clId="{4F4A8490-844A-4551-A890-FC8F884FA8DB}" dt="2023-02-08T16:18:26.867" v="195" actId="20577"/>
          <ac:spMkLst>
            <pc:docMk/>
            <pc:sldMk cId="614405037" sldId="316"/>
            <ac:spMk id="26" creationId="{51C4EE10-9640-A255-6CF2-BCB7CB7B9C8E}"/>
          </ac:spMkLst>
        </pc:spChg>
        <pc:spChg chg="del">
          <ac:chgData name="Phuong Luong Y" userId="dda31959b45852e4" providerId="LiveId" clId="{4F4A8490-844A-4551-A890-FC8F884FA8DB}" dt="2023-02-08T16:14:01.063" v="9" actId="478"/>
          <ac:spMkLst>
            <pc:docMk/>
            <pc:sldMk cId="614405037" sldId="316"/>
            <ac:spMk id="27" creationId="{2C3A59D5-3928-B833-D4DE-2DEBAA9C3026}"/>
          </ac:spMkLst>
        </pc:spChg>
        <pc:spChg chg="del">
          <ac:chgData name="Phuong Luong Y" userId="dda31959b45852e4" providerId="LiveId" clId="{4F4A8490-844A-4551-A890-FC8F884FA8DB}" dt="2023-02-08T16:14:01.063" v="9" actId="478"/>
          <ac:spMkLst>
            <pc:docMk/>
            <pc:sldMk cId="614405037" sldId="316"/>
            <ac:spMk id="28" creationId="{04BA9945-F8B0-8ED4-894E-E3E816071337}"/>
          </ac:spMkLst>
        </pc:spChg>
        <pc:spChg chg="add mod">
          <ac:chgData name="Phuong Luong Y" userId="dda31959b45852e4" providerId="LiveId" clId="{4F4A8490-844A-4551-A890-FC8F884FA8DB}" dt="2023-02-08T16:18:35.607" v="205" actId="20577"/>
          <ac:spMkLst>
            <pc:docMk/>
            <pc:sldMk cId="614405037" sldId="316"/>
            <ac:spMk id="29" creationId="{8E102987-E4A1-1992-38DE-43783DCA2604}"/>
          </ac:spMkLst>
        </pc:spChg>
        <pc:spChg chg="del">
          <ac:chgData name="Phuong Luong Y" userId="dda31959b45852e4" providerId="LiveId" clId="{4F4A8490-844A-4551-A890-FC8F884FA8DB}" dt="2023-02-08T16:14:01.063" v="9" actId="478"/>
          <ac:spMkLst>
            <pc:docMk/>
            <pc:sldMk cId="614405037" sldId="316"/>
            <ac:spMk id="35" creationId="{111C135A-0D87-E490-097C-4B3004F7ADF7}"/>
          </ac:spMkLst>
        </pc:spChg>
        <pc:spChg chg="del">
          <ac:chgData name="Phuong Luong Y" userId="dda31959b45852e4" providerId="LiveId" clId="{4F4A8490-844A-4551-A890-FC8F884FA8DB}" dt="2023-02-08T16:13:49.727" v="4" actId="478"/>
          <ac:spMkLst>
            <pc:docMk/>
            <pc:sldMk cId="614405037" sldId="316"/>
            <ac:spMk id="36" creationId="{C1134E5C-B467-270B-AA2D-B72B65A70DD5}"/>
          </ac:spMkLst>
        </pc:spChg>
        <pc:spChg chg="del">
          <ac:chgData name="Phuong Luong Y" userId="dda31959b45852e4" providerId="LiveId" clId="{4F4A8490-844A-4551-A890-FC8F884FA8DB}" dt="2023-02-08T16:14:01.063" v="9" actId="478"/>
          <ac:spMkLst>
            <pc:docMk/>
            <pc:sldMk cId="614405037" sldId="316"/>
            <ac:spMk id="37" creationId="{6749E0BA-9A8E-AE52-64CA-5A04083F4D41}"/>
          </ac:spMkLst>
        </pc:spChg>
        <pc:spChg chg="del">
          <ac:chgData name="Phuong Luong Y" userId="dda31959b45852e4" providerId="LiveId" clId="{4F4A8490-844A-4551-A890-FC8F884FA8DB}" dt="2023-02-08T16:14:01.063" v="9" actId="478"/>
          <ac:spMkLst>
            <pc:docMk/>
            <pc:sldMk cId="614405037" sldId="316"/>
            <ac:spMk id="39" creationId="{F5180FA4-E765-058C-36A6-AE4A873A6C00}"/>
          </ac:spMkLst>
        </pc:spChg>
        <pc:spChg chg="del">
          <ac:chgData name="Phuong Luong Y" userId="dda31959b45852e4" providerId="LiveId" clId="{4F4A8490-844A-4551-A890-FC8F884FA8DB}" dt="2023-02-08T16:14:01.063" v="9" actId="478"/>
          <ac:spMkLst>
            <pc:docMk/>
            <pc:sldMk cId="614405037" sldId="316"/>
            <ac:spMk id="40" creationId="{F6F28DE0-AD37-A67F-D736-36E4C00720CC}"/>
          </ac:spMkLst>
        </pc:spChg>
        <pc:spChg chg="del">
          <ac:chgData name="Phuong Luong Y" userId="dda31959b45852e4" providerId="LiveId" clId="{4F4A8490-844A-4551-A890-FC8F884FA8DB}" dt="2023-02-08T16:13:58.052" v="8" actId="478"/>
          <ac:spMkLst>
            <pc:docMk/>
            <pc:sldMk cId="614405037" sldId="316"/>
            <ac:spMk id="41" creationId="{CE8EEE1F-80D7-4BC0-598F-F130113E7611}"/>
          </ac:spMkLst>
        </pc:spChg>
        <pc:spChg chg="del">
          <ac:chgData name="Phuong Luong Y" userId="dda31959b45852e4" providerId="LiveId" clId="{4F4A8490-844A-4551-A890-FC8F884FA8DB}" dt="2023-02-08T16:13:52.597" v="5" actId="478"/>
          <ac:spMkLst>
            <pc:docMk/>
            <pc:sldMk cId="614405037" sldId="316"/>
            <ac:spMk id="42" creationId="{432D8B39-AA68-B49E-5368-C6DD3946BC53}"/>
          </ac:spMkLst>
        </pc:spChg>
        <pc:spChg chg="del">
          <ac:chgData name="Phuong Luong Y" userId="dda31959b45852e4" providerId="LiveId" clId="{4F4A8490-844A-4551-A890-FC8F884FA8DB}" dt="2023-02-08T16:13:55.139" v="6" actId="478"/>
          <ac:spMkLst>
            <pc:docMk/>
            <pc:sldMk cId="614405037" sldId="316"/>
            <ac:spMk id="43" creationId="{77CCF736-EA81-C9B5-47F9-4B68D858463D}"/>
          </ac:spMkLst>
        </pc:spChg>
        <pc:spChg chg="del">
          <ac:chgData name="Phuong Luong Y" userId="dda31959b45852e4" providerId="LiveId" clId="{4F4A8490-844A-4551-A890-FC8F884FA8DB}" dt="2023-02-08T16:14:01.063" v="9" actId="478"/>
          <ac:spMkLst>
            <pc:docMk/>
            <pc:sldMk cId="614405037" sldId="316"/>
            <ac:spMk id="44" creationId="{45D419A4-EA33-DF0A-CAC0-2B551BEDC42B}"/>
          </ac:spMkLst>
        </pc:spChg>
        <pc:spChg chg="del">
          <ac:chgData name="Phuong Luong Y" userId="dda31959b45852e4" providerId="LiveId" clId="{4F4A8490-844A-4551-A890-FC8F884FA8DB}" dt="2023-02-08T16:13:56.376" v="7" actId="478"/>
          <ac:spMkLst>
            <pc:docMk/>
            <pc:sldMk cId="614405037" sldId="316"/>
            <ac:spMk id="45" creationId="{F9ADF780-DF90-12BD-EEF5-0D8BED89AE34}"/>
          </ac:spMkLst>
        </pc:spChg>
        <pc:spChg chg="del">
          <ac:chgData name="Phuong Luong Y" userId="dda31959b45852e4" providerId="LiveId" clId="{4F4A8490-844A-4551-A890-FC8F884FA8DB}" dt="2023-02-08T16:13:47.699" v="2" actId="478"/>
          <ac:spMkLst>
            <pc:docMk/>
            <pc:sldMk cId="614405037" sldId="316"/>
            <ac:spMk id="39947" creationId="{2A3BD650-18A5-4EB7-BD90-AADAD34A6F1A}"/>
          </ac:spMkLst>
        </pc:spChg>
        <pc:grpChg chg="mod">
          <ac:chgData name="Phuong Luong Y" userId="dda31959b45852e4" providerId="LiveId" clId="{4F4A8490-844A-4551-A890-FC8F884FA8DB}" dt="2023-02-08T16:15:16.162" v="92" actId="1076"/>
          <ac:grpSpMkLst>
            <pc:docMk/>
            <pc:sldMk cId="614405037" sldId="316"/>
            <ac:grpSpMk id="39938" creationId="{8D24FAEA-75BE-4D0C-B802-69618014B3FD}"/>
          </ac:grpSpMkLst>
        </pc:grpChg>
        <pc:grpChg chg="mod">
          <ac:chgData name="Phuong Luong Y" userId="dda31959b45852e4" providerId="LiveId" clId="{4F4A8490-844A-4551-A890-FC8F884FA8DB}" dt="2023-02-08T16:15:16.162" v="92" actId="1076"/>
          <ac:grpSpMkLst>
            <pc:docMk/>
            <pc:sldMk cId="614405037" sldId="316"/>
            <ac:grpSpMk id="39950" creationId="{CE5CE09D-E9DB-451C-A4C1-A620F272779E}"/>
          </ac:grpSpMkLst>
        </pc:grpChg>
        <pc:grpChg chg="mod">
          <ac:chgData name="Phuong Luong Y" userId="dda31959b45852e4" providerId="LiveId" clId="{4F4A8490-844A-4551-A890-FC8F884FA8DB}" dt="2023-02-08T16:15:16.162" v="92" actId="1076"/>
          <ac:grpSpMkLst>
            <pc:docMk/>
            <pc:sldMk cId="614405037" sldId="316"/>
            <ac:grpSpMk id="39953" creationId="{10C175B2-5B1E-44AD-B247-7A71FE94F24B}"/>
          </ac:grpSpMkLst>
        </pc:grpChg>
        <pc:grpChg chg="mod">
          <ac:chgData name="Phuong Luong Y" userId="dda31959b45852e4" providerId="LiveId" clId="{4F4A8490-844A-4551-A890-FC8F884FA8DB}" dt="2023-02-08T16:15:16.162" v="92" actId="1076"/>
          <ac:grpSpMkLst>
            <pc:docMk/>
            <pc:sldMk cId="614405037" sldId="316"/>
            <ac:grpSpMk id="39956" creationId="{05E30A81-F049-4A1C-AB78-960387B44520}"/>
          </ac:grpSpMkLst>
        </pc:grpChg>
        <pc:picChg chg="add del mod">
          <ac:chgData name="Phuong Luong Y" userId="dda31959b45852e4" providerId="LiveId" clId="{4F4A8490-844A-4551-A890-FC8F884FA8DB}" dt="2023-02-08T16:14:21.411" v="21" actId="1076"/>
          <ac:picMkLst>
            <pc:docMk/>
            <pc:sldMk cId="614405037" sldId="316"/>
            <ac:picMk id="2" creationId="{F23078B7-7F10-1B27-BD8C-8B6E72E8DC5A}"/>
          </ac:picMkLst>
        </pc:picChg>
        <pc:picChg chg="del">
          <ac:chgData name="Phuong Luong Y" userId="dda31959b45852e4" providerId="LiveId" clId="{4F4A8490-844A-4551-A890-FC8F884FA8DB}" dt="2023-02-08T16:14:10.749" v="15" actId="478"/>
          <ac:picMkLst>
            <pc:docMk/>
            <pc:sldMk cId="614405037" sldId="316"/>
            <ac:picMk id="16" creationId="{CCA04904-1DB9-4222-B99D-4C23753557EA}"/>
          </ac:picMkLst>
        </pc:picChg>
        <pc:picChg chg="del">
          <ac:chgData name="Phuong Luong Y" userId="dda31959b45852e4" providerId="LiveId" clId="{4F4A8490-844A-4551-A890-FC8F884FA8DB}" dt="2023-02-08T16:14:08.314" v="12" actId="478"/>
          <ac:picMkLst>
            <pc:docMk/>
            <pc:sldMk cId="614405037" sldId="316"/>
            <ac:picMk id="17" creationId="{84508C8E-B571-44FF-9482-8CA4BFCBB868}"/>
          </ac:picMkLst>
        </pc:picChg>
        <pc:picChg chg="del">
          <ac:chgData name="Phuong Luong Y" userId="dda31959b45852e4" providerId="LiveId" clId="{4F4A8490-844A-4551-A890-FC8F884FA8DB}" dt="2023-02-08T16:14:08.977" v="13" actId="478"/>
          <ac:picMkLst>
            <pc:docMk/>
            <pc:sldMk cId="614405037" sldId="316"/>
            <ac:picMk id="18" creationId="{74DC62A6-C656-4ECA-AEDE-B2F03B22B552}"/>
          </ac:picMkLst>
        </pc:picChg>
        <pc:picChg chg="del">
          <ac:chgData name="Phuong Luong Y" userId="dda31959b45852e4" providerId="LiveId" clId="{4F4A8490-844A-4551-A890-FC8F884FA8DB}" dt="2023-02-08T16:14:12.279" v="17" actId="478"/>
          <ac:picMkLst>
            <pc:docMk/>
            <pc:sldMk cId="614405037" sldId="316"/>
            <ac:picMk id="19" creationId="{E2127314-A529-4760-BAB3-5D2A526E5FFE}"/>
          </ac:picMkLst>
        </pc:picChg>
        <pc:picChg chg="mod">
          <ac:chgData name="Phuong Luong Y" userId="dda31959b45852e4" providerId="LiveId" clId="{4F4A8490-844A-4551-A890-FC8F884FA8DB}" dt="2023-02-08T16:15:16.162" v="92" actId="1076"/>
          <ac:picMkLst>
            <pc:docMk/>
            <pc:sldMk cId="614405037" sldId="316"/>
            <ac:picMk id="39949" creationId="{B670681D-9B72-4EBD-BFEA-F5EC38774EB2}"/>
          </ac:picMkLst>
        </pc:picChg>
        <pc:picChg chg="mod">
          <ac:chgData name="Phuong Luong Y" userId="dda31959b45852e4" providerId="LiveId" clId="{4F4A8490-844A-4551-A890-FC8F884FA8DB}" dt="2023-02-08T16:15:16.162" v="92" actId="1076"/>
          <ac:picMkLst>
            <pc:docMk/>
            <pc:sldMk cId="614405037" sldId="316"/>
            <ac:picMk id="39951" creationId="{7A22052E-AEB6-4159-A044-CE883C24CC0D}"/>
          </ac:picMkLst>
        </pc:picChg>
        <pc:picChg chg="mod">
          <ac:chgData name="Phuong Luong Y" userId="dda31959b45852e4" providerId="LiveId" clId="{4F4A8490-844A-4551-A890-FC8F884FA8DB}" dt="2023-02-08T16:15:16.162" v="92" actId="1076"/>
          <ac:picMkLst>
            <pc:docMk/>
            <pc:sldMk cId="614405037" sldId="316"/>
            <ac:picMk id="39952" creationId="{7F392AC9-818E-4080-90F5-CADDD1881FC4}"/>
          </ac:picMkLst>
        </pc:picChg>
        <pc:picChg chg="mod">
          <ac:chgData name="Phuong Luong Y" userId="dda31959b45852e4" providerId="LiveId" clId="{4F4A8490-844A-4551-A890-FC8F884FA8DB}" dt="2023-02-08T16:15:16.162" v="92" actId="1076"/>
          <ac:picMkLst>
            <pc:docMk/>
            <pc:sldMk cId="614405037" sldId="316"/>
            <ac:picMk id="39954" creationId="{497FBBC9-CF82-492C-A158-BDF38D8D79EE}"/>
          </ac:picMkLst>
        </pc:picChg>
        <pc:picChg chg="mod">
          <ac:chgData name="Phuong Luong Y" userId="dda31959b45852e4" providerId="LiveId" clId="{4F4A8490-844A-4551-A890-FC8F884FA8DB}" dt="2023-02-08T16:15:16.162" v="92" actId="1076"/>
          <ac:picMkLst>
            <pc:docMk/>
            <pc:sldMk cId="614405037" sldId="316"/>
            <ac:picMk id="39955" creationId="{1319114F-A18E-42E0-AEAD-EF24300DDDEA}"/>
          </ac:picMkLst>
        </pc:picChg>
        <pc:picChg chg="mod">
          <ac:chgData name="Phuong Luong Y" userId="dda31959b45852e4" providerId="LiveId" clId="{4F4A8490-844A-4551-A890-FC8F884FA8DB}" dt="2023-02-08T16:15:16.162" v="92" actId="1076"/>
          <ac:picMkLst>
            <pc:docMk/>
            <pc:sldMk cId="614405037" sldId="316"/>
            <ac:picMk id="39957" creationId="{6D7DE690-5A7D-4A2B-A6FE-2727F266F88E}"/>
          </ac:picMkLst>
        </pc:picChg>
        <pc:picChg chg="mod">
          <ac:chgData name="Phuong Luong Y" userId="dda31959b45852e4" providerId="LiveId" clId="{4F4A8490-844A-4551-A890-FC8F884FA8DB}" dt="2023-02-08T16:15:16.162" v="92" actId="1076"/>
          <ac:picMkLst>
            <pc:docMk/>
            <pc:sldMk cId="614405037" sldId="316"/>
            <ac:picMk id="39958" creationId="{BB134C0C-8B49-44BB-9154-694DDBB181FD}"/>
          </ac:picMkLst>
        </pc:picChg>
        <pc:picChg chg="mod">
          <ac:chgData name="Phuong Luong Y" userId="dda31959b45852e4" providerId="LiveId" clId="{4F4A8490-844A-4551-A890-FC8F884FA8DB}" dt="2023-02-08T16:15:16.162" v="92" actId="1076"/>
          <ac:picMkLst>
            <pc:docMk/>
            <pc:sldMk cId="614405037" sldId="316"/>
            <ac:picMk id="39959" creationId="{C81C273F-3401-47BA-906C-19551F481EAC}"/>
          </ac:picMkLst>
        </pc:picChg>
        <pc:cxnChg chg="del">
          <ac:chgData name="Phuong Luong Y" userId="dda31959b45852e4" providerId="LiveId" clId="{4F4A8490-844A-4551-A890-FC8F884FA8DB}" dt="2023-02-08T16:13:48.771" v="3" actId="478"/>
          <ac:cxnSpMkLst>
            <pc:docMk/>
            <pc:sldMk cId="614405037" sldId="316"/>
            <ac:cxnSpMk id="3" creationId="{03254440-79BE-FEC3-36E3-8214183E9ED9}"/>
          </ac:cxnSpMkLst>
        </pc:cxnChg>
        <pc:cxnChg chg="del">
          <ac:chgData name="Phuong Luong Y" userId="dda31959b45852e4" providerId="LiveId" clId="{4F4A8490-844A-4551-A890-FC8F884FA8DB}" dt="2023-02-08T16:14:01.063" v="9" actId="478"/>
          <ac:cxnSpMkLst>
            <pc:docMk/>
            <pc:sldMk cId="614405037" sldId="316"/>
            <ac:cxnSpMk id="6" creationId="{29282BDF-0C9D-F3EE-356B-2680158CA9B2}"/>
          </ac:cxnSpMkLst>
        </pc:cxnChg>
        <pc:cxnChg chg="del">
          <ac:chgData name="Phuong Luong Y" userId="dda31959b45852e4" providerId="LiveId" clId="{4F4A8490-844A-4551-A890-FC8F884FA8DB}" dt="2023-02-08T16:13:46.362" v="1" actId="478"/>
          <ac:cxnSpMkLst>
            <pc:docMk/>
            <pc:sldMk cId="614405037" sldId="316"/>
            <ac:cxnSpMk id="10" creationId="{4C2C4412-A0F3-941F-2640-D1A7AB941C5E}"/>
          </ac:cxnSpMkLst>
        </pc:cxnChg>
      </pc:sldChg>
    </pc:docChg>
  </pc:docChgLst>
  <pc:docChgLst>
    <pc:chgData name="Phuong Luong Y" userId="dda31959b45852e4" providerId="LiveId" clId="{D9180593-A598-481C-B5C3-6D9EE689D156}"/>
    <pc:docChg chg="modSld">
      <pc:chgData name="Phuong Luong Y" userId="dda31959b45852e4" providerId="LiveId" clId="{D9180593-A598-481C-B5C3-6D9EE689D156}" dt="2023-02-09T04:07:14.549" v="25" actId="14100"/>
      <pc:docMkLst>
        <pc:docMk/>
      </pc:docMkLst>
      <pc:sldChg chg="modSp mod modAnim">
        <pc:chgData name="Phuong Luong Y" userId="dda31959b45852e4" providerId="LiveId" clId="{D9180593-A598-481C-B5C3-6D9EE689D156}" dt="2023-02-09T04:07:14.549" v="25" actId="14100"/>
        <pc:sldMkLst>
          <pc:docMk/>
          <pc:sldMk cId="2687977538" sldId="285"/>
        </pc:sldMkLst>
        <pc:spChg chg="mod">
          <ac:chgData name="Phuong Luong Y" userId="dda31959b45852e4" providerId="LiveId" clId="{D9180593-A598-481C-B5C3-6D9EE689D156}" dt="2023-02-09T04:07:14.549" v="25" actId="14100"/>
          <ac:spMkLst>
            <pc:docMk/>
            <pc:sldMk cId="2687977538" sldId="285"/>
            <ac:spMk id="2" creationId="{B0E071C7-9FE7-4BF8-8BFA-0D761377855D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1C7626-1331-4174-B4E7-D61EF8F17507}" type="datetimeFigureOut">
              <a:rPr lang="en-US" smtClean="0"/>
              <a:t>05-Feb-24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206395-779F-48DD-8C98-00DD9BFFA7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1322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3EA4CD-A1E7-4535-B4E3-C9A8812F15E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456065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3EA4CD-A1E7-4535-B4E3-C9A8812F15E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778607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3EA4CD-A1E7-4535-B4E3-C9A8812F15E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856089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3EA4CD-A1E7-4535-B4E3-C9A8812F15E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896134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3EA4CD-A1E7-4535-B4E3-C9A8812F15E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12442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3EA4CD-A1E7-4535-B4E3-C9A8812F15E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12208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3EA4CD-A1E7-4535-B4E3-C9A8812F15E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39292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3EA4CD-A1E7-4535-B4E3-C9A8812F15E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97686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3EA4CD-A1E7-4535-B4E3-C9A8812F15E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78674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3EA4CD-A1E7-4535-B4E3-C9A8812F15E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07137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3EA4CD-A1E7-4535-B4E3-C9A8812F15E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41618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3EA4CD-A1E7-4535-B4E3-C9A8812F15E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57593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D3EA4CD-A1E7-4535-B4E3-C9A8812F15E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66516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13924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AB614B4-B68C-45DC-BEF7-0BA18787AD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B7A59-6180-4E9E-A7A1-2A3CB7E55AE5}" type="datetimeFigureOut">
              <a:rPr lang="en-US" smtClean="0"/>
              <a:t>05-Feb-24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C811553-2E67-448D-9308-C2CF634D6B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2DB5C3-BBE1-4DC6-B66E-3FCD5DC32C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F6C6D-86FA-401C-82CD-1041DBD83A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57118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A54E00-5B40-41C9-840B-22F2883939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480133-1FC4-4C0A-A27D-7F9D5EA7E7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0F554CE-DB0D-4069-B06D-083E205454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879F03-A7E0-47D9-B1DE-43CD855683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B7A59-6180-4E9E-A7A1-2A3CB7E55AE5}" type="datetimeFigureOut">
              <a:rPr lang="en-US" smtClean="0"/>
              <a:t>05-Feb-24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6E49E39-0D0E-4DF2-8A31-A0A4D4889C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EE7F94-6582-4A2C-AB1C-5034288EF0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F6C6D-86FA-401C-82CD-1041DBD83A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56901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65BB93-61C4-449B-9453-0852D98EC3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68C8F4C-FEEE-4B69-BEA4-6A13692A41B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3E396F5-D00D-4421-A1F4-82FCD23E98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D4E50C7-C428-4A6C-A079-CC320422E1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B7A59-6180-4E9E-A7A1-2A3CB7E55AE5}" type="datetimeFigureOut">
              <a:rPr lang="en-US" smtClean="0"/>
              <a:t>05-Feb-24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CB7C7A-E685-460F-ACAF-AD6FFF5DC2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048D4E9-F7A2-4A53-B4EB-AE8E1712B3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F6C6D-86FA-401C-82CD-1041DBD83A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57705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72FE6E-8661-430E-A745-BA001D8222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62F53AD-D19D-4B38-920F-DADDE03ACC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642265-2499-4FB5-B156-8B982BB6B9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B7A59-6180-4E9E-A7A1-2A3CB7E55AE5}" type="datetimeFigureOut">
              <a:rPr lang="en-US" smtClean="0"/>
              <a:t>05-Feb-24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51F917-8DBB-49B2-BF71-6F071671B7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CD24D4-66EF-49AC-8B73-0544F72DF3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F6C6D-86FA-401C-82CD-1041DBD83A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0688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39F237A-B63F-4025-91F4-EF42E796F26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8B3875A-27A5-41A0-9AEF-FE9FBBF292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289588-CB57-4930-8D3B-947D352B01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B7A59-6180-4E9E-A7A1-2A3CB7E55AE5}" type="datetimeFigureOut">
              <a:rPr lang="en-US" smtClean="0"/>
              <a:t>05-Feb-24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924F45-37DA-4104-BD6F-C080C0900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B62FB6-9AAB-437D-AEB6-BDB2BC6C51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F6C6D-86FA-401C-82CD-1041DBD83A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62698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736644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473383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A60F7E-3292-4B1A-A073-ECB560E2D9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C891F81-C98B-4496-BABB-E3A23E86303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376BBD-8452-4B49-A8DF-32EA6F0D13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B7A59-6180-4E9E-A7A1-2A3CB7E55AE5}" type="datetimeFigureOut">
              <a:rPr lang="en-US" smtClean="0"/>
              <a:t>05-Feb-24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FE0D72-AEEF-469C-BBB2-AAD0E330A8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28A748-B40E-4E89-B5BB-0F08B247DC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F6C6D-86FA-401C-82CD-1041DBD83A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6824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713287-115E-4B93-A3A8-E8E0A5FCC4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D8024F-CAC3-4B13-8403-9CC9501525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129F41-CDC4-4D84-9627-E888789BF5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B7A59-6180-4E9E-A7A1-2A3CB7E55AE5}" type="datetimeFigureOut">
              <a:rPr lang="en-US" smtClean="0"/>
              <a:t>05-Feb-24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6213AF-AD0D-4F74-9C08-01C0E3CECC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8D2549-A40D-4210-B84B-89DF387204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F6C6D-86FA-401C-82CD-1041DBD83A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5961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92901D-001A-4F4C-8895-3F7E2A11F1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9773B2-51D7-4150-A1CF-D82EDE57E8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7BB2A7-0B77-4B07-B956-89C7E992DB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B7A59-6180-4E9E-A7A1-2A3CB7E55AE5}" type="datetimeFigureOut">
              <a:rPr lang="en-US" smtClean="0"/>
              <a:t>05-Feb-24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445369-366F-4B0E-AFE9-6D5A29A025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9B4BD1-9256-47FE-BC17-5A100CA280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F6C6D-86FA-401C-82CD-1041DBD83A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8471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596579-6B53-4861-A090-2F49457DD4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742C80-1B2A-47B3-B1BA-3B6D38D6F7A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5E459C0-7214-4D26-82FA-176772EBE8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6154C68-AAEE-4547-AD9F-BC79DD8F00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B7A59-6180-4E9E-A7A1-2A3CB7E55AE5}" type="datetimeFigureOut">
              <a:rPr lang="en-US" smtClean="0"/>
              <a:t>05-Feb-24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AC49F74-5639-44B8-A660-8D0D6F0E0E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DCBE2C6-B040-49DF-B50C-A715861E11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F6C6D-86FA-401C-82CD-1041DBD83A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29795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4B8931-3EFC-445A-8B2E-2902CE0371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46C3A9-4FCB-4A5C-9706-2D8B968790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6032BA3-F574-4288-94E4-08087F5858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859825F-67C1-42EB-9326-70C93CD7E6C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E703FD6-1D8B-44D0-8763-391ACF675BB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D383D6C-7399-499D-B81A-E15B17E9F3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B7A59-6180-4E9E-A7A1-2A3CB7E55AE5}" type="datetimeFigureOut">
              <a:rPr lang="en-US" smtClean="0"/>
              <a:t>05-Feb-24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F7EC57F-1E69-46B8-900F-0C0965C8E8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CFB8D07-B3FD-4B04-AC4B-B912D44AA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F6C6D-86FA-401C-82CD-1041DBD83A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56569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326629-E70B-4091-B786-4044C4A3A8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EE08BAE-EBAC-4E61-B261-EEE9249B28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4B7A59-6180-4E9E-A7A1-2A3CB7E55AE5}" type="datetimeFigureOut">
              <a:rPr lang="en-US" smtClean="0"/>
              <a:t>05-Feb-24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A81844-79AB-418E-8E20-CDF402167A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E48E1A0-6C57-4FF9-BE0E-3DF226110F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6F6C6D-86FA-401C-82CD-1041DBD83A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75477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5"/>
          <a:srcRect l="5112" r="5112"/>
          <a:stretch/>
        </p:blipFill>
        <p:spPr>
          <a:xfrm>
            <a:off x="9831" y="0"/>
            <a:ext cx="12172338" cy="6857999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prstClr val="white">
                    <a:alpha val="0"/>
                  </a:prstClr>
                </a:solidFill>
                <a:latin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prstClr val="white">
                    <a:alpha val="0"/>
                  </a:prstClr>
                </a:solidFill>
                <a:latin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prstClr val="white">
                    <a:alpha val="0"/>
                  </a:prstClr>
                </a:solidFill>
                <a:latin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prstClr val="white">
                    <a:alpha val="0"/>
                  </a:prstClr>
                </a:solidFill>
                <a:latin typeface="微软雅黑" panose="020B0503020204020204" pitchFamily="34" charset="-122"/>
                <a:sym typeface="+mn-ea"/>
              </a:rPr>
              <a:t>ibaotu.com</a:t>
            </a:r>
          </a:p>
        </p:txBody>
      </p:sp>
    </p:spTree>
    <p:extLst>
      <p:ext uri="{BB962C8B-B14F-4D97-AF65-F5344CB8AC3E}">
        <p14:creationId xmlns:p14="http://schemas.microsoft.com/office/powerpoint/2010/main" val="32763809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B072205-1576-4959-81E2-9A7569734F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6DCD176-A5F9-496E-8B33-0728614FF8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8BC2E0-DDE1-48D7-8708-340325E1489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4B7A59-6180-4E9E-A7A1-2A3CB7E55AE5}" type="datetimeFigureOut">
              <a:rPr lang="en-US" smtClean="0"/>
              <a:t>05-Feb-24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4080E5-B763-440C-BEAF-60B69ACB218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BF517F-6991-4DF9-98D2-5A42160822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6F6C6D-86FA-401C-82CD-1041DBD83A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50717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57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12" Type="http://schemas.openxmlformats.org/officeDocument/2006/relationships/image" Target="../media/image5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png"/><Relationship Id="rId11" Type="http://schemas.openxmlformats.org/officeDocument/2006/relationships/image" Target="../media/image55.png"/><Relationship Id="rId5" Type="http://schemas.openxmlformats.org/officeDocument/2006/relationships/image" Target="../media/image49.png"/><Relationship Id="rId10" Type="http://schemas.openxmlformats.org/officeDocument/2006/relationships/image" Target="../media/image54.png"/><Relationship Id="rId4" Type="http://schemas.openxmlformats.org/officeDocument/2006/relationships/image" Target="../media/image48.png"/><Relationship Id="rId9" Type="http://schemas.openxmlformats.org/officeDocument/2006/relationships/image" Target="../media/image53.png"/><Relationship Id="rId14" Type="http://schemas.openxmlformats.org/officeDocument/2006/relationships/image" Target="../media/image5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emf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e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6.emf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emf"/><Relationship Id="rId4" Type="http://schemas.openxmlformats.org/officeDocument/2006/relationships/image" Target="../media/image7.emf"/><Relationship Id="rId9" Type="http://schemas.openxmlformats.org/officeDocument/2006/relationships/image" Target="../media/image6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11.emf"/><Relationship Id="rId4" Type="http://schemas.openxmlformats.org/officeDocument/2006/relationships/image" Target="../media/image6.e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9.png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openxmlformats.org/officeDocument/2006/relationships/image" Target="../media/image62.png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image" Target="../media/image65.png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png"/><Relationship Id="rId4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png"/><Relationship Id="rId4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5" Type="http://schemas.openxmlformats.org/officeDocument/2006/relationships/image" Target="../media/image69.png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emf"/><Relationship Id="rId7" Type="http://schemas.openxmlformats.org/officeDocument/2006/relationships/image" Target="../media/image8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emf"/><Relationship Id="rId11" Type="http://schemas.openxmlformats.org/officeDocument/2006/relationships/image" Target="../media/image12.png"/><Relationship Id="rId5" Type="http://schemas.openxmlformats.org/officeDocument/2006/relationships/image" Target="../media/image6.emf"/><Relationship Id="rId10" Type="http://schemas.openxmlformats.org/officeDocument/2006/relationships/image" Target="../media/image11.emf"/><Relationship Id="rId4" Type="http://schemas.openxmlformats.org/officeDocument/2006/relationships/image" Target="../media/image5.emf"/><Relationship Id="rId9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png"/><Relationship Id="rId4" Type="http://schemas.openxmlformats.org/officeDocument/2006/relationships/image" Target="../media/image6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emf"/><Relationship Id="rId4" Type="http://schemas.openxmlformats.org/officeDocument/2006/relationships/image" Target="../media/image1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21.xml"/><Relationship Id="rId13" Type="http://schemas.openxmlformats.org/officeDocument/2006/relationships/image" Target="../media/image20.png"/><Relationship Id="rId18" Type="http://schemas.openxmlformats.org/officeDocument/2006/relationships/image" Target="../media/image25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16.png"/><Relationship Id="rId12" Type="http://schemas.openxmlformats.org/officeDocument/2006/relationships/image" Target="../media/image19.png"/><Relationship Id="rId17" Type="http://schemas.openxmlformats.org/officeDocument/2006/relationships/image" Target="../media/image24.png"/><Relationship Id="rId2" Type="http://schemas.openxmlformats.org/officeDocument/2006/relationships/audio" Target="../media/media1.wav"/><Relationship Id="rId16" Type="http://schemas.openxmlformats.org/officeDocument/2006/relationships/image" Target="../media/image23.png"/><Relationship Id="rId1" Type="http://schemas.microsoft.com/office/2007/relationships/media" Target="../media/media1.wav"/><Relationship Id="rId6" Type="http://schemas.openxmlformats.org/officeDocument/2006/relationships/image" Target="../media/image15.png"/><Relationship Id="rId11" Type="http://schemas.openxmlformats.org/officeDocument/2006/relationships/image" Target="../media/image18.png"/><Relationship Id="rId5" Type="http://schemas.openxmlformats.org/officeDocument/2006/relationships/image" Target="../media/image14.png"/><Relationship Id="rId15" Type="http://schemas.openxmlformats.org/officeDocument/2006/relationships/image" Target="../media/image22.png"/><Relationship Id="rId10" Type="http://schemas.openxmlformats.org/officeDocument/2006/relationships/slide" Target="slide20.xml"/><Relationship Id="rId19" Type="http://schemas.openxmlformats.org/officeDocument/2006/relationships/image" Target="../media/image26.png"/><Relationship Id="rId4" Type="http://schemas.openxmlformats.org/officeDocument/2006/relationships/image" Target="../media/image13.png"/><Relationship Id="rId9" Type="http://schemas.openxmlformats.org/officeDocument/2006/relationships/image" Target="../media/image17.png"/><Relationship Id="rId14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30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20.xml"/><Relationship Id="rId3" Type="http://schemas.openxmlformats.org/officeDocument/2006/relationships/image" Target="../media/image14.png"/><Relationship Id="rId7" Type="http://schemas.openxmlformats.org/officeDocument/2006/relationships/image" Target="../media/image32.png"/><Relationship Id="rId12" Type="http://schemas.openxmlformats.org/officeDocument/2006/relationships/image" Target="../media/image3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Relationship Id="rId6" Type="http://schemas.openxmlformats.org/officeDocument/2006/relationships/slide" Target="slide21.xml"/><Relationship Id="rId11" Type="http://schemas.openxmlformats.org/officeDocument/2006/relationships/image" Target="../media/image35.png"/><Relationship Id="rId5" Type="http://schemas.openxmlformats.org/officeDocument/2006/relationships/image" Target="../media/image31.png"/><Relationship Id="rId10" Type="http://schemas.openxmlformats.org/officeDocument/2006/relationships/image" Target="../media/image34.png"/><Relationship Id="rId4" Type="http://schemas.openxmlformats.org/officeDocument/2006/relationships/image" Target="../media/image15.png"/><Relationship Id="rId9" Type="http://schemas.openxmlformats.org/officeDocument/2006/relationships/image" Target="../media/image3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4.png"/><Relationship Id="rId3" Type="http://schemas.openxmlformats.org/officeDocument/2006/relationships/audio" Target="../media/audio2.wav"/><Relationship Id="rId7" Type="http://schemas.openxmlformats.org/officeDocument/2006/relationships/image" Target="../media/image39.png"/><Relationship Id="rId12" Type="http://schemas.openxmlformats.org/officeDocument/2006/relationships/image" Target="../media/image4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8.png"/><Relationship Id="rId11" Type="http://schemas.openxmlformats.org/officeDocument/2006/relationships/image" Target="../media/image42.png"/><Relationship Id="rId5" Type="http://schemas.openxmlformats.org/officeDocument/2006/relationships/image" Target="../media/image37.png"/><Relationship Id="rId10" Type="http://schemas.openxmlformats.org/officeDocument/2006/relationships/image" Target="../media/image41.png"/><Relationship Id="rId4" Type="http://schemas.openxmlformats.org/officeDocument/2006/relationships/audio" Target="../media/audio3.wav"/><Relationship Id="rId9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39.png"/><Relationship Id="rId3" Type="http://schemas.openxmlformats.org/officeDocument/2006/relationships/audio" Target="../media/audio2.wav"/><Relationship Id="rId7" Type="http://schemas.openxmlformats.org/officeDocument/2006/relationships/image" Target="../media/image14.png"/><Relationship Id="rId12" Type="http://schemas.openxmlformats.org/officeDocument/2006/relationships/image" Target="../media/image3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0.png"/><Relationship Id="rId11" Type="http://schemas.openxmlformats.org/officeDocument/2006/relationships/image" Target="../media/image45.png"/><Relationship Id="rId5" Type="http://schemas.openxmlformats.org/officeDocument/2006/relationships/image" Target="../media/image37.png"/><Relationship Id="rId10" Type="http://schemas.openxmlformats.org/officeDocument/2006/relationships/image" Target="../media/image43.png"/><Relationship Id="rId4" Type="http://schemas.openxmlformats.org/officeDocument/2006/relationships/audio" Target="../media/audio3.wav"/><Relationship Id="rId9" Type="http://schemas.openxmlformats.org/officeDocument/2006/relationships/image" Target="../media/image4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39.png"/><Relationship Id="rId3" Type="http://schemas.openxmlformats.org/officeDocument/2006/relationships/audio" Target="../media/audio3.wav"/><Relationship Id="rId7" Type="http://schemas.openxmlformats.org/officeDocument/2006/relationships/image" Target="../media/image14.png"/><Relationship Id="rId12" Type="http://schemas.openxmlformats.org/officeDocument/2006/relationships/image" Target="../media/image3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0.png"/><Relationship Id="rId11" Type="http://schemas.openxmlformats.org/officeDocument/2006/relationships/image" Target="../media/image45.png"/><Relationship Id="rId5" Type="http://schemas.openxmlformats.org/officeDocument/2006/relationships/image" Target="../media/image37.png"/><Relationship Id="rId10" Type="http://schemas.openxmlformats.org/officeDocument/2006/relationships/image" Target="../media/image43.png"/><Relationship Id="rId4" Type="http://schemas.openxmlformats.org/officeDocument/2006/relationships/audio" Target="../media/audio2.wav"/><Relationship Id="rId9" Type="http://schemas.openxmlformats.org/officeDocument/2006/relationships/image" Target="../media/image42.png"/><Relationship Id="rId14" Type="http://schemas.openxmlformats.org/officeDocument/2006/relationships/image" Target="../media/image4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3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video game&#10;&#10;Description automatically generated with low confidence">
            <a:extLst>
              <a:ext uri="{FF2B5EF4-FFF2-40B4-BE49-F238E27FC236}">
                <a16:creationId xmlns:a16="http://schemas.microsoft.com/office/drawing/2014/main" id="{40E3A9F1-4B85-1518-8581-A479D2F012E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4" y="4474"/>
            <a:ext cx="12176094" cy="684905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F87CAA1-2A30-15DE-46EF-BC77529C41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8791" y="1277007"/>
            <a:ext cx="8194421" cy="456041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394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394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ĐÔ THỊ VIỆT HƯNG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C042B2C-75C6-02A5-EC11-D148A90624DC}"/>
              </a:ext>
            </a:extLst>
          </p:cNvPr>
          <p:cNvSpPr/>
          <p:nvPr/>
        </p:nvSpPr>
        <p:spPr>
          <a:xfrm>
            <a:off x="1820873" y="3936358"/>
            <a:ext cx="8550262" cy="2822771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>
                <a:gd name="adj" fmla="val 10750156"/>
              </a:avLst>
            </a:prstTxWarp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5388" b="1" dirty="0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GIẢNG ĐIỆN TỬ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en-US" sz="5388" b="1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KHỐI </a:t>
            </a:r>
            <a:r>
              <a:rPr lang="en-US" sz="5388" b="1" dirty="0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pic>
        <p:nvPicPr>
          <p:cNvPr id="6" name="Hình ảnh 3">
            <a:extLst>
              <a:ext uri="{FF2B5EF4-FFF2-40B4-BE49-F238E27FC236}">
                <a16:creationId xmlns:a16="http://schemas.microsoft.com/office/drawing/2014/main" id="{1D06DA11-F90D-FF11-5748-7BDE94480B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271" y="820061"/>
            <a:ext cx="1306897" cy="1340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Hình chữ nhật 1">
            <a:extLst>
              <a:ext uri="{FF2B5EF4-FFF2-40B4-BE49-F238E27FC236}">
                <a16:creationId xmlns:a16="http://schemas.microsoft.com/office/drawing/2014/main" id="{2ED74E39-3004-EA47-095A-D77D1F42A02C}"/>
              </a:ext>
            </a:extLst>
          </p:cNvPr>
          <p:cNvSpPr/>
          <p:nvPr/>
        </p:nvSpPr>
        <p:spPr>
          <a:xfrm>
            <a:off x="3487976" y="4900336"/>
            <a:ext cx="5045273" cy="1105137"/>
          </a:xfrm>
          <a:prstGeom prst="rect">
            <a:avLst/>
          </a:prstGeom>
          <a:noFill/>
        </p:spPr>
        <p:txBody>
          <a:bodyPr wrap="none" lIns="91208" tIns="45606" rIns="91208" bIns="45606">
            <a:spAutoFit/>
          </a:bodyPr>
          <a:lstStyle/>
          <a:p>
            <a:pPr algn="ctr">
              <a:defRPr/>
            </a:pPr>
            <a:r>
              <a:rPr lang="en-US" sz="6583" b="1">
                <a:ln w="1016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MÔN: TOÁN</a:t>
            </a:r>
            <a:endParaRPr lang="vi-VN" sz="6583" b="1">
              <a:ln w="10160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06342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762" r="9301" b="52836"/>
          <a:stretch/>
        </p:blipFill>
        <p:spPr>
          <a:xfrm>
            <a:off x="10225258" y="101838"/>
            <a:ext cx="1571945" cy="2191477"/>
          </a:xfrm>
          <a:prstGeom prst="rect">
            <a:avLst/>
          </a:prstGeom>
        </p:spPr>
      </p:pic>
      <p:pic>
        <p:nvPicPr>
          <p:cNvPr id="6" name="图片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41" t="56086" r="56081" b="8292"/>
          <a:stretch/>
        </p:blipFill>
        <p:spPr>
          <a:xfrm>
            <a:off x="415552" y="5079242"/>
            <a:ext cx="2068962" cy="1479816"/>
          </a:xfrm>
          <a:prstGeom prst="rect">
            <a:avLst/>
          </a:prstGeom>
        </p:spPr>
      </p:pic>
      <p:pic>
        <p:nvPicPr>
          <p:cNvPr id="7" name="图片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34" t="55290" r="18342"/>
          <a:stretch/>
        </p:blipFill>
        <p:spPr>
          <a:xfrm>
            <a:off x="9307774" y="4427819"/>
            <a:ext cx="1730694" cy="2430182"/>
          </a:xfrm>
          <a:prstGeom prst="rect">
            <a:avLst/>
          </a:prstGeom>
        </p:spPr>
      </p:pic>
      <p:pic>
        <p:nvPicPr>
          <p:cNvPr id="8" name="图片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7" t="10594" r="81150" b="61545"/>
          <a:stretch/>
        </p:blipFill>
        <p:spPr>
          <a:xfrm>
            <a:off x="0" y="627544"/>
            <a:ext cx="1651379" cy="1359960"/>
          </a:xfrm>
          <a:prstGeom prst="rect">
            <a:avLst/>
          </a:prstGeom>
        </p:spPr>
      </p:pic>
      <p:pic>
        <p:nvPicPr>
          <p:cNvPr id="9" name="图片 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58" t="-1152" r="42650" b="77836"/>
          <a:stretch/>
        </p:blipFill>
        <p:spPr>
          <a:xfrm rot="21437302">
            <a:off x="4034613" y="-347056"/>
            <a:ext cx="3084394" cy="1140572"/>
          </a:xfrm>
          <a:prstGeom prst="rect">
            <a:avLst/>
          </a:prstGeom>
        </p:spPr>
      </p:pic>
      <p:pic>
        <p:nvPicPr>
          <p:cNvPr id="10" name="图片 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230" t="-9944" r="-25522" b="86628"/>
          <a:stretch/>
        </p:blipFill>
        <p:spPr>
          <a:xfrm>
            <a:off x="11327829" y="-441579"/>
            <a:ext cx="3327779" cy="1230574"/>
          </a:xfrm>
          <a:prstGeom prst="rect">
            <a:avLst/>
          </a:prstGeom>
        </p:spPr>
      </p:pic>
      <p:pic>
        <p:nvPicPr>
          <p:cNvPr id="11" name="图片 1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703" t="44877" r="-771" b="24588"/>
          <a:stretch/>
        </p:blipFill>
        <p:spPr>
          <a:xfrm>
            <a:off x="11136761" y="2965636"/>
            <a:ext cx="1528362" cy="1445718"/>
          </a:xfrm>
          <a:prstGeom prst="rect">
            <a:avLst/>
          </a:prstGeom>
        </p:spPr>
      </p:pic>
      <p:pic>
        <p:nvPicPr>
          <p:cNvPr id="12" name="图片 1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165" t="74356" r="243" b="-215"/>
          <a:stretch/>
        </p:blipFill>
        <p:spPr>
          <a:xfrm>
            <a:off x="11402408" y="5950424"/>
            <a:ext cx="789592" cy="907576"/>
          </a:xfrm>
          <a:prstGeom prst="rect">
            <a:avLst/>
          </a:prstGeom>
        </p:spPr>
      </p:pic>
      <p:pic>
        <p:nvPicPr>
          <p:cNvPr id="13" name="图片 1"/>
          <p:cNvPicPr>
            <a:picLocks noChangeAspect="1"/>
          </p:cNvPicPr>
          <p:nvPr/>
        </p:nvPicPr>
        <p:blipFill rotWithShape="1"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19" t="76683" r="39323" b="-2542"/>
          <a:stretch/>
        </p:blipFill>
        <p:spPr>
          <a:xfrm>
            <a:off x="5268035" y="5415849"/>
            <a:ext cx="3043451" cy="1575559"/>
          </a:xfrm>
          <a:prstGeom prst="rect">
            <a:avLst/>
          </a:prstGeom>
        </p:spPr>
      </p:pic>
      <p:pic>
        <p:nvPicPr>
          <p:cNvPr id="14" name="图片 1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11" t="39838" r="75913" b="42422"/>
          <a:stretch/>
        </p:blipFill>
        <p:spPr>
          <a:xfrm>
            <a:off x="27917" y="3057099"/>
            <a:ext cx="1037231" cy="73698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009360" y="328709"/>
            <a:ext cx="4056018" cy="260178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FD889D2-3D72-4BDD-BB69-5A1D8257C1D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455474" y="2087768"/>
            <a:ext cx="9681287" cy="2194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55715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9D5FB29A-B031-470A-B676-DD5245CB3B8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7409" y="-1"/>
            <a:ext cx="12216856" cy="6871981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4EDC4E50-CD40-1B79-23CA-09A6AE8B2E0B}"/>
              </a:ext>
            </a:extLst>
          </p:cNvPr>
          <p:cNvGrpSpPr/>
          <p:nvPr/>
        </p:nvGrpSpPr>
        <p:grpSpPr>
          <a:xfrm>
            <a:off x="1449768" y="1399677"/>
            <a:ext cx="9908041" cy="6974302"/>
            <a:chOff x="3643501" y="724922"/>
            <a:chExt cx="8190232" cy="6051833"/>
          </a:xfrm>
        </p:grpSpPr>
        <p:sp>
          <p:nvSpPr>
            <p:cNvPr id="4" name="Freeform 5">
              <a:extLst>
                <a:ext uri="{FF2B5EF4-FFF2-40B4-BE49-F238E27FC236}">
                  <a16:creationId xmlns:a16="http://schemas.microsoft.com/office/drawing/2014/main" id="{AB5681D0-4921-D53B-2268-460F883A7F54}"/>
                </a:ext>
              </a:extLst>
            </p:cNvPr>
            <p:cNvSpPr>
              <a:spLocks/>
            </p:cNvSpPr>
            <p:nvPr/>
          </p:nvSpPr>
          <p:spPr bwMode="auto">
            <a:xfrm>
              <a:off x="4606151" y="727345"/>
              <a:ext cx="7029589" cy="1260831"/>
            </a:xfrm>
            <a:custGeom>
              <a:avLst/>
              <a:gdLst>
                <a:gd name="T0" fmla="*/ 2314 w 982"/>
                <a:gd name="T1" fmla="*/ 772 h 341"/>
                <a:gd name="T2" fmla="*/ 2279 w 982"/>
                <a:gd name="T3" fmla="*/ 808 h 341"/>
                <a:gd name="T4" fmla="*/ 38 w 982"/>
                <a:gd name="T5" fmla="*/ 808 h 341"/>
                <a:gd name="T6" fmla="*/ 0 w 982"/>
                <a:gd name="T7" fmla="*/ 772 h 341"/>
                <a:gd name="T8" fmla="*/ 0 w 982"/>
                <a:gd name="T9" fmla="*/ 38 h 341"/>
                <a:gd name="T10" fmla="*/ 38 w 982"/>
                <a:gd name="T11" fmla="*/ 0 h 341"/>
                <a:gd name="T12" fmla="*/ 2279 w 982"/>
                <a:gd name="T13" fmla="*/ 0 h 341"/>
                <a:gd name="T14" fmla="*/ 2314 w 982"/>
                <a:gd name="T15" fmla="*/ 38 h 341"/>
                <a:gd name="T16" fmla="*/ 2314 w 982"/>
                <a:gd name="T17" fmla="*/ 772 h 34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982" h="341">
                  <a:moveTo>
                    <a:pt x="982" y="326"/>
                  </a:moveTo>
                  <a:cubicBezTo>
                    <a:pt x="982" y="334"/>
                    <a:pt x="975" y="341"/>
                    <a:pt x="967" y="341"/>
                  </a:cubicBezTo>
                  <a:cubicBezTo>
                    <a:pt x="16" y="341"/>
                    <a:pt x="16" y="341"/>
                    <a:pt x="16" y="341"/>
                  </a:cubicBezTo>
                  <a:cubicBezTo>
                    <a:pt x="7" y="341"/>
                    <a:pt x="0" y="334"/>
                    <a:pt x="0" y="32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7"/>
                    <a:pt x="7" y="0"/>
                    <a:pt x="16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975" y="0"/>
                    <a:pt x="982" y="7"/>
                    <a:pt x="982" y="16"/>
                  </a:cubicBezTo>
                  <a:lnTo>
                    <a:pt x="982" y="326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05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" name="Freeform 6">
              <a:extLst>
                <a:ext uri="{FF2B5EF4-FFF2-40B4-BE49-F238E27FC236}">
                  <a16:creationId xmlns:a16="http://schemas.microsoft.com/office/drawing/2014/main" id="{F2931E68-C167-273C-E5D3-67082DD1E8EC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92978" y="724922"/>
              <a:ext cx="242762" cy="1263254"/>
            </a:xfrm>
            <a:custGeom>
              <a:avLst/>
              <a:gdLst>
                <a:gd name="T0" fmla="*/ 52 w 37"/>
                <a:gd name="T1" fmla="*/ 0 h 341"/>
                <a:gd name="T2" fmla="*/ 0 w 37"/>
                <a:gd name="T3" fmla="*/ 0 h 341"/>
                <a:gd name="T4" fmla="*/ 0 w 37"/>
                <a:gd name="T5" fmla="*/ 810 h 341"/>
                <a:gd name="T6" fmla="*/ 52 w 37"/>
                <a:gd name="T7" fmla="*/ 810 h 341"/>
                <a:gd name="T8" fmla="*/ 87 w 37"/>
                <a:gd name="T9" fmla="*/ 774 h 341"/>
                <a:gd name="T10" fmla="*/ 87 w 37"/>
                <a:gd name="T11" fmla="*/ 38 h 341"/>
                <a:gd name="T12" fmla="*/ 52 w 37"/>
                <a:gd name="T13" fmla="*/ 0 h 34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7" h="341">
                  <a:moveTo>
                    <a:pt x="22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341"/>
                    <a:pt x="0" y="341"/>
                    <a:pt x="0" y="341"/>
                  </a:cubicBezTo>
                  <a:cubicBezTo>
                    <a:pt x="22" y="341"/>
                    <a:pt x="22" y="341"/>
                    <a:pt x="22" y="341"/>
                  </a:cubicBezTo>
                  <a:cubicBezTo>
                    <a:pt x="30" y="341"/>
                    <a:pt x="37" y="334"/>
                    <a:pt x="37" y="326"/>
                  </a:cubicBezTo>
                  <a:cubicBezTo>
                    <a:pt x="37" y="16"/>
                    <a:pt x="37" y="16"/>
                    <a:pt x="37" y="16"/>
                  </a:cubicBezTo>
                  <a:cubicBezTo>
                    <a:pt x="37" y="7"/>
                    <a:pt x="30" y="0"/>
                    <a:pt x="22" y="0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05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" name="Freeform 28">
              <a:extLst>
                <a:ext uri="{FF2B5EF4-FFF2-40B4-BE49-F238E27FC236}">
                  <a16:creationId xmlns:a16="http://schemas.microsoft.com/office/drawing/2014/main" id="{5B91F9E2-ED10-8F2D-3302-08EC27201F5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661267" y="829301"/>
              <a:ext cx="1723634" cy="1093196"/>
            </a:xfrm>
            <a:custGeom>
              <a:avLst/>
              <a:gdLst>
                <a:gd name="T0" fmla="*/ 283 w 238"/>
                <a:gd name="T1" fmla="*/ 38 h 238"/>
                <a:gd name="T2" fmla="*/ 527 w 238"/>
                <a:gd name="T3" fmla="*/ 283 h 238"/>
                <a:gd name="T4" fmla="*/ 283 w 238"/>
                <a:gd name="T5" fmla="*/ 527 h 238"/>
                <a:gd name="T6" fmla="*/ 38 w 238"/>
                <a:gd name="T7" fmla="*/ 283 h 238"/>
                <a:gd name="T8" fmla="*/ 283 w 238"/>
                <a:gd name="T9" fmla="*/ 38 h 238"/>
                <a:gd name="T10" fmla="*/ 283 w 238"/>
                <a:gd name="T11" fmla="*/ 0 h 238"/>
                <a:gd name="T12" fmla="*/ 0 w 238"/>
                <a:gd name="T13" fmla="*/ 283 h 238"/>
                <a:gd name="T14" fmla="*/ 283 w 238"/>
                <a:gd name="T15" fmla="*/ 565 h 238"/>
                <a:gd name="T16" fmla="*/ 565 w 238"/>
                <a:gd name="T17" fmla="*/ 283 h 238"/>
                <a:gd name="T18" fmla="*/ 283 w 238"/>
                <a:gd name="T19" fmla="*/ 0 h 23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38" h="238">
                  <a:moveTo>
                    <a:pt x="119" y="16"/>
                  </a:moveTo>
                  <a:cubicBezTo>
                    <a:pt x="176" y="16"/>
                    <a:pt x="222" y="62"/>
                    <a:pt x="222" y="119"/>
                  </a:cubicBezTo>
                  <a:cubicBezTo>
                    <a:pt x="222" y="176"/>
                    <a:pt x="176" y="222"/>
                    <a:pt x="119" y="222"/>
                  </a:cubicBezTo>
                  <a:cubicBezTo>
                    <a:pt x="63" y="222"/>
                    <a:pt x="16" y="176"/>
                    <a:pt x="16" y="119"/>
                  </a:cubicBezTo>
                  <a:cubicBezTo>
                    <a:pt x="16" y="62"/>
                    <a:pt x="63" y="16"/>
                    <a:pt x="119" y="16"/>
                  </a:cubicBezTo>
                  <a:moveTo>
                    <a:pt x="119" y="0"/>
                  </a:moveTo>
                  <a:cubicBezTo>
                    <a:pt x="54" y="0"/>
                    <a:pt x="0" y="53"/>
                    <a:pt x="0" y="119"/>
                  </a:cubicBezTo>
                  <a:cubicBezTo>
                    <a:pt x="0" y="184"/>
                    <a:pt x="54" y="238"/>
                    <a:pt x="119" y="238"/>
                  </a:cubicBezTo>
                  <a:cubicBezTo>
                    <a:pt x="185" y="238"/>
                    <a:pt x="238" y="184"/>
                    <a:pt x="238" y="119"/>
                  </a:cubicBezTo>
                  <a:cubicBezTo>
                    <a:pt x="238" y="53"/>
                    <a:pt x="185" y="0"/>
                    <a:pt x="119" y="0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  <a:alpha val="7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05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Freeform 29">
              <a:extLst>
                <a:ext uri="{FF2B5EF4-FFF2-40B4-BE49-F238E27FC236}">
                  <a16:creationId xmlns:a16="http://schemas.microsoft.com/office/drawing/2014/main" id="{EC902650-CAF8-1D9B-F1CE-1629EE1E901B}"/>
                </a:ext>
              </a:extLst>
            </p:cNvPr>
            <p:cNvSpPr>
              <a:spLocks/>
            </p:cNvSpPr>
            <p:nvPr/>
          </p:nvSpPr>
          <p:spPr bwMode="auto">
            <a:xfrm>
              <a:off x="4521558" y="2159149"/>
              <a:ext cx="7114182" cy="1442413"/>
            </a:xfrm>
            <a:custGeom>
              <a:avLst/>
              <a:gdLst>
                <a:gd name="T0" fmla="*/ 2332 w 982"/>
                <a:gd name="T1" fmla="*/ 772 h 341"/>
                <a:gd name="T2" fmla="*/ 2296 w 982"/>
                <a:gd name="T3" fmla="*/ 810 h 341"/>
                <a:gd name="T4" fmla="*/ 38 w 982"/>
                <a:gd name="T5" fmla="*/ 810 h 341"/>
                <a:gd name="T6" fmla="*/ 0 w 982"/>
                <a:gd name="T7" fmla="*/ 772 h 341"/>
                <a:gd name="T8" fmla="*/ 0 w 982"/>
                <a:gd name="T9" fmla="*/ 38 h 341"/>
                <a:gd name="T10" fmla="*/ 38 w 982"/>
                <a:gd name="T11" fmla="*/ 0 h 341"/>
                <a:gd name="T12" fmla="*/ 2296 w 982"/>
                <a:gd name="T13" fmla="*/ 0 h 341"/>
                <a:gd name="T14" fmla="*/ 2332 w 982"/>
                <a:gd name="T15" fmla="*/ 38 h 341"/>
                <a:gd name="T16" fmla="*/ 2332 w 982"/>
                <a:gd name="T17" fmla="*/ 772 h 34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982" h="341">
                  <a:moveTo>
                    <a:pt x="982" y="325"/>
                  </a:moveTo>
                  <a:cubicBezTo>
                    <a:pt x="982" y="334"/>
                    <a:pt x="975" y="341"/>
                    <a:pt x="967" y="341"/>
                  </a:cubicBezTo>
                  <a:cubicBezTo>
                    <a:pt x="16" y="341"/>
                    <a:pt x="16" y="341"/>
                    <a:pt x="16" y="341"/>
                  </a:cubicBezTo>
                  <a:cubicBezTo>
                    <a:pt x="7" y="341"/>
                    <a:pt x="0" y="334"/>
                    <a:pt x="0" y="325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7"/>
                    <a:pt x="7" y="0"/>
                    <a:pt x="16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975" y="0"/>
                    <a:pt x="982" y="7"/>
                    <a:pt x="982" y="16"/>
                  </a:cubicBezTo>
                  <a:lnTo>
                    <a:pt x="982" y="325"/>
                  </a:lnTo>
                  <a:close/>
                </a:path>
              </a:pathLst>
            </a:custGeom>
            <a:solidFill>
              <a:srgbClr val="F694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05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4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" name="Freeform 30">
              <a:extLst>
                <a:ext uri="{FF2B5EF4-FFF2-40B4-BE49-F238E27FC236}">
                  <a16:creationId xmlns:a16="http://schemas.microsoft.com/office/drawing/2014/main" id="{24EC43AE-924E-4C76-D7C8-63FB563F4788}"/>
                </a:ext>
              </a:extLst>
            </p:cNvPr>
            <p:cNvSpPr>
              <a:spLocks/>
            </p:cNvSpPr>
            <p:nvPr/>
          </p:nvSpPr>
          <p:spPr bwMode="auto">
            <a:xfrm>
              <a:off x="11392978" y="2159149"/>
              <a:ext cx="265409" cy="1442413"/>
            </a:xfrm>
            <a:custGeom>
              <a:avLst/>
              <a:gdLst>
                <a:gd name="T0" fmla="*/ 52 w 37"/>
                <a:gd name="T1" fmla="*/ 0 h 341"/>
                <a:gd name="T2" fmla="*/ 0 w 37"/>
                <a:gd name="T3" fmla="*/ 0 h 341"/>
                <a:gd name="T4" fmla="*/ 0 w 37"/>
                <a:gd name="T5" fmla="*/ 810 h 341"/>
                <a:gd name="T6" fmla="*/ 52 w 37"/>
                <a:gd name="T7" fmla="*/ 810 h 341"/>
                <a:gd name="T8" fmla="*/ 87 w 37"/>
                <a:gd name="T9" fmla="*/ 772 h 341"/>
                <a:gd name="T10" fmla="*/ 87 w 37"/>
                <a:gd name="T11" fmla="*/ 38 h 341"/>
                <a:gd name="T12" fmla="*/ 52 w 37"/>
                <a:gd name="T13" fmla="*/ 0 h 34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7" h="341">
                  <a:moveTo>
                    <a:pt x="22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341"/>
                    <a:pt x="0" y="341"/>
                    <a:pt x="0" y="341"/>
                  </a:cubicBezTo>
                  <a:cubicBezTo>
                    <a:pt x="22" y="341"/>
                    <a:pt x="22" y="341"/>
                    <a:pt x="22" y="341"/>
                  </a:cubicBezTo>
                  <a:cubicBezTo>
                    <a:pt x="30" y="341"/>
                    <a:pt x="37" y="334"/>
                    <a:pt x="37" y="325"/>
                  </a:cubicBezTo>
                  <a:cubicBezTo>
                    <a:pt x="37" y="16"/>
                    <a:pt x="37" y="16"/>
                    <a:pt x="37" y="16"/>
                  </a:cubicBezTo>
                  <a:cubicBezTo>
                    <a:pt x="37" y="7"/>
                    <a:pt x="30" y="0"/>
                    <a:pt x="22" y="0"/>
                  </a:cubicBezTo>
                  <a:close/>
                </a:path>
              </a:pathLst>
            </a:custGeom>
            <a:solidFill>
              <a:srgbClr val="F4A7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05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4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" name="Oval 31">
              <a:extLst>
                <a:ext uri="{FF2B5EF4-FFF2-40B4-BE49-F238E27FC236}">
                  <a16:creationId xmlns:a16="http://schemas.microsoft.com/office/drawing/2014/main" id="{AB8A5275-F224-5043-B906-AE74632EB11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43503" y="2413269"/>
              <a:ext cx="1580482" cy="109319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defTabSz="121905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alt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Freeform 32">
              <a:extLst>
                <a:ext uri="{FF2B5EF4-FFF2-40B4-BE49-F238E27FC236}">
                  <a16:creationId xmlns:a16="http://schemas.microsoft.com/office/drawing/2014/main" id="{44F708FC-20CE-FB5F-6A6C-51B419CD211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643501" y="2413269"/>
              <a:ext cx="1763530" cy="1093196"/>
            </a:xfrm>
            <a:custGeom>
              <a:avLst/>
              <a:gdLst>
                <a:gd name="T0" fmla="*/ 283 w 238"/>
                <a:gd name="T1" fmla="*/ 38 h 238"/>
                <a:gd name="T2" fmla="*/ 527 w 238"/>
                <a:gd name="T3" fmla="*/ 283 h 238"/>
                <a:gd name="T4" fmla="*/ 283 w 238"/>
                <a:gd name="T5" fmla="*/ 527 h 238"/>
                <a:gd name="T6" fmla="*/ 38 w 238"/>
                <a:gd name="T7" fmla="*/ 283 h 238"/>
                <a:gd name="T8" fmla="*/ 283 w 238"/>
                <a:gd name="T9" fmla="*/ 38 h 238"/>
                <a:gd name="T10" fmla="*/ 283 w 238"/>
                <a:gd name="T11" fmla="*/ 0 h 238"/>
                <a:gd name="T12" fmla="*/ 0 w 238"/>
                <a:gd name="T13" fmla="*/ 283 h 238"/>
                <a:gd name="T14" fmla="*/ 283 w 238"/>
                <a:gd name="T15" fmla="*/ 565 h 238"/>
                <a:gd name="T16" fmla="*/ 565 w 238"/>
                <a:gd name="T17" fmla="*/ 283 h 238"/>
                <a:gd name="T18" fmla="*/ 283 w 238"/>
                <a:gd name="T19" fmla="*/ 0 h 23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38" h="238">
                  <a:moveTo>
                    <a:pt x="119" y="16"/>
                  </a:moveTo>
                  <a:cubicBezTo>
                    <a:pt x="176" y="16"/>
                    <a:pt x="222" y="63"/>
                    <a:pt x="222" y="119"/>
                  </a:cubicBezTo>
                  <a:cubicBezTo>
                    <a:pt x="222" y="176"/>
                    <a:pt x="176" y="222"/>
                    <a:pt x="119" y="222"/>
                  </a:cubicBezTo>
                  <a:cubicBezTo>
                    <a:pt x="63" y="222"/>
                    <a:pt x="16" y="176"/>
                    <a:pt x="16" y="119"/>
                  </a:cubicBezTo>
                  <a:cubicBezTo>
                    <a:pt x="16" y="63"/>
                    <a:pt x="63" y="16"/>
                    <a:pt x="119" y="16"/>
                  </a:cubicBezTo>
                  <a:moveTo>
                    <a:pt x="119" y="0"/>
                  </a:moveTo>
                  <a:cubicBezTo>
                    <a:pt x="54" y="0"/>
                    <a:pt x="0" y="54"/>
                    <a:pt x="0" y="119"/>
                  </a:cubicBezTo>
                  <a:cubicBezTo>
                    <a:pt x="0" y="185"/>
                    <a:pt x="54" y="238"/>
                    <a:pt x="119" y="238"/>
                  </a:cubicBezTo>
                  <a:cubicBezTo>
                    <a:pt x="185" y="238"/>
                    <a:pt x="238" y="185"/>
                    <a:pt x="238" y="119"/>
                  </a:cubicBezTo>
                  <a:cubicBezTo>
                    <a:pt x="238" y="54"/>
                    <a:pt x="185" y="0"/>
                    <a:pt x="119" y="0"/>
                  </a:cubicBezTo>
                  <a:close/>
                </a:path>
              </a:pathLst>
            </a:custGeom>
            <a:solidFill>
              <a:srgbClr val="F7C1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05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Freeform 40">
              <a:extLst>
                <a:ext uri="{FF2B5EF4-FFF2-40B4-BE49-F238E27FC236}">
                  <a16:creationId xmlns:a16="http://schemas.microsoft.com/office/drawing/2014/main" id="{349E2FC9-0456-F15C-B1F7-B0C15B5722BC}"/>
                </a:ext>
              </a:extLst>
            </p:cNvPr>
            <p:cNvSpPr>
              <a:spLocks/>
            </p:cNvSpPr>
            <p:nvPr/>
          </p:nvSpPr>
          <p:spPr bwMode="auto">
            <a:xfrm>
              <a:off x="4536209" y="3789567"/>
              <a:ext cx="7114182" cy="1436463"/>
            </a:xfrm>
            <a:custGeom>
              <a:avLst/>
              <a:gdLst>
                <a:gd name="T0" fmla="*/ 2332 w 982"/>
                <a:gd name="T1" fmla="*/ 772 h 341"/>
                <a:gd name="T2" fmla="*/ 2296 w 982"/>
                <a:gd name="T3" fmla="*/ 810 h 341"/>
                <a:gd name="T4" fmla="*/ 38 w 982"/>
                <a:gd name="T5" fmla="*/ 810 h 341"/>
                <a:gd name="T6" fmla="*/ 0 w 982"/>
                <a:gd name="T7" fmla="*/ 772 h 341"/>
                <a:gd name="T8" fmla="*/ 0 w 982"/>
                <a:gd name="T9" fmla="*/ 36 h 341"/>
                <a:gd name="T10" fmla="*/ 38 w 982"/>
                <a:gd name="T11" fmla="*/ 0 h 341"/>
                <a:gd name="T12" fmla="*/ 2296 w 982"/>
                <a:gd name="T13" fmla="*/ 0 h 341"/>
                <a:gd name="T14" fmla="*/ 2332 w 982"/>
                <a:gd name="T15" fmla="*/ 36 h 341"/>
                <a:gd name="T16" fmla="*/ 2332 w 982"/>
                <a:gd name="T17" fmla="*/ 772 h 34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982" h="341">
                  <a:moveTo>
                    <a:pt x="982" y="325"/>
                  </a:moveTo>
                  <a:cubicBezTo>
                    <a:pt x="982" y="333"/>
                    <a:pt x="975" y="341"/>
                    <a:pt x="967" y="341"/>
                  </a:cubicBezTo>
                  <a:cubicBezTo>
                    <a:pt x="16" y="341"/>
                    <a:pt x="16" y="341"/>
                    <a:pt x="16" y="341"/>
                  </a:cubicBezTo>
                  <a:cubicBezTo>
                    <a:pt x="7" y="341"/>
                    <a:pt x="0" y="333"/>
                    <a:pt x="0" y="325"/>
                  </a:cubicBezTo>
                  <a:cubicBezTo>
                    <a:pt x="0" y="15"/>
                    <a:pt x="0" y="15"/>
                    <a:pt x="0" y="15"/>
                  </a:cubicBezTo>
                  <a:cubicBezTo>
                    <a:pt x="0" y="7"/>
                    <a:pt x="7" y="0"/>
                    <a:pt x="16" y="0"/>
                  </a:cubicBezTo>
                  <a:cubicBezTo>
                    <a:pt x="967" y="0"/>
                    <a:pt x="967" y="0"/>
                    <a:pt x="967" y="0"/>
                  </a:cubicBezTo>
                  <a:cubicBezTo>
                    <a:pt x="975" y="0"/>
                    <a:pt x="982" y="7"/>
                    <a:pt x="982" y="15"/>
                  </a:cubicBezTo>
                  <a:lnTo>
                    <a:pt x="982" y="325"/>
                  </a:lnTo>
                  <a:close/>
                </a:path>
              </a:pathLst>
            </a:custGeom>
            <a:solidFill>
              <a:srgbClr val="CCFF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05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Freeform 41">
              <a:extLst>
                <a:ext uri="{FF2B5EF4-FFF2-40B4-BE49-F238E27FC236}">
                  <a16:creationId xmlns:a16="http://schemas.microsoft.com/office/drawing/2014/main" id="{A00E6808-25B7-237C-4388-902F945A7D0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413730" y="3789567"/>
              <a:ext cx="236661" cy="1436463"/>
            </a:xfrm>
            <a:custGeom>
              <a:avLst/>
              <a:gdLst>
                <a:gd name="T0" fmla="*/ 52 w 37"/>
                <a:gd name="T1" fmla="*/ 0 h 341"/>
                <a:gd name="T2" fmla="*/ 0 w 37"/>
                <a:gd name="T3" fmla="*/ 0 h 341"/>
                <a:gd name="T4" fmla="*/ 0 w 37"/>
                <a:gd name="T5" fmla="*/ 810 h 341"/>
                <a:gd name="T6" fmla="*/ 52 w 37"/>
                <a:gd name="T7" fmla="*/ 810 h 341"/>
                <a:gd name="T8" fmla="*/ 87 w 37"/>
                <a:gd name="T9" fmla="*/ 772 h 341"/>
                <a:gd name="T10" fmla="*/ 87 w 37"/>
                <a:gd name="T11" fmla="*/ 36 h 341"/>
                <a:gd name="T12" fmla="*/ 52 w 37"/>
                <a:gd name="T13" fmla="*/ 0 h 34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7" h="341">
                  <a:moveTo>
                    <a:pt x="22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341"/>
                    <a:pt x="0" y="341"/>
                    <a:pt x="0" y="341"/>
                  </a:cubicBezTo>
                  <a:cubicBezTo>
                    <a:pt x="22" y="341"/>
                    <a:pt x="22" y="341"/>
                    <a:pt x="22" y="341"/>
                  </a:cubicBezTo>
                  <a:cubicBezTo>
                    <a:pt x="30" y="341"/>
                    <a:pt x="37" y="333"/>
                    <a:pt x="37" y="325"/>
                  </a:cubicBezTo>
                  <a:cubicBezTo>
                    <a:pt x="37" y="15"/>
                    <a:pt x="37" y="15"/>
                    <a:pt x="37" y="15"/>
                  </a:cubicBezTo>
                  <a:cubicBezTo>
                    <a:pt x="37" y="7"/>
                    <a:pt x="30" y="0"/>
                    <a:pt x="22" y="0"/>
                  </a:cubicBezTo>
                  <a:close/>
                </a:path>
              </a:pathLst>
            </a:custGeom>
            <a:solidFill>
              <a:srgbClr val="99C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05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" name="Freeform 43">
              <a:extLst>
                <a:ext uri="{FF2B5EF4-FFF2-40B4-BE49-F238E27FC236}">
                  <a16:creationId xmlns:a16="http://schemas.microsoft.com/office/drawing/2014/main" id="{9DC1A100-D6A2-21DD-AF8A-926BB689D51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661246" y="3963850"/>
              <a:ext cx="1723634" cy="1093196"/>
            </a:xfrm>
            <a:custGeom>
              <a:avLst/>
              <a:gdLst>
                <a:gd name="T0" fmla="*/ 283 w 238"/>
                <a:gd name="T1" fmla="*/ 38 h 238"/>
                <a:gd name="T2" fmla="*/ 527 w 238"/>
                <a:gd name="T3" fmla="*/ 283 h 238"/>
                <a:gd name="T4" fmla="*/ 283 w 238"/>
                <a:gd name="T5" fmla="*/ 527 h 238"/>
                <a:gd name="T6" fmla="*/ 38 w 238"/>
                <a:gd name="T7" fmla="*/ 283 h 238"/>
                <a:gd name="T8" fmla="*/ 283 w 238"/>
                <a:gd name="T9" fmla="*/ 38 h 238"/>
                <a:gd name="T10" fmla="*/ 283 w 238"/>
                <a:gd name="T11" fmla="*/ 0 h 238"/>
                <a:gd name="T12" fmla="*/ 0 w 238"/>
                <a:gd name="T13" fmla="*/ 283 h 238"/>
                <a:gd name="T14" fmla="*/ 283 w 238"/>
                <a:gd name="T15" fmla="*/ 565 h 238"/>
                <a:gd name="T16" fmla="*/ 565 w 238"/>
                <a:gd name="T17" fmla="*/ 283 h 238"/>
                <a:gd name="T18" fmla="*/ 283 w 238"/>
                <a:gd name="T19" fmla="*/ 0 h 23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38" h="238">
                  <a:moveTo>
                    <a:pt x="119" y="16"/>
                  </a:moveTo>
                  <a:cubicBezTo>
                    <a:pt x="176" y="16"/>
                    <a:pt x="222" y="62"/>
                    <a:pt x="222" y="119"/>
                  </a:cubicBezTo>
                  <a:cubicBezTo>
                    <a:pt x="222" y="176"/>
                    <a:pt x="176" y="222"/>
                    <a:pt x="119" y="222"/>
                  </a:cubicBezTo>
                  <a:cubicBezTo>
                    <a:pt x="63" y="222"/>
                    <a:pt x="16" y="176"/>
                    <a:pt x="16" y="119"/>
                  </a:cubicBezTo>
                  <a:cubicBezTo>
                    <a:pt x="16" y="62"/>
                    <a:pt x="63" y="16"/>
                    <a:pt x="119" y="16"/>
                  </a:cubicBezTo>
                  <a:moveTo>
                    <a:pt x="119" y="0"/>
                  </a:moveTo>
                  <a:cubicBezTo>
                    <a:pt x="54" y="0"/>
                    <a:pt x="0" y="53"/>
                    <a:pt x="0" y="119"/>
                  </a:cubicBezTo>
                  <a:cubicBezTo>
                    <a:pt x="0" y="185"/>
                    <a:pt x="54" y="238"/>
                    <a:pt x="119" y="238"/>
                  </a:cubicBezTo>
                  <a:cubicBezTo>
                    <a:pt x="185" y="238"/>
                    <a:pt x="238" y="185"/>
                    <a:pt x="238" y="119"/>
                  </a:cubicBezTo>
                  <a:cubicBezTo>
                    <a:pt x="238" y="53"/>
                    <a:pt x="185" y="0"/>
                    <a:pt x="119" y="0"/>
                  </a:cubicBezTo>
                  <a:close/>
                </a:path>
              </a:pathLst>
            </a:custGeom>
            <a:solidFill>
              <a:srgbClr val="9CD3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defTabSz="121905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BB6E6FC6-1285-CAE9-B845-4FBE5969EA57}"/>
                </a:ext>
              </a:extLst>
            </p:cNvPr>
            <p:cNvSpPr/>
            <p:nvPr/>
          </p:nvSpPr>
          <p:spPr>
            <a:xfrm>
              <a:off x="3911661" y="4101326"/>
              <a:ext cx="1317380" cy="80591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905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95249879-520D-74E1-693D-A79BA0741ABD}"/>
                </a:ext>
              </a:extLst>
            </p:cNvPr>
            <p:cNvSpPr/>
            <p:nvPr/>
          </p:nvSpPr>
          <p:spPr>
            <a:xfrm>
              <a:off x="3946679" y="903510"/>
              <a:ext cx="1175862" cy="93388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21905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400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7F1AAB18-4397-D03C-B811-28E5F7AADACE}"/>
                </a:ext>
              </a:extLst>
            </p:cNvPr>
            <p:cNvSpPr txBox="1"/>
            <p:nvPr/>
          </p:nvSpPr>
          <p:spPr>
            <a:xfrm>
              <a:off x="5206308" y="975922"/>
              <a:ext cx="6368840" cy="881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121905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3000" b="1">
                  <a:solidFill>
                    <a:srgbClr val="002060"/>
                  </a:solidFill>
                  <a:latin typeface="+mj-lt"/>
                  <a:cs typeface="Times New Roman" panose="02020603050405020304" pitchFamily="18" charset="0"/>
                </a:rPr>
                <a:t>Có biểu tượng về hình tròn, tâm, đường kính, bán kính của hình tròn</a:t>
              </a:r>
              <a:r>
                <a:rPr lang="vi-VN" sz="3000" b="1">
                  <a:solidFill>
                    <a:srgbClr val="002060"/>
                  </a:solidFill>
                  <a:latin typeface="+mj-lt"/>
                  <a:cs typeface="Times New Roman" panose="02020603050405020304" pitchFamily="18" charset="0"/>
                </a:rPr>
                <a:t>.</a:t>
              </a:r>
              <a:endParaRPr lang="en-US" sz="30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endParaRP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C6C92E89-DD7E-3505-BAB1-589EBACB8D02}"/>
                </a:ext>
              </a:extLst>
            </p:cNvPr>
            <p:cNvSpPr txBox="1"/>
            <p:nvPr/>
          </p:nvSpPr>
          <p:spPr>
            <a:xfrm>
              <a:off x="5384880" y="2175183"/>
              <a:ext cx="6194461" cy="17946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 defTabSz="1219055" eaLnBrk="1" fontAlgn="auto" hangingPunct="1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000" b="1">
                  <a:solidFill>
                    <a:srgbClr val="002060"/>
                  </a:solidFill>
                  <a:latin typeface="+mj-lt"/>
                  <a:cs typeface="Times New Roman" panose="02020603050405020304" pitchFamily="18" charset="0"/>
                </a:rPr>
                <a:t>Nhận biết được tâm, bán kính, đường kính, của hình tròn, mối liên hệ giữa đường kính với bán kính của hình tròn.</a:t>
              </a:r>
              <a:endParaRPr lang="nl-NL" sz="30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endParaRPr>
            </a:p>
            <a:p>
              <a:pPr algn="just" defTabSz="1219055" eaLnBrk="1" fontAlgn="auto" hangingPunct="1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</a:pPr>
              <a:endParaRPr lang="en-US" sz="30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8DEBEE07-BA86-6D87-B91D-D3C145F0E63D}"/>
                </a:ext>
              </a:extLst>
            </p:cNvPr>
            <p:cNvSpPr txBox="1"/>
            <p:nvPr/>
          </p:nvSpPr>
          <p:spPr>
            <a:xfrm>
              <a:off x="4117131" y="855931"/>
              <a:ext cx="476669" cy="9925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05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8000" dirty="0">
                  <a:solidFill>
                    <a:srgbClr val="DD2702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83995CEF-F4BA-AF91-48B0-23A5B2F146DE}"/>
                </a:ext>
              </a:extLst>
            </p:cNvPr>
            <p:cNvSpPr txBox="1"/>
            <p:nvPr/>
          </p:nvSpPr>
          <p:spPr>
            <a:xfrm>
              <a:off x="4131586" y="2450535"/>
              <a:ext cx="476669" cy="9925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05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8000" dirty="0">
                  <a:solidFill>
                    <a:srgbClr val="F6941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7C5A7D7C-F2DD-0D99-E6C7-E8BA7010C52D}"/>
                </a:ext>
              </a:extLst>
            </p:cNvPr>
            <p:cNvSpPr txBox="1"/>
            <p:nvPr/>
          </p:nvSpPr>
          <p:spPr>
            <a:xfrm>
              <a:off x="4182153" y="3961914"/>
              <a:ext cx="476669" cy="9925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05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8000" dirty="0">
                  <a:solidFill>
                    <a:srgbClr val="86C325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FCED5451-113C-2ED6-BDA6-06C8DC055885}"/>
                </a:ext>
              </a:extLst>
            </p:cNvPr>
            <p:cNvSpPr/>
            <p:nvPr/>
          </p:nvSpPr>
          <p:spPr>
            <a:xfrm>
              <a:off x="5817815" y="6486219"/>
              <a:ext cx="290536" cy="290536"/>
            </a:xfrm>
            <a:prstGeom prst="ellipse">
              <a:avLst/>
            </a:prstGeom>
            <a:solidFill>
              <a:schemeClr val="accent6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05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4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4C39A122-DD08-E9C5-4916-3F0052E07ADA}"/>
                </a:ext>
              </a:extLst>
            </p:cNvPr>
            <p:cNvSpPr/>
            <p:nvPr/>
          </p:nvSpPr>
          <p:spPr>
            <a:xfrm>
              <a:off x="3995614" y="2725723"/>
              <a:ext cx="405065" cy="402449"/>
            </a:xfrm>
            <a:prstGeom prst="ellipse">
              <a:avLst/>
            </a:prstGeom>
            <a:solidFill>
              <a:schemeClr val="accent6">
                <a:alpha val="2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05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4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756F604F-CF00-62FB-DBF6-8A1A4C2FC854}"/>
                </a:ext>
              </a:extLst>
            </p:cNvPr>
            <p:cNvSpPr/>
            <p:nvPr/>
          </p:nvSpPr>
          <p:spPr>
            <a:xfrm>
              <a:off x="11543197" y="4475090"/>
              <a:ext cx="290536" cy="290536"/>
            </a:xfrm>
            <a:prstGeom prst="ellipse">
              <a:avLst/>
            </a:prstGeom>
            <a:solidFill>
              <a:srgbClr val="00B050">
                <a:alpha val="3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055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sz="24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4F924CD3-1C5F-A559-8E21-448D5F881866}"/>
                </a:ext>
              </a:extLst>
            </p:cNvPr>
            <p:cNvSpPr txBox="1"/>
            <p:nvPr/>
          </p:nvSpPr>
          <p:spPr>
            <a:xfrm>
              <a:off x="5369697" y="4081116"/>
              <a:ext cx="6285016" cy="9374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R="120213" algn="just" defTabSz="1219055" eaLnBrk="1" fontAlgn="auto" hangingPunct="1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000" b="1">
                  <a:solidFill>
                    <a:srgbClr val="002060"/>
                  </a:solidFill>
                  <a:latin typeface="+mj-lt"/>
                  <a:cs typeface="Times New Roman" panose="02020603050405020304" pitchFamily="18" charset="0"/>
                </a:rPr>
                <a:t>Xác định được tâm, bán kính, đường kính của hình tròn.</a:t>
              </a:r>
              <a:endParaRPr lang="en-US" sz="3000" b="1" dirty="0">
                <a:solidFill>
                  <a:srgbClr val="002060"/>
                </a:solidFill>
                <a:latin typeface="+mj-lt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80199F60-5B92-9EC0-697B-B3CF2949B6E5}"/>
              </a:ext>
            </a:extLst>
          </p:cNvPr>
          <p:cNvGrpSpPr/>
          <p:nvPr/>
        </p:nvGrpSpPr>
        <p:grpSpPr>
          <a:xfrm>
            <a:off x="-96171" y="5592235"/>
            <a:ext cx="2032275" cy="1254992"/>
            <a:chOff x="1197026" y="4232126"/>
            <a:chExt cx="3751815" cy="2630711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4309D3AE-C293-B777-B5B7-5BEB2636157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901180" y="4246637"/>
              <a:ext cx="2047661" cy="2616200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11140350-3A1B-F9DF-D51E-BC1327CDD90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197026" y="4232126"/>
              <a:ext cx="1811038" cy="2616200"/>
            </a:xfrm>
            <a:prstGeom prst="rect">
              <a:avLst/>
            </a:prstGeom>
          </p:spPr>
        </p:pic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6419E09B-33C2-431A-9962-8BF77EAAD467}"/>
              </a:ext>
            </a:extLst>
          </p:cNvPr>
          <p:cNvSpPr txBox="1"/>
          <p:nvPr/>
        </p:nvSpPr>
        <p:spPr>
          <a:xfrm>
            <a:off x="3340356" y="235292"/>
            <a:ext cx="6671033" cy="954097"/>
          </a:xfrm>
          <a:prstGeom prst="rect">
            <a:avLst/>
          </a:prstGeom>
          <a:noFill/>
        </p:spPr>
        <p:txBody>
          <a:bodyPr wrap="none" lIns="121908" tIns="60955" rIns="121908" bIns="60955" rtlCol="0">
            <a:spAutoFit/>
          </a:bodyPr>
          <a:lstStyle/>
          <a:p>
            <a:pPr defTabSz="1219024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5400" b="1" dirty="0">
                <a:ln w="22225">
                  <a:solidFill>
                    <a:srgbClr val="ED7D31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latin typeface="+mj-lt"/>
                <a:cs typeface="Times New Roman" panose="02020603050405020304" pitchFamily="18" charset="0"/>
                <a:sym typeface="Arial"/>
              </a:rPr>
              <a:t>YÊU CẦU CẦN ĐẠT</a:t>
            </a:r>
            <a:endParaRPr lang="vi-VN" sz="5400" b="1" dirty="0">
              <a:ln w="22225">
                <a:solidFill>
                  <a:srgbClr val="ED7D31"/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latin typeface="+mj-lt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37879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72172" y="201376"/>
            <a:ext cx="844235" cy="535224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9559" y="736600"/>
            <a:ext cx="1129744" cy="5588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90519" y="1295400"/>
            <a:ext cx="1048563" cy="4064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5728" y="-495762"/>
            <a:ext cx="1938346" cy="171088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-763214" y="5924549"/>
            <a:ext cx="1968394" cy="1737403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0" y="-193082"/>
            <a:ext cx="2562225" cy="1993307"/>
            <a:chOff x="1953208" y="67717"/>
            <a:chExt cx="2822539" cy="2198918"/>
          </a:xfrm>
        </p:grpSpPr>
        <p:pic>
          <p:nvPicPr>
            <p:cNvPr id="13" name="图片 2">
              <a:extLst>
                <a:ext uri="{FF2B5EF4-FFF2-40B4-BE49-F238E27FC236}">
                  <a16:creationId xmlns:a16="http://schemas.microsoft.com/office/drawing/2014/main" id="{CA2BE855-F9E0-4987-9F1F-4312E7789EB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8046" t="19088" r="19945" b="18632"/>
            <a:stretch/>
          </p:blipFill>
          <p:spPr>
            <a:xfrm>
              <a:off x="1953208" y="67717"/>
              <a:ext cx="2822539" cy="2198918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2829211" y="682181"/>
              <a:ext cx="1674157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C4F2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Khám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EC4F2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C4F2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phá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C4F2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D3022D80-1675-4E0E-9D62-28AD5DC02CE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0" y="1727490"/>
            <a:ext cx="12192000" cy="5060370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BF6F037C-8C31-481B-B281-DAFB448A4C2D}"/>
              </a:ext>
            </a:extLst>
          </p:cNvPr>
          <p:cNvGrpSpPr/>
          <p:nvPr/>
        </p:nvGrpSpPr>
        <p:grpSpPr>
          <a:xfrm>
            <a:off x="3259791" y="101458"/>
            <a:ext cx="4990600" cy="670067"/>
            <a:chOff x="656507" y="5928996"/>
            <a:chExt cx="6547824" cy="1321224"/>
          </a:xfrm>
          <a:solidFill>
            <a:srgbClr val="FFFF00"/>
          </a:solidFill>
        </p:grpSpPr>
        <p:sp>
          <p:nvSpPr>
            <p:cNvPr id="16" name="Rectangle: Rounded Corners 43">
              <a:extLst>
                <a:ext uri="{FF2B5EF4-FFF2-40B4-BE49-F238E27FC236}">
                  <a16:creationId xmlns:a16="http://schemas.microsoft.com/office/drawing/2014/main" id="{3AA154E8-5D8B-4843-B82F-71C040613308}"/>
                </a:ext>
              </a:extLst>
            </p:cNvPr>
            <p:cNvSpPr/>
            <p:nvPr/>
          </p:nvSpPr>
          <p:spPr>
            <a:xfrm>
              <a:off x="656507" y="5928996"/>
              <a:ext cx="6547824" cy="1321224"/>
            </a:xfrm>
            <a:custGeom>
              <a:avLst/>
              <a:gdLst>
                <a:gd name="connsiteX0" fmla="*/ 0 w 6547824"/>
                <a:gd name="connsiteY0" fmla="*/ 220208 h 1321224"/>
                <a:gd name="connsiteX1" fmla="*/ 220208 w 6547824"/>
                <a:gd name="connsiteY1" fmla="*/ 0 h 1321224"/>
                <a:gd name="connsiteX2" fmla="*/ 836501 w 6547824"/>
                <a:gd name="connsiteY2" fmla="*/ 0 h 1321224"/>
                <a:gd name="connsiteX3" fmla="*/ 1269572 w 6547824"/>
                <a:gd name="connsiteY3" fmla="*/ 0 h 1321224"/>
                <a:gd name="connsiteX4" fmla="*/ 1702642 w 6547824"/>
                <a:gd name="connsiteY4" fmla="*/ 0 h 1321224"/>
                <a:gd name="connsiteX5" fmla="*/ 2380010 w 6547824"/>
                <a:gd name="connsiteY5" fmla="*/ 0 h 1321224"/>
                <a:gd name="connsiteX6" fmla="*/ 2996303 w 6547824"/>
                <a:gd name="connsiteY6" fmla="*/ 0 h 1321224"/>
                <a:gd name="connsiteX7" fmla="*/ 3368299 w 6547824"/>
                <a:gd name="connsiteY7" fmla="*/ 0 h 1321224"/>
                <a:gd name="connsiteX8" fmla="*/ 3862444 w 6547824"/>
                <a:gd name="connsiteY8" fmla="*/ 0 h 1321224"/>
                <a:gd name="connsiteX9" fmla="*/ 4478737 w 6547824"/>
                <a:gd name="connsiteY9" fmla="*/ 0 h 1321224"/>
                <a:gd name="connsiteX10" fmla="*/ 5095030 w 6547824"/>
                <a:gd name="connsiteY10" fmla="*/ 0 h 1321224"/>
                <a:gd name="connsiteX11" fmla="*/ 5467027 w 6547824"/>
                <a:gd name="connsiteY11" fmla="*/ 0 h 1321224"/>
                <a:gd name="connsiteX12" fmla="*/ 5839023 w 6547824"/>
                <a:gd name="connsiteY12" fmla="*/ 0 h 1321224"/>
                <a:gd name="connsiteX13" fmla="*/ 6327616 w 6547824"/>
                <a:gd name="connsiteY13" fmla="*/ 0 h 1321224"/>
                <a:gd name="connsiteX14" fmla="*/ 6547824 w 6547824"/>
                <a:gd name="connsiteY14" fmla="*/ 220208 h 1321224"/>
                <a:gd name="connsiteX15" fmla="*/ 6547824 w 6547824"/>
                <a:gd name="connsiteY15" fmla="*/ 634188 h 1321224"/>
                <a:gd name="connsiteX16" fmla="*/ 6547824 w 6547824"/>
                <a:gd name="connsiteY16" fmla="*/ 1101016 h 1321224"/>
                <a:gd name="connsiteX17" fmla="*/ 6327616 w 6547824"/>
                <a:gd name="connsiteY17" fmla="*/ 1321224 h 1321224"/>
                <a:gd name="connsiteX18" fmla="*/ 5894545 w 6547824"/>
                <a:gd name="connsiteY18" fmla="*/ 1321224 h 1321224"/>
                <a:gd name="connsiteX19" fmla="*/ 5339326 w 6547824"/>
                <a:gd name="connsiteY19" fmla="*/ 1321224 h 1321224"/>
                <a:gd name="connsiteX20" fmla="*/ 4906256 w 6547824"/>
                <a:gd name="connsiteY20" fmla="*/ 1321224 h 1321224"/>
                <a:gd name="connsiteX21" fmla="*/ 4412111 w 6547824"/>
                <a:gd name="connsiteY21" fmla="*/ 1321224 h 1321224"/>
                <a:gd name="connsiteX22" fmla="*/ 3856892 w 6547824"/>
                <a:gd name="connsiteY22" fmla="*/ 1321224 h 1321224"/>
                <a:gd name="connsiteX23" fmla="*/ 3301673 w 6547824"/>
                <a:gd name="connsiteY23" fmla="*/ 1321224 h 1321224"/>
                <a:gd name="connsiteX24" fmla="*/ 2624306 w 6547824"/>
                <a:gd name="connsiteY24" fmla="*/ 1321224 h 1321224"/>
                <a:gd name="connsiteX25" fmla="*/ 2008013 w 6547824"/>
                <a:gd name="connsiteY25" fmla="*/ 1321224 h 1321224"/>
                <a:gd name="connsiteX26" fmla="*/ 1636016 w 6547824"/>
                <a:gd name="connsiteY26" fmla="*/ 1321224 h 1321224"/>
                <a:gd name="connsiteX27" fmla="*/ 958649 w 6547824"/>
                <a:gd name="connsiteY27" fmla="*/ 1321224 h 1321224"/>
                <a:gd name="connsiteX28" fmla="*/ 220208 w 6547824"/>
                <a:gd name="connsiteY28" fmla="*/ 1321224 h 1321224"/>
                <a:gd name="connsiteX29" fmla="*/ 0 w 6547824"/>
                <a:gd name="connsiteY29" fmla="*/ 1101016 h 1321224"/>
                <a:gd name="connsiteX30" fmla="*/ 0 w 6547824"/>
                <a:gd name="connsiteY30" fmla="*/ 678228 h 1321224"/>
                <a:gd name="connsiteX31" fmla="*/ 0 w 6547824"/>
                <a:gd name="connsiteY31" fmla="*/ 220208 h 1321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6547824" h="1321224" fill="none" extrusionOk="0">
                  <a:moveTo>
                    <a:pt x="0" y="220208"/>
                  </a:moveTo>
                  <a:cubicBezTo>
                    <a:pt x="23483" y="109139"/>
                    <a:pt x="110596" y="-392"/>
                    <a:pt x="220208" y="0"/>
                  </a:cubicBezTo>
                  <a:cubicBezTo>
                    <a:pt x="371161" y="-23441"/>
                    <a:pt x="701680" y="33568"/>
                    <a:pt x="836501" y="0"/>
                  </a:cubicBezTo>
                  <a:cubicBezTo>
                    <a:pt x="971322" y="-33568"/>
                    <a:pt x="1081096" y="19702"/>
                    <a:pt x="1269572" y="0"/>
                  </a:cubicBezTo>
                  <a:cubicBezTo>
                    <a:pt x="1458048" y="-19702"/>
                    <a:pt x="1533386" y="39069"/>
                    <a:pt x="1702642" y="0"/>
                  </a:cubicBezTo>
                  <a:cubicBezTo>
                    <a:pt x="1871898" y="-39069"/>
                    <a:pt x="2229462" y="70521"/>
                    <a:pt x="2380010" y="0"/>
                  </a:cubicBezTo>
                  <a:cubicBezTo>
                    <a:pt x="2530558" y="-70521"/>
                    <a:pt x="2851311" y="19834"/>
                    <a:pt x="2996303" y="0"/>
                  </a:cubicBezTo>
                  <a:cubicBezTo>
                    <a:pt x="3141295" y="-19834"/>
                    <a:pt x="3264073" y="17818"/>
                    <a:pt x="3368299" y="0"/>
                  </a:cubicBezTo>
                  <a:cubicBezTo>
                    <a:pt x="3472525" y="-17818"/>
                    <a:pt x="3759513" y="22817"/>
                    <a:pt x="3862444" y="0"/>
                  </a:cubicBezTo>
                  <a:cubicBezTo>
                    <a:pt x="3965376" y="-22817"/>
                    <a:pt x="4174949" y="30540"/>
                    <a:pt x="4478737" y="0"/>
                  </a:cubicBezTo>
                  <a:cubicBezTo>
                    <a:pt x="4782525" y="-30540"/>
                    <a:pt x="4875550" y="35980"/>
                    <a:pt x="5095030" y="0"/>
                  </a:cubicBezTo>
                  <a:cubicBezTo>
                    <a:pt x="5314510" y="-35980"/>
                    <a:pt x="5348264" y="25582"/>
                    <a:pt x="5467027" y="0"/>
                  </a:cubicBezTo>
                  <a:cubicBezTo>
                    <a:pt x="5585790" y="-25582"/>
                    <a:pt x="5738217" y="26848"/>
                    <a:pt x="5839023" y="0"/>
                  </a:cubicBezTo>
                  <a:cubicBezTo>
                    <a:pt x="5939829" y="-26848"/>
                    <a:pt x="6151211" y="32150"/>
                    <a:pt x="6327616" y="0"/>
                  </a:cubicBezTo>
                  <a:cubicBezTo>
                    <a:pt x="6469495" y="-9622"/>
                    <a:pt x="6551701" y="119724"/>
                    <a:pt x="6547824" y="220208"/>
                  </a:cubicBezTo>
                  <a:cubicBezTo>
                    <a:pt x="6575582" y="402050"/>
                    <a:pt x="6518794" y="435339"/>
                    <a:pt x="6547824" y="634188"/>
                  </a:cubicBezTo>
                  <a:cubicBezTo>
                    <a:pt x="6576854" y="833037"/>
                    <a:pt x="6520351" y="988816"/>
                    <a:pt x="6547824" y="1101016"/>
                  </a:cubicBezTo>
                  <a:cubicBezTo>
                    <a:pt x="6558806" y="1221884"/>
                    <a:pt x="6445913" y="1295207"/>
                    <a:pt x="6327616" y="1321224"/>
                  </a:cubicBezTo>
                  <a:cubicBezTo>
                    <a:pt x="6130160" y="1341020"/>
                    <a:pt x="5996021" y="1291700"/>
                    <a:pt x="5894545" y="1321224"/>
                  </a:cubicBezTo>
                  <a:cubicBezTo>
                    <a:pt x="5793069" y="1350748"/>
                    <a:pt x="5465480" y="1274718"/>
                    <a:pt x="5339326" y="1321224"/>
                  </a:cubicBezTo>
                  <a:cubicBezTo>
                    <a:pt x="5213172" y="1367730"/>
                    <a:pt x="5046303" y="1294251"/>
                    <a:pt x="4906256" y="1321224"/>
                  </a:cubicBezTo>
                  <a:cubicBezTo>
                    <a:pt x="4766209" y="1348197"/>
                    <a:pt x="4646796" y="1298017"/>
                    <a:pt x="4412111" y="1321224"/>
                  </a:cubicBezTo>
                  <a:cubicBezTo>
                    <a:pt x="4177426" y="1344431"/>
                    <a:pt x="4114490" y="1268102"/>
                    <a:pt x="3856892" y="1321224"/>
                  </a:cubicBezTo>
                  <a:cubicBezTo>
                    <a:pt x="3599294" y="1374346"/>
                    <a:pt x="3433743" y="1287950"/>
                    <a:pt x="3301673" y="1321224"/>
                  </a:cubicBezTo>
                  <a:cubicBezTo>
                    <a:pt x="3169603" y="1354498"/>
                    <a:pt x="2926676" y="1248752"/>
                    <a:pt x="2624306" y="1321224"/>
                  </a:cubicBezTo>
                  <a:cubicBezTo>
                    <a:pt x="2321936" y="1393696"/>
                    <a:pt x="2163187" y="1283709"/>
                    <a:pt x="2008013" y="1321224"/>
                  </a:cubicBezTo>
                  <a:cubicBezTo>
                    <a:pt x="1852839" y="1358739"/>
                    <a:pt x="1777113" y="1308886"/>
                    <a:pt x="1636016" y="1321224"/>
                  </a:cubicBezTo>
                  <a:cubicBezTo>
                    <a:pt x="1494919" y="1333562"/>
                    <a:pt x="1110703" y="1249708"/>
                    <a:pt x="958649" y="1321224"/>
                  </a:cubicBezTo>
                  <a:cubicBezTo>
                    <a:pt x="806595" y="1392740"/>
                    <a:pt x="447857" y="1300261"/>
                    <a:pt x="220208" y="1321224"/>
                  </a:cubicBezTo>
                  <a:cubicBezTo>
                    <a:pt x="71261" y="1336560"/>
                    <a:pt x="-18790" y="1233244"/>
                    <a:pt x="0" y="1101016"/>
                  </a:cubicBezTo>
                  <a:cubicBezTo>
                    <a:pt x="-45844" y="1015518"/>
                    <a:pt x="21136" y="842477"/>
                    <a:pt x="0" y="678228"/>
                  </a:cubicBezTo>
                  <a:cubicBezTo>
                    <a:pt x="-21136" y="513979"/>
                    <a:pt x="31051" y="435955"/>
                    <a:pt x="0" y="220208"/>
                  </a:cubicBezTo>
                  <a:close/>
                </a:path>
                <a:path w="6547824" h="1321224" stroke="0" extrusionOk="0">
                  <a:moveTo>
                    <a:pt x="0" y="220208"/>
                  </a:moveTo>
                  <a:cubicBezTo>
                    <a:pt x="-18458" y="93137"/>
                    <a:pt x="113888" y="11646"/>
                    <a:pt x="220208" y="0"/>
                  </a:cubicBezTo>
                  <a:cubicBezTo>
                    <a:pt x="353321" y="-1618"/>
                    <a:pt x="557339" y="49516"/>
                    <a:pt x="836501" y="0"/>
                  </a:cubicBezTo>
                  <a:cubicBezTo>
                    <a:pt x="1115663" y="-49516"/>
                    <a:pt x="1205364" y="14000"/>
                    <a:pt x="1452794" y="0"/>
                  </a:cubicBezTo>
                  <a:cubicBezTo>
                    <a:pt x="1700224" y="-14000"/>
                    <a:pt x="1903189" y="5749"/>
                    <a:pt x="2069087" y="0"/>
                  </a:cubicBezTo>
                  <a:cubicBezTo>
                    <a:pt x="2234985" y="-5749"/>
                    <a:pt x="2573153" y="21126"/>
                    <a:pt x="2746454" y="0"/>
                  </a:cubicBezTo>
                  <a:cubicBezTo>
                    <a:pt x="2919755" y="-21126"/>
                    <a:pt x="3058496" y="31272"/>
                    <a:pt x="3179525" y="0"/>
                  </a:cubicBezTo>
                  <a:cubicBezTo>
                    <a:pt x="3300554" y="-31272"/>
                    <a:pt x="3589232" y="61206"/>
                    <a:pt x="3734744" y="0"/>
                  </a:cubicBezTo>
                  <a:cubicBezTo>
                    <a:pt x="3880256" y="-61206"/>
                    <a:pt x="4024182" y="54201"/>
                    <a:pt x="4228889" y="0"/>
                  </a:cubicBezTo>
                  <a:cubicBezTo>
                    <a:pt x="4433597" y="-54201"/>
                    <a:pt x="4454762" y="33383"/>
                    <a:pt x="4661959" y="0"/>
                  </a:cubicBezTo>
                  <a:cubicBezTo>
                    <a:pt x="4869156" y="-33383"/>
                    <a:pt x="5105345" y="7376"/>
                    <a:pt x="5278252" y="0"/>
                  </a:cubicBezTo>
                  <a:cubicBezTo>
                    <a:pt x="5451159" y="-7376"/>
                    <a:pt x="5552675" y="6050"/>
                    <a:pt x="5650249" y="0"/>
                  </a:cubicBezTo>
                  <a:cubicBezTo>
                    <a:pt x="5747823" y="-6050"/>
                    <a:pt x="6119178" y="65031"/>
                    <a:pt x="6327616" y="0"/>
                  </a:cubicBezTo>
                  <a:cubicBezTo>
                    <a:pt x="6450126" y="-2960"/>
                    <a:pt x="6561058" y="72005"/>
                    <a:pt x="6547824" y="220208"/>
                  </a:cubicBezTo>
                  <a:cubicBezTo>
                    <a:pt x="6550057" y="430009"/>
                    <a:pt x="6504706" y="496962"/>
                    <a:pt x="6547824" y="660612"/>
                  </a:cubicBezTo>
                  <a:cubicBezTo>
                    <a:pt x="6590942" y="824262"/>
                    <a:pt x="6542989" y="944807"/>
                    <a:pt x="6547824" y="1101016"/>
                  </a:cubicBezTo>
                  <a:cubicBezTo>
                    <a:pt x="6533270" y="1232599"/>
                    <a:pt x="6460145" y="1298261"/>
                    <a:pt x="6327616" y="1321224"/>
                  </a:cubicBezTo>
                  <a:cubicBezTo>
                    <a:pt x="6109351" y="1333270"/>
                    <a:pt x="5926089" y="1300211"/>
                    <a:pt x="5772397" y="1321224"/>
                  </a:cubicBezTo>
                  <a:cubicBezTo>
                    <a:pt x="5618705" y="1342237"/>
                    <a:pt x="5394095" y="1312083"/>
                    <a:pt x="5278252" y="1321224"/>
                  </a:cubicBezTo>
                  <a:cubicBezTo>
                    <a:pt x="5162410" y="1330365"/>
                    <a:pt x="4959152" y="1310079"/>
                    <a:pt x="4661959" y="1321224"/>
                  </a:cubicBezTo>
                  <a:cubicBezTo>
                    <a:pt x="4364766" y="1332369"/>
                    <a:pt x="4355907" y="1270595"/>
                    <a:pt x="4228889" y="1321224"/>
                  </a:cubicBezTo>
                  <a:cubicBezTo>
                    <a:pt x="4101871" y="1371853"/>
                    <a:pt x="3953116" y="1300101"/>
                    <a:pt x="3795818" y="1321224"/>
                  </a:cubicBezTo>
                  <a:cubicBezTo>
                    <a:pt x="3638520" y="1342347"/>
                    <a:pt x="3442545" y="1320531"/>
                    <a:pt x="3240599" y="1321224"/>
                  </a:cubicBezTo>
                  <a:cubicBezTo>
                    <a:pt x="3038653" y="1321917"/>
                    <a:pt x="2881382" y="1298545"/>
                    <a:pt x="2685380" y="1321224"/>
                  </a:cubicBezTo>
                  <a:cubicBezTo>
                    <a:pt x="2489378" y="1343903"/>
                    <a:pt x="2496084" y="1283956"/>
                    <a:pt x="2313383" y="1321224"/>
                  </a:cubicBezTo>
                  <a:cubicBezTo>
                    <a:pt x="2130682" y="1358492"/>
                    <a:pt x="2033231" y="1290752"/>
                    <a:pt x="1880313" y="1321224"/>
                  </a:cubicBezTo>
                  <a:cubicBezTo>
                    <a:pt x="1727395" y="1351696"/>
                    <a:pt x="1664052" y="1283787"/>
                    <a:pt x="1508316" y="1321224"/>
                  </a:cubicBezTo>
                  <a:cubicBezTo>
                    <a:pt x="1352580" y="1358661"/>
                    <a:pt x="1237685" y="1319010"/>
                    <a:pt x="1075245" y="1321224"/>
                  </a:cubicBezTo>
                  <a:cubicBezTo>
                    <a:pt x="912805" y="1323438"/>
                    <a:pt x="508288" y="1247610"/>
                    <a:pt x="220208" y="1321224"/>
                  </a:cubicBezTo>
                  <a:cubicBezTo>
                    <a:pt x="89680" y="1334698"/>
                    <a:pt x="-15873" y="1227688"/>
                    <a:pt x="0" y="1101016"/>
                  </a:cubicBezTo>
                  <a:cubicBezTo>
                    <a:pt x="-4501" y="995851"/>
                    <a:pt x="53095" y="773865"/>
                    <a:pt x="0" y="651804"/>
                  </a:cubicBezTo>
                  <a:cubicBezTo>
                    <a:pt x="-53095" y="529743"/>
                    <a:pt x="45865" y="348649"/>
                    <a:pt x="0" y="220208"/>
                  </a:cubicBezTo>
                  <a:close/>
                </a:path>
              </a:pathLst>
            </a:custGeom>
            <a:grpFill/>
            <a:ln w="12700" cap="flat" cmpd="sng" algn="ctr">
              <a:solidFill>
                <a:srgbClr val="FFC000"/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344437782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413FE4FA-C640-4144-9072-9A9883932B55}"/>
                </a:ext>
              </a:extLst>
            </p:cNvPr>
            <p:cNvSpPr/>
            <p:nvPr/>
          </p:nvSpPr>
          <p:spPr>
            <a:xfrm>
              <a:off x="791036" y="6163685"/>
              <a:ext cx="6273543" cy="917502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Trong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tranh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, 2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bạn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đang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làm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gì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?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B49224F4-0C6C-4D1C-A4B3-D05C3D41BB8F}"/>
              </a:ext>
            </a:extLst>
          </p:cNvPr>
          <p:cNvGrpSpPr/>
          <p:nvPr/>
        </p:nvGrpSpPr>
        <p:grpSpPr>
          <a:xfrm>
            <a:off x="3259791" y="930133"/>
            <a:ext cx="4990600" cy="670067"/>
            <a:chOff x="656507" y="5928996"/>
            <a:chExt cx="6547824" cy="1321224"/>
          </a:xfrm>
          <a:solidFill>
            <a:srgbClr val="FFFF00"/>
          </a:solidFill>
        </p:grpSpPr>
        <p:sp>
          <p:nvSpPr>
            <p:cNvPr id="19" name="Rectangle: Rounded Corners 43">
              <a:extLst>
                <a:ext uri="{FF2B5EF4-FFF2-40B4-BE49-F238E27FC236}">
                  <a16:creationId xmlns:a16="http://schemas.microsoft.com/office/drawing/2014/main" id="{5420BA9B-23F9-480B-B3FF-DF3EBC7CB454}"/>
                </a:ext>
              </a:extLst>
            </p:cNvPr>
            <p:cNvSpPr/>
            <p:nvPr/>
          </p:nvSpPr>
          <p:spPr>
            <a:xfrm>
              <a:off x="656507" y="5928996"/>
              <a:ext cx="6547824" cy="1321224"/>
            </a:xfrm>
            <a:custGeom>
              <a:avLst/>
              <a:gdLst>
                <a:gd name="connsiteX0" fmla="*/ 0 w 6547824"/>
                <a:gd name="connsiteY0" fmla="*/ 220208 h 1321224"/>
                <a:gd name="connsiteX1" fmla="*/ 220208 w 6547824"/>
                <a:gd name="connsiteY1" fmla="*/ 0 h 1321224"/>
                <a:gd name="connsiteX2" fmla="*/ 836501 w 6547824"/>
                <a:gd name="connsiteY2" fmla="*/ 0 h 1321224"/>
                <a:gd name="connsiteX3" fmla="*/ 1269572 w 6547824"/>
                <a:gd name="connsiteY3" fmla="*/ 0 h 1321224"/>
                <a:gd name="connsiteX4" fmla="*/ 1702642 w 6547824"/>
                <a:gd name="connsiteY4" fmla="*/ 0 h 1321224"/>
                <a:gd name="connsiteX5" fmla="*/ 2380010 w 6547824"/>
                <a:gd name="connsiteY5" fmla="*/ 0 h 1321224"/>
                <a:gd name="connsiteX6" fmla="*/ 2996303 w 6547824"/>
                <a:gd name="connsiteY6" fmla="*/ 0 h 1321224"/>
                <a:gd name="connsiteX7" fmla="*/ 3368299 w 6547824"/>
                <a:gd name="connsiteY7" fmla="*/ 0 h 1321224"/>
                <a:gd name="connsiteX8" fmla="*/ 3862444 w 6547824"/>
                <a:gd name="connsiteY8" fmla="*/ 0 h 1321224"/>
                <a:gd name="connsiteX9" fmla="*/ 4478737 w 6547824"/>
                <a:gd name="connsiteY9" fmla="*/ 0 h 1321224"/>
                <a:gd name="connsiteX10" fmla="*/ 5095030 w 6547824"/>
                <a:gd name="connsiteY10" fmla="*/ 0 h 1321224"/>
                <a:gd name="connsiteX11" fmla="*/ 5467027 w 6547824"/>
                <a:gd name="connsiteY11" fmla="*/ 0 h 1321224"/>
                <a:gd name="connsiteX12" fmla="*/ 5839023 w 6547824"/>
                <a:gd name="connsiteY12" fmla="*/ 0 h 1321224"/>
                <a:gd name="connsiteX13" fmla="*/ 6327616 w 6547824"/>
                <a:gd name="connsiteY13" fmla="*/ 0 h 1321224"/>
                <a:gd name="connsiteX14" fmla="*/ 6547824 w 6547824"/>
                <a:gd name="connsiteY14" fmla="*/ 220208 h 1321224"/>
                <a:gd name="connsiteX15" fmla="*/ 6547824 w 6547824"/>
                <a:gd name="connsiteY15" fmla="*/ 634188 h 1321224"/>
                <a:gd name="connsiteX16" fmla="*/ 6547824 w 6547824"/>
                <a:gd name="connsiteY16" fmla="*/ 1101016 h 1321224"/>
                <a:gd name="connsiteX17" fmla="*/ 6327616 w 6547824"/>
                <a:gd name="connsiteY17" fmla="*/ 1321224 h 1321224"/>
                <a:gd name="connsiteX18" fmla="*/ 5894545 w 6547824"/>
                <a:gd name="connsiteY18" fmla="*/ 1321224 h 1321224"/>
                <a:gd name="connsiteX19" fmla="*/ 5339326 w 6547824"/>
                <a:gd name="connsiteY19" fmla="*/ 1321224 h 1321224"/>
                <a:gd name="connsiteX20" fmla="*/ 4906256 w 6547824"/>
                <a:gd name="connsiteY20" fmla="*/ 1321224 h 1321224"/>
                <a:gd name="connsiteX21" fmla="*/ 4412111 w 6547824"/>
                <a:gd name="connsiteY21" fmla="*/ 1321224 h 1321224"/>
                <a:gd name="connsiteX22" fmla="*/ 3856892 w 6547824"/>
                <a:gd name="connsiteY22" fmla="*/ 1321224 h 1321224"/>
                <a:gd name="connsiteX23" fmla="*/ 3301673 w 6547824"/>
                <a:gd name="connsiteY23" fmla="*/ 1321224 h 1321224"/>
                <a:gd name="connsiteX24" fmla="*/ 2624306 w 6547824"/>
                <a:gd name="connsiteY24" fmla="*/ 1321224 h 1321224"/>
                <a:gd name="connsiteX25" fmla="*/ 2008013 w 6547824"/>
                <a:gd name="connsiteY25" fmla="*/ 1321224 h 1321224"/>
                <a:gd name="connsiteX26" fmla="*/ 1636016 w 6547824"/>
                <a:gd name="connsiteY26" fmla="*/ 1321224 h 1321224"/>
                <a:gd name="connsiteX27" fmla="*/ 958649 w 6547824"/>
                <a:gd name="connsiteY27" fmla="*/ 1321224 h 1321224"/>
                <a:gd name="connsiteX28" fmla="*/ 220208 w 6547824"/>
                <a:gd name="connsiteY28" fmla="*/ 1321224 h 1321224"/>
                <a:gd name="connsiteX29" fmla="*/ 0 w 6547824"/>
                <a:gd name="connsiteY29" fmla="*/ 1101016 h 1321224"/>
                <a:gd name="connsiteX30" fmla="*/ 0 w 6547824"/>
                <a:gd name="connsiteY30" fmla="*/ 678228 h 1321224"/>
                <a:gd name="connsiteX31" fmla="*/ 0 w 6547824"/>
                <a:gd name="connsiteY31" fmla="*/ 220208 h 1321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6547824" h="1321224" fill="none" extrusionOk="0">
                  <a:moveTo>
                    <a:pt x="0" y="220208"/>
                  </a:moveTo>
                  <a:cubicBezTo>
                    <a:pt x="23483" y="109139"/>
                    <a:pt x="110596" y="-392"/>
                    <a:pt x="220208" y="0"/>
                  </a:cubicBezTo>
                  <a:cubicBezTo>
                    <a:pt x="371161" y="-23441"/>
                    <a:pt x="701680" y="33568"/>
                    <a:pt x="836501" y="0"/>
                  </a:cubicBezTo>
                  <a:cubicBezTo>
                    <a:pt x="971322" y="-33568"/>
                    <a:pt x="1081096" y="19702"/>
                    <a:pt x="1269572" y="0"/>
                  </a:cubicBezTo>
                  <a:cubicBezTo>
                    <a:pt x="1458048" y="-19702"/>
                    <a:pt x="1533386" y="39069"/>
                    <a:pt x="1702642" y="0"/>
                  </a:cubicBezTo>
                  <a:cubicBezTo>
                    <a:pt x="1871898" y="-39069"/>
                    <a:pt x="2229462" y="70521"/>
                    <a:pt x="2380010" y="0"/>
                  </a:cubicBezTo>
                  <a:cubicBezTo>
                    <a:pt x="2530558" y="-70521"/>
                    <a:pt x="2851311" y="19834"/>
                    <a:pt x="2996303" y="0"/>
                  </a:cubicBezTo>
                  <a:cubicBezTo>
                    <a:pt x="3141295" y="-19834"/>
                    <a:pt x="3264073" y="17818"/>
                    <a:pt x="3368299" y="0"/>
                  </a:cubicBezTo>
                  <a:cubicBezTo>
                    <a:pt x="3472525" y="-17818"/>
                    <a:pt x="3759513" y="22817"/>
                    <a:pt x="3862444" y="0"/>
                  </a:cubicBezTo>
                  <a:cubicBezTo>
                    <a:pt x="3965376" y="-22817"/>
                    <a:pt x="4174949" y="30540"/>
                    <a:pt x="4478737" y="0"/>
                  </a:cubicBezTo>
                  <a:cubicBezTo>
                    <a:pt x="4782525" y="-30540"/>
                    <a:pt x="4875550" y="35980"/>
                    <a:pt x="5095030" y="0"/>
                  </a:cubicBezTo>
                  <a:cubicBezTo>
                    <a:pt x="5314510" y="-35980"/>
                    <a:pt x="5348264" y="25582"/>
                    <a:pt x="5467027" y="0"/>
                  </a:cubicBezTo>
                  <a:cubicBezTo>
                    <a:pt x="5585790" y="-25582"/>
                    <a:pt x="5738217" y="26848"/>
                    <a:pt x="5839023" y="0"/>
                  </a:cubicBezTo>
                  <a:cubicBezTo>
                    <a:pt x="5939829" y="-26848"/>
                    <a:pt x="6151211" y="32150"/>
                    <a:pt x="6327616" y="0"/>
                  </a:cubicBezTo>
                  <a:cubicBezTo>
                    <a:pt x="6469495" y="-9622"/>
                    <a:pt x="6551701" y="119724"/>
                    <a:pt x="6547824" y="220208"/>
                  </a:cubicBezTo>
                  <a:cubicBezTo>
                    <a:pt x="6575582" y="402050"/>
                    <a:pt x="6518794" y="435339"/>
                    <a:pt x="6547824" y="634188"/>
                  </a:cubicBezTo>
                  <a:cubicBezTo>
                    <a:pt x="6576854" y="833037"/>
                    <a:pt x="6520351" y="988816"/>
                    <a:pt x="6547824" y="1101016"/>
                  </a:cubicBezTo>
                  <a:cubicBezTo>
                    <a:pt x="6558806" y="1221884"/>
                    <a:pt x="6445913" y="1295207"/>
                    <a:pt x="6327616" y="1321224"/>
                  </a:cubicBezTo>
                  <a:cubicBezTo>
                    <a:pt x="6130160" y="1341020"/>
                    <a:pt x="5996021" y="1291700"/>
                    <a:pt x="5894545" y="1321224"/>
                  </a:cubicBezTo>
                  <a:cubicBezTo>
                    <a:pt x="5793069" y="1350748"/>
                    <a:pt x="5465480" y="1274718"/>
                    <a:pt x="5339326" y="1321224"/>
                  </a:cubicBezTo>
                  <a:cubicBezTo>
                    <a:pt x="5213172" y="1367730"/>
                    <a:pt x="5046303" y="1294251"/>
                    <a:pt x="4906256" y="1321224"/>
                  </a:cubicBezTo>
                  <a:cubicBezTo>
                    <a:pt x="4766209" y="1348197"/>
                    <a:pt x="4646796" y="1298017"/>
                    <a:pt x="4412111" y="1321224"/>
                  </a:cubicBezTo>
                  <a:cubicBezTo>
                    <a:pt x="4177426" y="1344431"/>
                    <a:pt x="4114490" y="1268102"/>
                    <a:pt x="3856892" y="1321224"/>
                  </a:cubicBezTo>
                  <a:cubicBezTo>
                    <a:pt x="3599294" y="1374346"/>
                    <a:pt x="3433743" y="1287950"/>
                    <a:pt x="3301673" y="1321224"/>
                  </a:cubicBezTo>
                  <a:cubicBezTo>
                    <a:pt x="3169603" y="1354498"/>
                    <a:pt x="2926676" y="1248752"/>
                    <a:pt x="2624306" y="1321224"/>
                  </a:cubicBezTo>
                  <a:cubicBezTo>
                    <a:pt x="2321936" y="1393696"/>
                    <a:pt x="2163187" y="1283709"/>
                    <a:pt x="2008013" y="1321224"/>
                  </a:cubicBezTo>
                  <a:cubicBezTo>
                    <a:pt x="1852839" y="1358739"/>
                    <a:pt x="1777113" y="1308886"/>
                    <a:pt x="1636016" y="1321224"/>
                  </a:cubicBezTo>
                  <a:cubicBezTo>
                    <a:pt x="1494919" y="1333562"/>
                    <a:pt x="1110703" y="1249708"/>
                    <a:pt x="958649" y="1321224"/>
                  </a:cubicBezTo>
                  <a:cubicBezTo>
                    <a:pt x="806595" y="1392740"/>
                    <a:pt x="447857" y="1300261"/>
                    <a:pt x="220208" y="1321224"/>
                  </a:cubicBezTo>
                  <a:cubicBezTo>
                    <a:pt x="71261" y="1336560"/>
                    <a:pt x="-18790" y="1233244"/>
                    <a:pt x="0" y="1101016"/>
                  </a:cubicBezTo>
                  <a:cubicBezTo>
                    <a:pt x="-45844" y="1015518"/>
                    <a:pt x="21136" y="842477"/>
                    <a:pt x="0" y="678228"/>
                  </a:cubicBezTo>
                  <a:cubicBezTo>
                    <a:pt x="-21136" y="513979"/>
                    <a:pt x="31051" y="435955"/>
                    <a:pt x="0" y="220208"/>
                  </a:cubicBezTo>
                  <a:close/>
                </a:path>
                <a:path w="6547824" h="1321224" stroke="0" extrusionOk="0">
                  <a:moveTo>
                    <a:pt x="0" y="220208"/>
                  </a:moveTo>
                  <a:cubicBezTo>
                    <a:pt x="-18458" y="93137"/>
                    <a:pt x="113888" y="11646"/>
                    <a:pt x="220208" y="0"/>
                  </a:cubicBezTo>
                  <a:cubicBezTo>
                    <a:pt x="353321" y="-1618"/>
                    <a:pt x="557339" y="49516"/>
                    <a:pt x="836501" y="0"/>
                  </a:cubicBezTo>
                  <a:cubicBezTo>
                    <a:pt x="1115663" y="-49516"/>
                    <a:pt x="1205364" y="14000"/>
                    <a:pt x="1452794" y="0"/>
                  </a:cubicBezTo>
                  <a:cubicBezTo>
                    <a:pt x="1700224" y="-14000"/>
                    <a:pt x="1903189" y="5749"/>
                    <a:pt x="2069087" y="0"/>
                  </a:cubicBezTo>
                  <a:cubicBezTo>
                    <a:pt x="2234985" y="-5749"/>
                    <a:pt x="2573153" y="21126"/>
                    <a:pt x="2746454" y="0"/>
                  </a:cubicBezTo>
                  <a:cubicBezTo>
                    <a:pt x="2919755" y="-21126"/>
                    <a:pt x="3058496" y="31272"/>
                    <a:pt x="3179525" y="0"/>
                  </a:cubicBezTo>
                  <a:cubicBezTo>
                    <a:pt x="3300554" y="-31272"/>
                    <a:pt x="3589232" y="61206"/>
                    <a:pt x="3734744" y="0"/>
                  </a:cubicBezTo>
                  <a:cubicBezTo>
                    <a:pt x="3880256" y="-61206"/>
                    <a:pt x="4024182" y="54201"/>
                    <a:pt x="4228889" y="0"/>
                  </a:cubicBezTo>
                  <a:cubicBezTo>
                    <a:pt x="4433597" y="-54201"/>
                    <a:pt x="4454762" y="33383"/>
                    <a:pt x="4661959" y="0"/>
                  </a:cubicBezTo>
                  <a:cubicBezTo>
                    <a:pt x="4869156" y="-33383"/>
                    <a:pt x="5105345" y="7376"/>
                    <a:pt x="5278252" y="0"/>
                  </a:cubicBezTo>
                  <a:cubicBezTo>
                    <a:pt x="5451159" y="-7376"/>
                    <a:pt x="5552675" y="6050"/>
                    <a:pt x="5650249" y="0"/>
                  </a:cubicBezTo>
                  <a:cubicBezTo>
                    <a:pt x="5747823" y="-6050"/>
                    <a:pt x="6119178" y="65031"/>
                    <a:pt x="6327616" y="0"/>
                  </a:cubicBezTo>
                  <a:cubicBezTo>
                    <a:pt x="6450126" y="-2960"/>
                    <a:pt x="6561058" y="72005"/>
                    <a:pt x="6547824" y="220208"/>
                  </a:cubicBezTo>
                  <a:cubicBezTo>
                    <a:pt x="6550057" y="430009"/>
                    <a:pt x="6504706" y="496962"/>
                    <a:pt x="6547824" y="660612"/>
                  </a:cubicBezTo>
                  <a:cubicBezTo>
                    <a:pt x="6590942" y="824262"/>
                    <a:pt x="6542989" y="944807"/>
                    <a:pt x="6547824" y="1101016"/>
                  </a:cubicBezTo>
                  <a:cubicBezTo>
                    <a:pt x="6533270" y="1232599"/>
                    <a:pt x="6460145" y="1298261"/>
                    <a:pt x="6327616" y="1321224"/>
                  </a:cubicBezTo>
                  <a:cubicBezTo>
                    <a:pt x="6109351" y="1333270"/>
                    <a:pt x="5926089" y="1300211"/>
                    <a:pt x="5772397" y="1321224"/>
                  </a:cubicBezTo>
                  <a:cubicBezTo>
                    <a:pt x="5618705" y="1342237"/>
                    <a:pt x="5394095" y="1312083"/>
                    <a:pt x="5278252" y="1321224"/>
                  </a:cubicBezTo>
                  <a:cubicBezTo>
                    <a:pt x="5162410" y="1330365"/>
                    <a:pt x="4959152" y="1310079"/>
                    <a:pt x="4661959" y="1321224"/>
                  </a:cubicBezTo>
                  <a:cubicBezTo>
                    <a:pt x="4364766" y="1332369"/>
                    <a:pt x="4355907" y="1270595"/>
                    <a:pt x="4228889" y="1321224"/>
                  </a:cubicBezTo>
                  <a:cubicBezTo>
                    <a:pt x="4101871" y="1371853"/>
                    <a:pt x="3953116" y="1300101"/>
                    <a:pt x="3795818" y="1321224"/>
                  </a:cubicBezTo>
                  <a:cubicBezTo>
                    <a:pt x="3638520" y="1342347"/>
                    <a:pt x="3442545" y="1320531"/>
                    <a:pt x="3240599" y="1321224"/>
                  </a:cubicBezTo>
                  <a:cubicBezTo>
                    <a:pt x="3038653" y="1321917"/>
                    <a:pt x="2881382" y="1298545"/>
                    <a:pt x="2685380" y="1321224"/>
                  </a:cubicBezTo>
                  <a:cubicBezTo>
                    <a:pt x="2489378" y="1343903"/>
                    <a:pt x="2496084" y="1283956"/>
                    <a:pt x="2313383" y="1321224"/>
                  </a:cubicBezTo>
                  <a:cubicBezTo>
                    <a:pt x="2130682" y="1358492"/>
                    <a:pt x="2033231" y="1290752"/>
                    <a:pt x="1880313" y="1321224"/>
                  </a:cubicBezTo>
                  <a:cubicBezTo>
                    <a:pt x="1727395" y="1351696"/>
                    <a:pt x="1664052" y="1283787"/>
                    <a:pt x="1508316" y="1321224"/>
                  </a:cubicBezTo>
                  <a:cubicBezTo>
                    <a:pt x="1352580" y="1358661"/>
                    <a:pt x="1237685" y="1319010"/>
                    <a:pt x="1075245" y="1321224"/>
                  </a:cubicBezTo>
                  <a:cubicBezTo>
                    <a:pt x="912805" y="1323438"/>
                    <a:pt x="508288" y="1247610"/>
                    <a:pt x="220208" y="1321224"/>
                  </a:cubicBezTo>
                  <a:cubicBezTo>
                    <a:pt x="89680" y="1334698"/>
                    <a:pt x="-15873" y="1227688"/>
                    <a:pt x="0" y="1101016"/>
                  </a:cubicBezTo>
                  <a:cubicBezTo>
                    <a:pt x="-4501" y="995851"/>
                    <a:pt x="53095" y="773865"/>
                    <a:pt x="0" y="651804"/>
                  </a:cubicBezTo>
                  <a:cubicBezTo>
                    <a:pt x="-53095" y="529743"/>
                    <a:pt x="45865" y="348649"/>
                    <a:pt x="0" y="220208"/>
                  </a:cubicBezTo>
                  <a:close/>
                </a:path>
              </a:pathLst>
            </a:custGeom>
            <a:grpFill/>
            <a:ln w="12700" cap="flat" cmpd="sng" algn="ctr">
              <a:solidFill>
                <a:srgbClr val="FFC000"/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344437782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5AC7E2CD-D5D8-4F2A-8211-ECAD64AE6010}"/>
                </a:ext>
              </a:extLst>
            </p:cNvPr>
            <p:cNvSpPr/>
            <p:nvPr/>
          </p:nvSpPr>
          <p:spPr>
            <a:xfrm>
              <a:off x="778539" y="6088561"/>
              <a:ext cx="6273543" cy="1107661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28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Bánh xe có dạng hình gì ?</a:t>
              </a:r>
              <a:endParaRPr lang="en-US" sz="28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6820FCBC-E8A3-4A70-B92B-CB9C6BC884D5}"/>
              </a:ext>
            </a:extLst>
          </p:cNvPr>
          <p:cNvGrpSpPr/>
          <p:nvPr/>
        </p:nvGrpSpPr>
        <p:grpSpPr>
          <a:xfrm>
            <a:off x="3269316" y="1758809"/>
            <a:ext cx="5531784" cy="670067"/>
            <a:chOff x="656507" y="5928996"/>
            <a:chExt cx="6547824" cy="1321224"/>
          </a:xfrm>
          <a:solidFill>
            <a:srgbClr val="FFFF00"/>
          </a:solidFill>
        </p:grpSpPr>
        <p:sp>
          <p:nvSpPr>
            <p:cNvPr id="24" name="Rectangle: Rounded Corners 43">
              <a:extLst>
                <a:ext uri="{FF2B5EF4-FFF2-40B4-BE49-F238E27FC236}">
                  <a16:creationId xmlns:a16="http://schemas.microsoft.com/office/drawing/2014/main" id="{168AFAF5-08D9-4A05-A5A6-7FC9C6932208}"/>
                </a:ext>
              </a:extLst>
            </p:cNvPr>
            <p:cNvSpPr/>
            <p:nvPr/>
          </p:nvSpPr>
          <p:spPr>
            <a:xfrm>
              <a:off x="656507" y="5928996"/>
              <a:ext cx="6547824" cy="1321224"/>
            </a:xfrm>
            <a:custGeom>
              <a:avLst/>
              <a:gdLst>
                <a:gd name="connsiteX0" fmla="*/ 0 w 6547824"/>
                <a:gd name="connsiteY0" fmla="*/ 220208 h 1321224"/>
                <a:gd name="connsiteX1" fmla="*/ 220208 w 6547824"/>
                <a:gd name="connsiteY1" fmla="*/ 0 h 1321224"/>
                <a:gd name="connsiteX2" fmla="*/ 836501 w 6547824"/>
                <a:gd name="connsiteY2" fmla="*/ 0 h 1321224"/>
                <a:gd name="connsiteX3" fmla="*/ 1269572 w 6547824"/>
                <a:gd name="connsiteY3" fmla="*/ 0 h 1321224"/>
                <a:gd name="connsiteX4" fmla="*/ 1702642 w 6547824"/>
                <a:gd name="connsiteY4" fmla="*/ 0 h 1321224"/>
                <a:gd name="connsiteX5" fmla="*/ 2380010 w 6547824"/>
                <a:gd name="connsiteY5" fmla="*/ 0 h 1321224"/>
                <a:gd name="connsiteX6" fmla="*/ 2996303 w 6547824"/>
                <a:gd name="connsiteY6" fmla="*/ 0 h 1321224"/>
                <a:gd name="connsiteX7" fmla="*/ 3368299 w 6547824"/>
                <a:gd name="connsiteY7" fmla="*/ 0 h 1321224"/>
                <a:gd name="connsiteX8" fmla="*/ 3862444 w 6547824"/>
                <a:gd name="connsiteY8" fmla="*/ 0 h 1321224"/>
                <a:gd name="connsiteX9" fmla="*/ 4478737 w 6547824"/>
                <a:gd name="connsiteY9" fmla="*/ 0 h 1321224"/>
                <a:gd name="connsiteX10" fmla="*/ 5095030 w 6547824"/>
                <a:gd name="connsiteY10" fmla="*/ 0 h 1321224"/>
                <a:gd name="connsiteX11" fmla="*/ 5467027 w 6547824"/>
                <a:gd name="connsiteY11" fmla="*/ 0 h 1321224"/>
                <a:gd name="connsiteX12" fmla="*/ 5839023 w 6547824"/>
                <a:gd name="connsiteY12" fmla="*/ 0 h 1321224"/>
                <a:gd name="connsiteX13" fmla="*/ 6327616 w 6547824"/>
                <a:gd name="connsiteY13" fmla="*/ 0 h 1321224"/>
                <a:gd name="connsiteX14" fmla="*/ 6547824 w 6547824"/>
                <a:gd name="connsiteY14" fmla="*/ 220208 h 1321224"/>
                <a:gd name="connsiteX15" fmla="*/ 6547824 w 6547824"/>
                <a:gd name="connsiteY15" fmla="*/ 634188 h 1321224"/>
                <a:gd name="connsiteX16" fmla="*/ 6547824 w 6547824"/>
                <a:gd name="connsiteY16" fmla="*/ 1101016 h 1321224"/>
                <a:gd name="connsiteX17" fmla="*/ 6327616 w 6547824"/>
                <a:gd name="connsiteY17" fmla="*/ 1321224 h 1321224"/>
                <a:gd name="connsiteX18" fmla="*/ 5894545 w 6547824"/>
                <a:gd name="connsiteY18" fmla="*/ 1321224 h 1321224"/>
                <a:gd name="connsiteX19" fmla="*/ 5339326 w 6547824"/>
                <a:gd name="connsiteY19" fmla="*/ 1321224 h 1321224"/>
                <a:gd name="connsiteX20" fmla="*/ 4906256 w 6547824"/>
                <a:gd name="connsiteY20" fmla="*/ 1321224 h 1321224"/>
                <a:gd name="connsiteX21" fmla="*/ 4412111 w 6547824"/>
                <a:gd name="connsiteY21" fmla="*/ 1321224 h 1321224"/>
                <a:gd name="connsiteX22" fmla="*/ 3856892 w 6547824"/>
                <a:gd name="connsiteY22" fmla="*/ 1321224 h 1321224"/>
                <a:gd name="connsiteX23" fmla="*/ 3301673 w 6547824"/>
                <a:gd name="connsiteY23" fmla="*/ 1321224 h 1321224"/>
                <a:gd name="connsiteX24" fmla="*/ 2624306 w 6547824"/>
                <a:gd name="connsiteY24" fmla="*/ 1321224 h 1321224"/>
                <a:gd name="connsiteX25" fmla="*/ 2008013 w 6547824"/>
                <a:gd name="connsiteY25" fmla="*/ 1321224 h 1321224"/>
                <a:gd name="connsiteX26" fmla="*/ 1636016 w 6547824"/>
                <a:gd name="connsiteY26" fmla="*/ 1321224 h 1321224"/>
                <a:gd name="connsiteX27" fmla="*/ 958649 w 6547824"/>
                <a:gd name="connsiteY27" fmla="*/ 1321224 h 1321224"/>
                <a:gd name="connsiteX28" fmla="*/ 220208 w 6547824"/>
                <a:gd name="connsiteY28" fmla="*/ 1321224 h 1321224"/>
                <a:gd name="connsiteX29" fmla="*/ 0 w 6547824"/>
                <a:gd name="connsiteY29" fmla="*/ 1101016 h 1321224"/>
                <a:gd name="connsiteX30" fmla="*/ 0 w 6547824"/>
                <a:gd name="connsiteY30" fmla="*/ 678228 h 1321224"/>
                <a:gd name="connsiteX31" fmla="*/ 0 w 6547824"/>
                <a:gd name="connsiteY31" fmla="*/ 220208 h 1321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6547824" h="1321224" fill="none" extrusionOk="0">
                  <a:moveTo>
                    <a:pt x="0" y="220208"/>
                  </a:moveTo>
                  <a:cubicBezTo>
                    <a:pt x="23483" y="109139"/>
                    <a:pt x="110596" y="-392"/>
                    <a:pt x="220208" y="0"/>
                  </a:cubicBezTo>
                  <a:cubicBezTo>
                    <a:pt x="371161" y="-23441"/>
                    <a:pt x="701680" y="33568"/>
                    <a:pt x="836501" y="0"/>
                  </a:cubicBezTo>
                  <a:cubicBezTo>
                    <a:pt x="971322" y="-33568"/>
                    <a:pt x="1081096" y="19702"/>
                    <a:pt x="1269572" y="0"/>
                  </a:cubicBezTo>
                  <a:cubicBezTo>
                    <a:pt x="1458048" y="-19702"/>
                    <a:pt x="1533386" y="39069"/>
                    <a:pt x="1702642" y="0"/>
                  </a:cubicBezTo>
                  <a:cubicBezTo>
                    <a:pt x="1871898" y="-39069"/>
                    <a:pt x="2229462" y="70521"/>
                    <a:pt x="2380010" y="0"/>
                  </a:cubicBezTo>
                  <a:cubicBezTo>
                    <a:pt x="2530558" y="-70521"/>
                    <a:pt x="2851311" y="19834"/>
                    <a:pt x="2996303" y="0"/>
                  </a:cubicBezTo>
                  <a:cubicBezTo>
                    <a:pt x="3141295" y="-19834"/>
                    <a:pt x="3264073" y="17818"/>
                    <a:pt x="3368299" y="0"/>
                  </a:cubicBezTo>
                  <a:cubicBezTo>
                    <a:pt x="3472525" y="-17818"/>
                    <a:pt x="3759513" y="22817"/>
                    <a:pt x="3862444" y="0"/>
                  </a:cubicBezTo>
                  <a:cubicBezTo>
                    <a:pt x="3965376" y="-22817"/>
                    <a:pt x="4174949" y="30540"/>
                    <a:pt x="4478737" y="0"/>
                  </a:cubicBezTo>
                  <a:cubicBezTo>
                    <a:pt x="4782525" y="-30540"/>
                    <a:pt x="4875550" y="35980"/>
                    <a:pt x="5095030" y="0"/>
                  </a:cubicBezTo>
                  <a:cubicBezTo>
                    <a:pt x="5314510" y="-35980"/>
                    <a:pt x="5348264" y="25582"/>
                    <a:pt x="5467027" y="0"/>
                  </a:cubicBezTo>
                  <a:cubicBezTo>
                    <a:pt x="5585790" y="-25582"/>
                    <a:pt x="5738217" y="26848"/>
                    <a:pt x="5839023" y="0"/>
                  </a:cubicBezTo>
                  <a:cubicBezTo>
                    <a:pt x="5939829" y="-26848"/>
                    <a:pt x="6151211" y="32150"/>
                    <a:pt x="6327616" y="0"/>
                  </a:cubicBezTo>
                  <a:cubicBezTo>
                    <a:pt x="6469495" y="-9622"/>
                    <a:pt x="6551701" y="119724"/>
                    <a:pt x="6547824" y="220208"/>
                  </a:cubicBezTo>
                  <a:cubicBezTo>
                    <a:pt x="6575582" y="402050"/>
                    <a:pt x="6518794" y="435339"/>
                    <a:pt x="6547824" y="634188"/>
                  </a:cubicBezTo>
                  <a:cubicBezTo>
                    <a:pt x="6576854" y="833037"/>
                    <a:pt x="6520351" y="988816"/>
                    <a:pt x="6547824" y="1101016"/>
                  </a:cubicBezTo>
                  <a:cubicBezTo>
                    <a:pt x="6558806" y="1221884"/>
                    <a:pt x="6445913" y="1295207"/>
                    <a:pt x="6327616" y="1321224"/>
                  </a:cubicBezTo>
                  <a:cubicBezTo>
                    <a:pt x="6130160" y="1341020"/>
                    <a:pt x="5996021" y="1291700"/>
                    <a:pt x="5894545" y="1321224"/>
                  </a:cubicBezTo>
                  <a:cubicBezTo>
                    <a:pt x="5793069" y="1350748"/>
                    <a:pt x="5465480" y="1274718"/>
                    <a:pt x="5339326" y="1321224"/>
                  </a:cubicBezTo>
                  <a:cubicBezTo>
                    <a:pt x="5213172" y="1367730"/>
                    <a:pt x="5046303" y="1294251"/>
                    <a:pt x="4906256" y="1321224"/>
                  </a:cubicBezTo>
                  <a:cubicBezTo>
                    <a:pt x="4766209" y="1348197"/>
                    <a:pt x="4646796" y="1298017"/>
                    <a:pt x="4412111" y="1321224"/>
                  </a:cubicBezTo>
                  <a:cubicBezTo>
                    <a:pt x="4177426" y="1344431"/>
                    <a:pt x="4114490" y="1268102"/>
                    <a:pt x="3856892" y="1321224"/>
                  </a:cubicBezTo>
                  <a:cubicBezTo>
                    <a:pt x="3599294" y="1374346"/>
                    <a:pt x="3433743" y="1287950"/>
                    <a:pt x="3301673" y="1321224"/>
                  </a:cubicBezTo>
                  <a:cubicBezTo>
                    <a:pt x="3169603" y="1354498"/>
                    <a:pt x="2926676" y="1248752"/>
                    <a:pt x="2624306" y="1321224"/>
                  </a:cubicBezTo>
                  <a:cubicBezTo>
                    <a:pt x="2321936" y="1393696"/>
                    <a:pt x="2163187" y="1283709"/>
                    <a:pt x="2008013" y="1321224"/>
                  </a:cubicBezTo>
                  <a:cubicBezTo>
                    <a:pt x="1852839" y="1358739"/>
                    <a:pt x="1777113" y="1308886"/>
                    <a:pt x="1636016" y="1321224"/>
                  </a:cubicBezTo>
                  <a:cubicBezTo>
                    <a:pt x="1494919" y="1333562"/>
                    <a:pt x="1110703" y="1249708"/>
                    <a:pt x="958649" y="1321224"/>
                  </a:cubicBezTo>
                  <a:cubicBezTo>
                    <a:pt x="806595" y="1392740"/>
                    <a:pt x="447857" y="1300261"/>
                    <a:pt x="220208" y="1321224"/>
                  </a:cubicBezTo>
                  <a:cubicBezTo>
                    <a:pt x="71261" y="1336560"/>
                    <a:pt x="-18790" y="1233244"/>
                    <a:pt x="0" y="1101016"/>
                  </a:cubicBezTo>
                  <a:cubicBezTo>
                    <a:pt x="-45844" y="1015518"/>
                    <a:pt x="21136" y="842477"/>
                    <a:pt x="0" y="678228"/>
                  </a:cubicBezTo>
                  <a:cubicBezTo>
                    <a:pt x="-21136" y="513979"/>
                    <a:pt x="31051" y="435955"/>
                    <a:pt x="0" y="220208"/>
                  </a:cubicBezTo>
                  <a:close/>
                </a:path>
                <a:path w="6547824" h="1321224" stroke="0" extrusionOk="0">
                  <a:moveTo>
                    <a:pt x="0" y="220208"/>
                  </a:moveTo>
                  <a:cubicBezTo>
                    <a:pt x="-18458" y="93137"/>
                    <a:pt x="113888" y="11646"/>
                    <a:pt x="220208" y="0"/>
                  </a:cubicBezTo>
                  <a:cubicBezTo>
                    <a:pt x="353321" y="-1618"/>
                    <a:pt x="557339" y="49516"/>
                    <a:pt x="836501" y="0"/>
                  </a:cubicBezTo>
                  <a:cubicBezTo>
                    <a:pt x="1115663" y="-49516"/>
                    <a:pt x="1205364" y="14000"/>
                    <a:pt x="1452794" y="0"/>
                  </a:cubicBezTo>
                  <a:cubicBezTo>
                    <a:pt x="1700224" y="-14000"/>
                    <a:pt x="1903189" y="5749"/>
                    <a:pt x="2069087" y="0"/>
                  </a:cubicBezTo>
                  <a:cubicBezTo>
                    <a:pt x="2234985" y="-5749"/>
                    <a:pt x="2573153" y="21126"/>
                    <a:pt x="2746454" y="0"/>
                  </a:cubicBezTo>
                  <a:cubicBezTo>
                    <a:pt x="2919755" y="-21126"/>
                    <a:pt x="3058496" y="31272"/>
                    <a:pt x="3179525" y="0"/>
                  </a:cubicBezTo>
                  <a:cubicBezTo>
                    <a:pt x="3300554" y="-31272"/>
                    <a:pt x="3589232" y="61206"/>
                    <a:pt x="3734744" y="0"/>
                  </a:cubicBezTo>
                  <a:cubicBezTo>
                    <a:pt x="3880256" y="-61206"/>
                    <a:pt x="4024182" y="54201"/>
                    <a:pt x="4228889" y="0"/>
                  </a:cubicBezTo>
                  <a:cubicBezTo>
                    <a:pt x="4433597" y="-54201"/>
                    <a:pt x="4454762" y="33383"/>
                    <a:pt x="4661959" y="0"/>
                  </a:cubicBezTo>
                  <a:cubicBezTo>
                    <a:pt x="4869156" y="-33383"/>
                    <a:pt x="5105345" y="7376"/>
                    <a:pt x="5278252" y="0"/>
                  </a:cubicBezTo>
                  <a:cubicBezTo>
                    <a:pt x="5451159" y="-7376"/>
                    <a:pt x="5552675" y="6050"/>
                    <a:pt x="5650249" y="0"/>
                  </a:cubicBezTo>
                  <a:cubicBezTo>
                    <a:pt x="5747823" y="-6050"/>
                    <a:pt x="6119178" y="65031"/>
                    <a:pt x="6327616" y="0"/>
                  </a:cubicBezTo>
                  <a:cubicBezTo>
                    <a:pt x="6450126" y="-2960"/>
                    <a:pt x="6561058" y="72005"/>
                    <a:pt x="6547824" y="220208"/>
                  </a:cubicBezTo>
                  <a:cubicBezTo>
                    <a:pt x="6550057" y="430009"/>
                    <a:pt x="6504706" y="496962"/>
                    <a:pt x="6547824" y="660612"/>
                  </a:cubicBezTo>
                  <a:cubicBezTo>
                    <a:pt x="6590942" y="824262"/>
                    <a:pt x="6542989" y="944807"/>
                    <a:pt x="6547824" y="1101016"/>
                  </a:cubicBezTo>
                  <a:cubicBezTo>
                    <a:pt x="6533270" y="1232599"/>
                    <a:pt x="6460145" y="1298261"/>
                    <a:pt x="6327616" y="1321224"/>
                  </a:cubicBezTo>
                  <a:cubicBezTo>
                    <a:pt x="6109351" y="1333270"/>
                    <a:pt x="5926089" y="1300211"/>
                    <a:pt x="5772397" y="1321224"/>
                  </a:cubicBezTo>
                  <a:cubicBezTo>
                    <a:pt x="5618705" y="1342237"/>
                    <a:pt x="5394095" y="1312083"/>
                    <a:pt x="5278252" y="1321224"/>
                  </a:cubicBezTo>
                  <a:cubicBezTo>
                    <a:pt x="5162410" y="1330365"/>
                    <a:pt x="4959152" y="1310079"/>
                    <a:pt x="4661959" y="1321224"/>
                  </a:cubicBezTo>
                  <a:cubicBezTo>
                    <a:pt x="4364766" y="1332369"/>
                    <a:pt x="4355907" y="1270595"/>
                    <a:pt x="4228889" y="1321224"/>
                  </a:cubicBezTo>
                  <a:cubicBezTo>
                    <a:pt x="4101871" y="1371853"/>
                    <a:pt x="3953116" y="1300101"/>
                    <a:pt x="3795818" y="1321224"/>
                  </a:cubicBezTo>
                  <a:cubicBezTo>
                    <a:pt x="3638520" y="1342347"/>
                    <a:pt x="3442545" y="1320531"/>
                    <a:pt x="3240599" y="1321224"/>
                  </a:cubicBezTo>
                  <a:cubicBezTo>
                    <a:pt x="3038653" y="1321917"/>
                    <a:pt x="2881382" y="1298545"/>
                    <a:pt x="2685380" y="1321224"/>
                  </a:cubicBezTo>
                  <a:cubicBezTo>
                    <a:pt x="2489378" y="1343903"/>
                    <a:pt x="2496084" y="1283956"/>
                    <a:pt x="2313383" y="1321224"/>
                  </a:cubicBezTo>
                  <a:cubicBezTo>
                    <a:pt x="2130682" y="1358492"/>
                    <a:pt x="2033231" y="1290752"/>
                    <a:pt x="1880313" y="1321224"/>
                  </a:cubicBezTo>
                  <a:cubicBezTo>
                    <a:pt x="1727395" y="1351696"/>
                    <a:pt x="1664052" y="1283787"/>
                    <a:pt x="1508316" y="1321224"/>
                  </a:cubicBezTo>
                  <a:cubicBezTo>
                    <a:pt x="1352580" y="1358661"/>
                    <a:pt x="1237685" y="1319010"/>
                    <a:pt x="1075245" y="1321224"/>
                  </a:cubicBezTo>
                  <a:cubicBezTo>
                    <a:pt x="912805" y="1323438"/>
                    <a:pt x="508288" y="1247610"/>
                    <a:pt x="220208" y="1321224"/>
                  </a:cubicBezTo>
                  <a:cubicBezTo>
                    <a:pt x="89680" y="1334698"/>
                    <a:pt x="-15873" y="1227688"/>
                    <a:pt x="0" y="1101016"/>
                  </a:cubicBezTo>
                  <a:cubicBezTo>
                    <a:pt x="-4501" y="995851"/>
                    <a:pt x="53095" y="773865"/>
                    <a:pt x="0" y="651804"/>
                  </a:cubicBezTo>
                  <a:cubicBezTo>
                    <a:pt x="-53095" y="529743"/>
                    <a:pt x="45865" y="348649"/>
                    <a:pt x="0" y="220208"/>
                  </a:cubicBezTo>
                  <a:close/>
                </a:path>
              </a:pathLst>
            </a:custGeom>
            <a:grpFill/>
            <a:ln w="12700" cap="flat" cmpd="sng" algn="ctr">
              <a:solidFill>
                <a:srgbClr val="FFC000"/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344437782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EE7D554C-53DA-4618-AD78-5186E7B983D1}"/>
                </a:ext>
              </a:extLst>
            </p:cNvPr>
            <p:cNvSpPr/>
            <p:nvPr/>
          </p:nvSpPr>
          <p:spPr>
            <a:xfrm>
              <a:off x="778539" y="6088560"/>
              <a:ext cx="6273543" cy="975413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vi-VN" sz="2400" b="1" dirty="0">
                  <a:solidFill>
                    <a:srgbClr val="FF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Vị trí ở giữa bánh xe được gọi là gì?</a:t>
              </a:r>
              <a:endParaRPr lang="en-US" sz="24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80067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5806" y="608372"/>
            <a:ext cx="1117362" cy="487816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99347" y="370379"/>
            <a:ext cx="844235" cy="535224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78689" y="0"/>
            <a:ext cx="760071" cy="1016364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5728" y="-495762"/>
            <a:ext cx="1938346" cy="1710881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-848292" y="5904086"/>
            <a:ext cx="1627956" cy="1436915"/>
          </a:xfrm>
          <a:prstGeom prst="rect">
            <a:avLst/>
          </a:prstGeom>
        </p:spPr>
      </p:pic>
      <p:sp>
        <p:nvSpPr>
          <p:cNvPr id="25" name="Rectangle: Rounded Corners 43">
            <a:extLst>
              <a:ext uri="{FF2B5EF4-FFF2-40B4-BE49-F238E27FC236}">
                <a16:creationId xmlns:a16="http://schemas.microsoft.com/office/drawing/2014/main" id="{1DE559BA-3A73-4B5C-9EF0-4B003A4AC97E}"/>
              </a:ext>
            </a:extLst>
          </p:cNvPr>
          <p:cNvSpPr/>
          <p:nvPr/>
        </p:nvSpPr>
        <p:spPr>
          <a:xfrm>
            <a:off x="213999" y="1409701"/>
            <a:ext cx="7035053" cy="3593439"/>
          </a:xfrm>
          <a:custGeom>
            <a:avLst/>
            <a:gdLst>
              <a:gd name="connsiteX0" fmla="*/ 0 w 7035053"/>
              <a:gd name="connsiteY0" fmla="*/ 598918 h 3593439"/>
              <a:gd name="connsiteX1" fmla="*/ 598918 w 7035053"/>
              <a:gd name="connsiteY1" fmla="*/ 0 h 3593439"/>
              <a:gd name="connsiteX2" fmla="*/ 1299384 w 7035053"/>
              <a:gd name="connsiteY2" fmla="*/ 0 h 3593439"/>
              <a:gd name="connsiteX3" fmla="*/ 1999850 w 7035053"/>
              <a:gd name="connsiteY3" fmla="*/ 0 h 3593439"/>
              <a:gd name="connsiteX4" fmla="*/ 2641944 w 7035053"/>
              <a:gd name="connsiteY4" fmla="*/ 0 h 3593439"/>
              <a:gd name="connsiteX5" fmla="*/ 3050549 w 7035053"/>
              <a:gd name="connsiteY5" fmla="*/ 0 h 3593439"/>
              <a:gd name="connsiteX6" fmla="*/ 3575899 w 7035053"/>
              <a:gd name="connsiteY6" fmla="*/ 0 h 3593439"/>
              <a:gd name="connsiteX7" fmla="*/ 4217993 w 7035053"/>
              <a:gd name="connsiteY7" fmla="*/ 0 h 3593439"/>
              <a:gd name="connsiteX8" fmla="*/ 4860086 w 7035053"/>
              <a:gd name="connsiteY8" fmla="*/ 0 h 3593439"/>
              <a:gd name="connsiteX9" fmla="*/ 5268692 w 7035053"/>
              <a:gd name="connsiteY9" fmla="*/ 0 h 3593439"/>
              <a:gd name="connsiteX10" fmla="*/ 5677297 w 7035053"/>
              <a:gd name="connsiteY10" fmla="*/ 0 h 3593439"/>
              <a:gd name="connsiteX11" fmla="*/ 6436135 w 7035053"/>
              <a:gd name="connsiteY11" fmla="*/ 0 h 3593439"/>
              <a:gd name="connsiteX12" fmla="*/ 7035053 w 7035053"/>
              <a:gd name="connsiteY12" fmla="*/ 598918 h 3593439"/>
              <a:gd name="connsiteX13" fmla="*/ 7035053 w 7035053"/>
              <a:gd name="connsiteY13" fmla="*/ 1125951 h 3593439"/>
              <a:gd name="connsiteX14" fmla="*/ 7035053 w 7035053"/>
              <a:gd name="connsiteY14" fmla="*/ 1700895 h 3593439"/>
              <a:gd name="connsiteX15" fmla="*/ 7035053 w 7035053"/>
              <a:gd name="connsiteY15" fmla="*/ 2251884 h 3593439"/>
              <a:gd name="connsiteX16" fmla="*/ 7035053 w 7035053"/>
              <a:gd name="connsiteY16" fmla="*/ 2994521 h 3593439"/>
              <a:gd name="connsiteX17" fmla="*/ 6436135 w 7035053"/>
              <a:gd name="connsiteY17" fmla="*/ 3593439 h 3593439"/>
              <a:gd name="connsiteX18" fmla="*/ 5735669 w 7035053"/>
              <a:gd name="connsiteY18" fmla="*/ 3593439 h 3593439"/>
              <a:gd name="connsiteX19" fmla="*/ 5210319 w 7035053"/>
              <a:gd name="connsiteY19" fmla="*/ 3593439 h 3593439"/>
              <a:gd name="connsiteX20" fmla="*/ 4626598 w 7035053"/>
              <a:gd name="connsiteY20" fmla="*/ 3593439 h 3593439"/>
              <a:gd name="connsiteX21" fmla="*/ 4042876 w 7035053"/>
              <a:gd name="connsiteY21" fmla="*/ 3593439 h 3593439"/>
              <a:gd name="connsiteX22" fmla="*/ 3342410 w 7035053"/>
              <a:gd name="connsiteY22" fmla="*/ 3593439 h 3593439"/>
              <a:gd name="connsiteX23" fmla="*/ 2700316 w 7035053"/>
              <a:gd name="connsiteY23" fmla="*/ 3593439 h 3593439"/>
              <a:gd name="connsiteX24" fmla="*/ 2291711 w 7035053"/>
              <a:gd name="connsiteY24" fmla="*/ 3593439 h 3593439"/>
              <a:gd name="connsiteX25" fmla="*/ 1591245 w 7035053"/>
              <a:gd name="connsiteY25" fmla="*/ 3593439 h 3593439"/>
              <a:gd name="connsiteX26" fmla="*/ 598918 w 7035053"/>
              <a:gd name="connsiteY26" fmla="*/ 3593439 h 3593439"/>
              <a:gd name="connsiteX27" fmla="*/ 0 w 7035053"/>
              <a:gd name="connsiteY27" fmla="*/ 2994521 h 3593439"/>
              <a:gd name="connsiteX28" fmla="*/ 0 w 7035053"/>
              <a:gd name="connsiteY28" fmla="*/ 2443532 h 3593439"/>
              <a:gd name="connsiteX29" fmla="*/ 0 w 7035053"/>
              <a:gd name="connsiteY29" fmla="*/ 1916500 h 3593439"/>
              <a:gd name="connsiteX30" fmla="*/ 0 w 7035053"/>
              <a:gd name="connsiteY30" fmla="*/ 1269687 h 3593439"/>
              <a:gd name="connsiteX31" fmla="*/ 0 w 7035053"/>
              <a:gd name="connsiteY31" fmla="*/ 598918 h 35934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7035053" h="3593439" fill="none" extrusionOk="0">
                <a:moveTo>
                  <a:pt x="0" y="598918"/>
                </a:moveTo>
                <a:cubicBezTo>
                  <a:pt x="-44129" y="289201"/>
                  <a:pt x="264056" y="-33628"/>
                  <a:pt x="598918" y="0"/>
                </a:cubicBezTo>
                <a:cubicBezTo>
                  <a:pt x="941800" y="-69587"/>
                  <a:pt x="969865" y="42795"/>
                  <a:pt x="1299384" y="0"/>
                </a:cubicBezTo>
                <a:cubicBezTo>
                  <a:pt x="1628903" y="-42795"/>
                  <a:pt x="1740444" y="17232"/>
                  <a:pt x="1999850" y="0"/>
                </a:cubicBezTo>
                <a:cubicBezTo>
                  <a:pt x="2259256" y="-17232"/>
                  <a:pt x="2498381" y="46123"/>
                  <a:pt x="2641944" y="0"/>
                </a:cubicBezTo>
                <a:cubicBezTo>
                  <a:pt x="2785507" y="-46123"/>
                  <a:pt x="2910168" y="15707"/>
                  <a:pt x="3050549" y="0"/>
                </a:cubicBezTo>
                <a:cubicBezTo>
                  <a:pt x="3190931" y="-15707"/>
                  <a:pt x="3317232" y="20352"/>
                  <a:pt x="3575899" y="0"/>
                </a:cubicBezTo>
                <a:cubicBezTo>
                  <a:pt x="3834566" y="-20352"/>
                  <a:pt x="3971911" y="19141"/>
                  <a:pt x="4217993" y="0"/>
                </a:cubicBezTo>
                <a:cubicBezTo>
                  <a:pt x="4464075" y="-19141"/>
                  <a:pt x="4600594" y="27173"/>
                  <a:pt x="4860086" y="0"/>
                </a:cubicBezTo>
                <a:cubicBezTo>
                  <a:pt x="5119578" y="-27173"/>
                  <a:pt x="5172616" y="36193"/>
                  <a:pt x="5268692" y="0"/>
                </a:cubicBezTo>
                <a:cubicBezTo>
                  <a:pt x="5364768" y="-36193"/>
                  <a:pt x="5482909" y="4"/>
                  <a:pt x="5677297" y="0"/>
                </a:cubicBezTo>
                <a:cubicBezTo>
                  <a:pt x="5871685" y="-4"/>
                  <a:pt x="6177783" y="4373"/>
                  <a:pt x="6436135" y="0"/>
                </a:cubicBezTo>
                <a:cubicBezTo>
                  <a:pt x="6805994" y="-18562"/>
                  <a:pt x="7044026" y="317060"/>
                  <a:pt x="7035053" y="598918"/>
                </a:cubicBezTo>
                <a:cubicBezTo>
                  <a:pt x="7076722" y="811717"/>
                  <a:pt x="7034055" y="867383"/>
                  <a:pt x="7035053" y="1125951"/>
                </a:cubicBezTo>
                <a:cubicBezTo>
                  <a:pt x="7036051" y="1384519"/>
                  <a:pt x="7025384" y="1501206"/>
                  <a:pt x="7035053" y="1700895"/>
                </a:cubicBezTo>
                <a:cubicBezTo>
                  <a:pt x="7044722" y="1900584"/>
                  <a:pt x="6980149" y="2093207"/>
                  <a:pt x="7035053" y="2251884"/>
                </a:cubicBezTo>
                <a:cubicBezTo>
                  <a:pt x="7089957" y="2410561"/>
                  <a:pt x="7001325" y="2827262"/>
                  <a:pt x="7035053" y="2994521"/>
                </a:cubicBezTo>
                <a:cubicBezTo>
                  <a:pt x="7011462" y="3265360"/>
                  <a:pt x="6784032" y="3596225"/>
                  <a:pt x="6436135" y="3593439"/>
                </a:cubicBezTo>
                <a:cubicBezTo>
                  <a:pt x="6203513" y="3632836"/>
                  <a:pt x="5931768" y="3531795"/>
                  <a:pt x="5735669" y="3593439"/>
                </a:cubicBezTo>
                <a:cubicBezTo>
                  <a:pt x="5539570" y="3655083"/>
                  <a:pt x="5438716" y="3576204"/>
                  <a:pt x="5210319" y="3593439"/>
                </a:cubicBezTo>
                <a:cubicBezTo>
                  <a:pt x="4981922" y="3610674"/>
                  <a:pt x="4828578" y="3581485"/>
                  <a:pt x="4626598" y="3593439"/>
                </a:cubicBezTo>
                <a:cubicBezTo>
                  <a:pt x="4424618" y="3605393"/>
                  <a:pt x="4282362" y="3593312"/>
                  <a:pt x="4042876" y="3593439"/>
                </a:cubicBezTo>
                <a:cubicBezTo>
                  <a:pt x="3803390" y="3593566"/>
                  <a:pt x="3484757" y="3541609"/>
                  <a:pt x="3342410" y="3593439"/>
                </a:cubicBezTo>
                <a:cubicBezTo>
                  <a:pt x="3200063" y="3645269"/>
                  <a:pt x="2867378" y="3532042"/>
                  <a:pt x="2700316" y="3593439"/>
                </a:cubicBezTo>
                <a:cubicBezTo>
                  <a:pt x="2533254" y="3654836"/>
                  <a:pt x="2495054" y="3557863"/>
                  <a:pt x="2291711" y="3593439"/>
                </a:cubicBezTo>
                <a:cubicBezTo>
                  <a:pt x="2088368" y="3629015"/>
                  <a:pt x="1732860" y="3553127"/>
                  <a:pt x="1591245" y="3593439"/>
                </a:cubicBezTo>
                <a:cubicBezTo>
                  <a:pt x="1449630" y="3633751"/>
                  <a:pt x="1083801" y="3549413"/>
                  <a:pt x="598918" y="3593439"/>
                </a:cubicBezTo>
                <a:cubicBezTo>
                  <a:pt x="248203" y="3604629"/>
                  <a:pt x="-69064" y="3364290"/>
                  <a:pt x="0" y="2994521"/>
                </a:cubicBezTo>
                <a:cubicBezTo>
                  <a:pt x="-5876" y="2736342"/>
                  <a:pt x="47395" y="2706059"/>
                  <a:pt x="0" y="2443532"/>
                </a:cubicBezTo>
                <a:cubicBezTo>
                  <a:pt x="-47395" y="2181005"/>
                  <a:pt x="40437" y="2156052"/>
                  <a:pt x="0" y="1916500"/>
                </a:cubicBezTo>
                <a:cubicBezTo>
                  <a:pt x="-40437" y="1676948"/>
                  <a:pt x="40375" y="1502288"/>
                  <a:pt x="0" y="1269687"/>
                </a:cubicBezTo>
                <a:cubicBezTo>
                  <a:pt x="-40375" y="1037086"/>
                  <a:pt x="69852" y="894547"/>
                  <a:pt x="0" y="598918"/>
                </a:cubicBezTo>
                <a:close/>
              </a:path>
              <a:path w="7035053" h="3593439" stroke="0" extrusionOk="0">
                <a:moveTo>
                  <a:pt x="0" y="598918"/>
                </a:moveTo>
                <a:cubicBezTo>
                  <a:pt x="-51795" y="252844"/>
                  <a:pt x="317838" y="37831"/>
                  <a:pt x="598918" y="0"/>
                </a:cubicBezTo>
                <a:cubicBezTo>
                  <a:pt x="880818" y="-36002"/>
                  <a:pt x="1095380" y="22120"/>
                  <a:pt x="1241012" y="0"/>
                </a:cubicBezTo>
                <a:cubicBezTo>
                  <a:pt x="1386644" y="-22120"/>
                  <a:pt x="1639576" y="14900"/>
                  <a:pt x="1883106" y="0"/>
                </a:cubicBezTo>
                <a:cubicBezTo>
                  <a:pt x="2126636" y="-14900"/>
                  <a:pt x="2294638" y="19491"/>
                  <a:pt x="2525200" y="0"/>
                </a:cubicBezTo>
                <a:cubicBezTo>
                  <a:pt x="2755762" y="-19491"/>
                  <a:pt x="2899195" y="82506"/>
                  <a:pt x="3225666" y="0"/>
                </a:cubicBezTo>
                <a:cubicBezTo>
                  <a:pt x="3552137" y="-82506"/>
                  <a:pt x="3550026" y="8517"/>
                  <a:pt x="3692643" y="0"/>
                </a:cubicBezTo>
                <a:cubicBezTo>
                  <a:pt x="3835260" y="-8517"/>
                  <a:pt x="4088686" y="42327"/>
                  <a:pt x="4276365" y="0"/>
                </a:cubicBezTo>
                <a:cubicBezTo>
                  <a:pt x="4464044" y="-42327"/>
                  <a:pt x="4543856" y="7671"/>
                  <a:pt x="4801714" y="0"/>
                </a:cubicBezTo>
                <a:cubicBezTo>
                  <a:pt x="5059572" y="-7671"/>
                  <a:pt x="5130653" y="46171"/>
                  <a:pt x="5268692" y="0"/>
                </a:cubicBezTo>
                <a:cubicBezTo>
                  <a:pt x="5406731" y="-46171"/>
                  <a:pt x="5671757" y="68300"/>
                  <a:pt x="5910785" y="0"/>
                </a:cubicBezTo>
                <a:cubicBezTo>
                  <a:pt x="6149813" y="-68300"/>
                  <a:pt x="6313096" y="50646"/>
                  <a:pt x="6436135" y="0"/>
                </a:cubicBezTo>
                <a:cubicBezTo>
                  <a:pt x="6771602" y="11612"/>
                  <a:pt x="7033045" y="278504"/>
                  <a:pt x="7035053" y="598918"/>
                </a:cubicBezTo>
                <a:cubicBezTo>
                  <a:pt x="7107161" y="846065"/>
                  <a:pt x="6973862" y="1077856"/>
                  <a:pt x="7035053" y="1245731"/>
                </a:cubicBezTo>
                <a:cubicBezTo>
                  <a:pt x="7096244" y="1413606"/>
                  <a:pt x="7032327" y="1547215"/>
                  <a:pt x="7035053" y="1796720"/>
                </a:cubicBezTo>
                <a:cubicBezTo>
                  <a:pt x="7037779" y="2046225"/>
                  <a:pt x="6958797" y="2166106"/>
                  <a:pt x="7035053" y="2443532"/>
                </a:cubicBezTo>
                <a:cubicBezTo>
                  <a:pt x="7111309" y="2720958"/>
                  <a:pt x="7014370" y="2807821"/>
                  <a:pt x="7035053" y="2994521"/>
                </a:cubicBezTo>
                <a:cubicBezTo>
                  <a:pt x="7040072" y="3335604"/>
                  <a:pt x="6752370" y="3583404"/>
                  <a:pt x="6436135" y="3593439"/>
                </a:cubicBezTo>
                <a:cubicBezTo>
                  <a:pt x="6193034" y="3603463"/>
                  <a:pt x="6054800" y="3535097"/>
                  <a:pt x="5910785" y="3593439"/>
                </a:cubicBezTo>
                <a:cubicBezTo>
                  <a:pt x="5766770" y="3651781"/>
                  <a:pt x="5458042" y="3538201"/>
                  <a:pt x="5268692" y="3593439"/>
                </a:cubicBezTo>
                <a:cubicBezTo>
                  <a:pt x="5079342" y="3648677"/>
                  <a:pt x="5034905" y="3577938"/>
                  <a:pt x="4801714" y="3593439"/>
                </a:cubicBezTo>
                <a:cubicBezTo>
                  <a:pt x="4568523" y="3608940"/>
                  <a:pt x="4506852" y="3541470"/>
                  <a:pt x="4334737" y="3593439"/>
                </a:cubicBezTo>
                <a:cubicBezTo>
                  <a:pt x="4162622" y="3645408"/>
                  <a:pt x="3886659" y="3574684"/>
                  <a:pt x="3751015" y="3593439"/>
                </a:cubicBezTo>
                <a:cubicBezTo>
                  <a:pt x="3615371" y="3612194"/>
                  <a:pt x="3295562" y="3590788"/>
                  <a:pt x="3167293" y="3593439"/>
                </a:cubicBezTo>
                <a:cubicBezTo>
                  <a:pt x="3039024" y="3596090"/>
                  <a:pt x="2867979" y="3568700"/>
                  <a:pt x="2758688" y="3593439"/>
                </a:cubicBezTo>
                <a:cubicBezTo>
                  <a:pt x="2649398" y="3618178"/>
                  <a:pt x="2508322" y="3583805"/>
                  <a:pt x="2291711" y="3593439"/>
                </a:cubicBezTo>
                <a:cubicBezTo>
                  <a:pt x="2075100" y="3603073"/>
                  <a:pt x="1998682" y="3574371"/>
                  <a:pt x="1883106" y="3593439"/>
                </a:cubicBezTo>
                <a:cubicBezTo>
                  <a:pt x="1767530" y="3612507"/>
                  <a:pt x="1566469" y="3588943"/>
                  <a:pt x="1416128" y="3593439"/>
                </a:cubicBezTo>
                <a:cubicBezTo>
                  <a:pt x="1265787" y="3597935"/>
                  <a:pt x="851263" y="3590318"/>
                  <a:pt x="598918" y="3593439"/>
                </a:cubicBezTo>
                <a:cubicBezTo>
                  <a:pt x="226611" y="3656249"/>
                  <a:pt x="-21767" y="3332224"/>
                  <a:pt x="0" y="2994521"/>
                </a:cubicBezTo>
                <a:cubicBezTo>
                  <a:pt x="-14056" y="2777804"/>
                  <a:pt x="51157" y="2559899"/>
                  <a:pt x="0" y="2371664"/>
                </a:cubicBezTo>
                <a:cubicBezTo>
                  <a:pt x="-51157" y="2183429"/>
                  <a:pt x="65393" y="1954335"/>
                  <a:pt x="0" y="1820676"/>
                </a:cubicBezTo>
                <a:cubicBezTo>
                  <a:pt x="-65393" y="1687017"/>
                  <a:pt x="54505" y="1388458"/>
                  <a:pt x="0" y="1173863"/>
                </a:cubicBezTo>
                <a:cubicBezTo>
                  <a:pt x="-54505" y="959268"/>
                  <a:pt x="36253" y="773802"/>
                  <a:pt x="0" y="598918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12700" cap="flat" cmpd="sng" algn="ctr">
            <a:solidFill>
              <a:srgbClr val="FFC00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44437782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微软雅黑"/>
              <a:cs typeface="Arial"/>
              <a:sym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103DFFC-71FB-4E10-85F9-6B3AEF758C36}"/>
              </a:ext>
            </a:extLst>
          </p:cNvPr>
          <p:cNvSpPr txBox="1"/>
          <p:nvPr/>
        </p:nvSpPr>
        <p:spPr>
          <a:xfrm>
            <a:off x="280676" y="1751607"/>
            <a:ext cx="70442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rgbClr val="0000FF"/>
                </a:solidFill>
                <a:latin typeface="+mj-lt"/>
                <a:ea typeface="Cambria" panose="02040503050406030204" pitchFamily="18" charset="0"/>
              </a:rPr>
              <a:t>Hình</a:t>
            </a:r>
            <a:r>
              <a:rPr lang="en-US" sz="2400" b="1" dirty="0">
                <a:solidFill>
                  <a:srgbClr val="0000FF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+mj-lt"/>
                <a:ea typeface="Cambria" panose="02040503050406030204" pitchFamily="18" charset="0"/>
              </a:rPr>
              <a:t>tròn</a:t>
            </a:r>
            <a:r>
              <a:rPr lang="en-US" sz="2400" b="1" dirty="0">
                <a:solidFill>
                  <a:srgbClr val="0000FF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+mj-lt"/>
                <a:ea typeface="Cambria" panose="02040503050406030204" pitchFamily="18" charset="0"/>
              </a:rPr>
              <a:t>tâm</a:t>
            </a:r>
            <a:r>
              <a:rPr lang="en-US" sz="2400" b="1" dirty="0">
                <a:solidFill>
                  <a:srgbClr val="0000FF"/>
                </a:solidFill>
                <a:latin typeface="+mj-lt"/>
                <a:ea typeface="Cambria" panose="02040503050406030204" pitchFamily="18" charset="0"/>
              </a:rPr>
              <a:t> O, </a:t>
            </a:r>
            <a:r>
              <a:rPr lang="en-US" sz="2400" b="1" dirty="0" err="1">
                <a:solidFill>
                  <a:srgbClr val="0000FF"/>
                </a:solidFill>
                <a:latin typeface="+mj-lt"/>
                <a:ea typeface="Cambria" panose="02040503050406030204" pitchFamily="18" charset="0"/>
              </a:rPr>
              <a:t>bán</a:t>
            </a:r>
            <a:r>
              <a:rPr lang="en-US" sz="2400" b="1" dirty="0">
                <a:solidFill>
                  <a:srgbClr val="0000FF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+mj-lt"/>
                <a:ea typeface="Cambria" panose="02040503050406030204" pitchFamily="18" charset="0"/>
              </a:rPr>
              <a:t>kính</a:t>
            </a:r>
            <a:r>
              <a:rPr lang="en-US" sz="2400" b="1" dirty="0">
                <a:solidFill>
                  <a:srgbClr val="0000FF"/>
                </a:solidFill>
                <a:latin typeface="+mj-lt"/>
                <a:ea typeface="Cambria" panose="02040503050406030204" pitchFamily="18" charset="0"/>
              </a:rPr>
              <a:t> OM, </a:t>
            </a:r>
            <a:r>
              <a:rPr lang="en-US" sz="2400" b="1" dirty="0" err="1">
                <a:solidFill>
                  <a:srgbClr val="0000FF"/>
                </a:solidFill>
                <a:latin typeface="+mj-lt"/>
                <a:ea typeface="Cambria" panose="02040503050406030204" pitchFamily="18" charset="0"/>
              </a:rPr>
              <a:t>đường</a:t>
            </a:r>
            <a:r>
              <a:rPr lang="en-US" sz="2400" b="1" dirty="0">
                <a:solidFill>
                  <a:srgbClr val="0000FF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+mj-lt"/>
                <a:ea typeface="Cambria" panose="02040503050406030204" pitchFamily="18" charset="0"/>
              </a:rPr>
              <a:t>kính</a:t>
            </a:r>
            <a:r>
              <a:rPr lang="en-US" sz="2400" b="1" dirty="0">
                <a:solidFill>
                  <a:srgbClr val="0000FF"/>
                </a:solidFill>
                <a:latin typeface="+mj-lt"/>
                <a:ea typeface="Cambria" panose="02040503050406030204" pitchFamily="18" charset="0"/>
              </a:rPr>
              <a:t> AB. 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A716626-2D11-4ACE-9301-C30C85D49332}"/>
              </a:ext>
            </a:extLst>
          </p:cNvPr>
          <p:cNvSpPr txBox="1"/>
          <p:nvPr/>
        </p:nvSpPr>
        <p:spPr>
          <a:xfrm>
            <a:off x="280675" y="2256476"/>
            <a:ext cx="632460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i="1" dirty="0" err="1">
                <a:solidFill>
                  <a:srgbClr val="FF0000"/>
                </a:solidFill>
                <a:latin typeface="+mj-lt"/>
                <a:ea typeface="Cambria" panose="02040503050406030204" pitchFamily="18" charset="0"/>
              </a:rPr>
              <a:t>Nhận</a:t>
            </a:r>
            <a:r>
              <a:rPr lang="en-US" sz="2600" b="1" i="1" dirty="0">
                <a:solidFill>
                  <a:srgbClr val="FF0000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en-US" sz="2600" b="1" i="1" dirty="0" err="1">
                <a:solidFill>
                  <a:srgbClr val="FF0000"/>
                </a:solidFill>
                <a:latin typeface="+mj-lt"/>
                <a:ea typeface="Cambria" panose="02040503050406030204" pitchFamily="18" charset="0"/>
              </a:rPr>
              <a:t>xét</a:t>
            </a:r>
            <a:r>
              <a:rPr lang="en-US" sz="2600" b="1" i="1" dirty="0">
                <a:solidFill>
                  <a:srgbClr val="FF0000"/>
                </a:solidFill>
                <a:latin typeface="+mj-lt"/>
                <a:ea typeface="Cambria" panose="02040503050406030204" pitchFamily="18" charset="0"/>
              </a:rPr>
              <a:t>: 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BD233DC-BA7F-4C8E-8198-79896AE5405F}"/>
              </a:ext>
            </a:extLst>
          </p:cNvPr>
          <p:cNvSpPr txBox="1"/>
          <p:nvPr/>
        </p:nvSpPr>
        <p:spPr>
          <a:xfrm>
            <a:off x="271149" y="2770999"/>
            <a:ext cx="656638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 err="1">
                <a:solidFill>
                  <a:srgbClr val="0000FF"/>
                </a:solidFill>
                <a:latin typeface="+mj-lt"/>
                <a:ea typeface="Cambria" panose="02040503050406030204" pitchFamily="18" charset="0"/>
              </a:rPr>
              <a:t>Trong</a:t>
            </a:r>
            <a:r>
              <a:rPr lang="en-US" sz="2600" b="1" dirty="0">
                <a:solidFill>
                  <a:srgbClr val="0000FF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+mj-lt"/>
                <a:ea typeface="Cambria" panose="02040503050406030204" pitchFamily="18" charset="0"/>
              </a:rPr>
              <a:t>một</a:t>
            </a:r>
            <a:r>
              <a:rPr lang="en-US" sz="2600" b="1" dirty="0">
                <a:solidFill>
                  <a:srgbClr val="0000FF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+mj-lt"/>
                <a:ea typeface="Cambria" panose="02040503050406030204" pitchFamily="18" charset="0"/>
              </a:rPr>
              <a:t>hình</a:t>
            </a:r>
            <a:r>
              <a:rPr lang="en-US" sz="2600" b="1" dirty="0">
                <a:solidFill>
                  <a:srgbClr val="0000FF"/>
                </a:solidFill>
                <a:latin typeface="+mj-lt"/>
                <a:ea typeface="Cambria" panose="02040503050406030204" pitchFamily="18" charset="0"/>
              </a:rPr>
              <a:t> </a:t>
            </a:r>
            <a:r>
              <a:rPr lang="en-US" sz="2600" b="1" dirty="0" err="1">
                <a:solidFill>
                  <a:srgbClr val="0000FF"/>
                </a:solidFill>
                <a:latin typeface="+mj-lt"/>
                <a:ea typeface="Cambria" panose="02040503050406030204" pitchFamily="18" charset="0"/>
              </a:rPr>
              <a:t>tròn</a:t>
            </a:r>
            <a:r>
              <a:rPr lang="en-US" sz="2600" b="1" dirty="0">
                <a:solidFill>
                  <a:srgbClr val="0000FF"/>
                </a:solidFill>
                <a:latin typeface="+mj-lt"/>
                <a:ea typeface="Cambria" panose="02040503050406030204" pitchFamily="18" charset="0"/>
              </a:rPr>
              <a:t>: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91E8217-1692-44AB-9B17-AC21561AD7A1}"/>
              </a:ext>
            </a:extLst>
          </p:cNvPr>
          <p:cNvSpPr txBox="1"/>
          <p:nvPr/>
        </p:nvSpPr>
        <p:spPr>
          <a:xfrm>
            <a:off x="295887" y="3294413"/>
            <a:ext cx="721994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>
                <a:solidFill>
                  <a:srgbClr val="0000FF"/>
                </a:solidFill>
                <a:latin typeface="+mj-lt"/>
                <a:ea typeface="Cambria" panose="02040503050406030204" pitchFamily="18" charset="0"/>
              </a:rPr>
              <a:t>* </a:t>
            </a:r>
            <a:r>
              <a:rPr lang="vi-VN" sz="2600" b="1">
                <a:solidFill>
                  <a:srgbClr val="0000FF"/>
                </a:solidFill>
                <a:latin typeface="+mj-lt"/>
                <a:ea typeface="Cambria" panose="02040503050406030204" pitchFamily="18" charset="0"/>
              </a:rPr>
              <a:t>Tâm </a:t>
            </a:r>
            <a:r>
              <a:rPr lang="vi-VN" sz="2600" b="1" dirty="0">
                <a:solidFill>
                  <a:srgbClr val="0000FF"/>
                </a:solidFill>
                <a:latin typeface="+mj-lt"/>
                <a:ea typeface="Cambria" panose="02040503050406030204" pitchFamily="18" charset="0"/>
              </a:rPr>
              <a:t>O là trung điểm của đường </a:t>
            </a:r>
            <a:r>
              <a:rPr lang="vi-VN" sz="2600" b="1">
                <a:solidFill>
                  <a:srgbClr val="0000FF"/>
                </a:solidFill>
                <a:latin typeface="+mj-lt"/>
                <a:ea typeface="Cambria" panose="02040503050406030204" pitchFamily="18" charset="0"/>
              </a:rPr>
              <a:t>kính AB</a:t>
            </a:r>
            <a:r>
              <a:rPr lang="en-US" sz="2600" b="1">
                <a:solidFill>
                  <a:srgbClr val="0000FF"/>
                </a:solidFill>
                <a:latin typeface="+mj-lt"/>
                <a:ea typeface="Cambria" panose="02040503050406030204" pitchFamily="18" charset="0"/>
              </a:rPr>
              <a:t>.</a:t>
            </a:r>
            <a:endParaRPr lang="en-US" sz="2600" b="1" dirty="0">
              <a:solidFill>
                <a:srgbClr val="0000FF"/>
              </a:solidFill>
              <a:latin typeface="+mj-lt"/>
              <a:ea typeface="Cambria" panose="020405030504060302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16CFF8D-8FEA-4363-A845-A3461BB1A58B}"/>
              </a:ext>
            </a:extLst>
          </p:cNvPr>
          <p:cNvSpPr txBox="1"/>
          <p:nvPr/>
        </p:nvSpPr>
        <p:spPr>
          <a:xfrm>
            <a:off x="271150" y="3823846"/>
            <a:ext cx="6775953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600" b="1">
                <a:solidFill>
                  <a:srgbClr val="0000FF"/>
                </a:solidFill>
                <a:latin typeface="+mj-lt"/>
                <a:ea typeface="Cambria" panose="02040503050406030204" pitchFamily="18" charset="0"/>
              </a:rPr>
              <a:t>* </a:t>
            </a:r>
            <a:r>
              <a:rPr lang="vi-VN" sz="2600" b="1">
                <a:solidFill>
                  <a:srgbClr val="0000FF"/>
                </a:solidFill>
                <a:latin typeface="+mj-lt"/>
                <a:ea typeface="Cambria" panose="02040503050406030204" pitchFamily="18" charset="0"/>
              </a:rPr>
              <a:t>Độ </a:t>
            </a:r>
            <a:r>
              <a:rPr lang="vi-VN" sz="2600" b="1" dirty="0">
                <a:solidFill>
                  <a:srgbClr val="0000FF"/>
                </a:solidFill>
                <a:latin typeface="+mj-lt"/>
                <a:ea typeface="Cambria" panose="02040503050406030204" pitchFamily="18" charset="0"/>
              </a:rPr>
              <a:t>dài đường kính gấp 2 lần độ dài của bán kính.</a:t>
            </a:r>
            <a:endParaRPr lang="en-US" sz="2600" b="1" dirty="0">
              <a:solidFill>
                <a:srgbClr val="0000FF"/>
              </a:solidFill>
              <a:latin typeface="+mj-lt"/>
              <a:ea typeface="Cambria" panose="02040503050406030204" pitchFamily="18" charset="0"/>
            </a:endParaRPr>
          </a:p>
        </p:txBody>
      </p:sp>
      <p:sp>
        <p:nvSpPr>
          <p:cNvPr id="2" name="Oval 1"/>
          <p:cNvSpPr/>
          <p:nvPr/>
        </p:nvSpPr>
        <p:spPr>
          <a:xfrm>
            <a:off x="8024891" y="2154657"/>
            <a:ext cx="2848483" cy="2848483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Connector 3"/>
          <p:cNvCxnSpPr/>
          <p:nvPr/>
        </p:nvCxnSpPr>
        <p:spPr>
          <a:xfrm>
            <a:off x="8120943" y="3030691"/>
            <a:ext cx="2665190" cy="110395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Oval 11"/>
          <p:cNvSpPr/>
          <p:nvPr/>
        </p:nvSpPr>
        <p:spPr>
          <a:xfrm>
            <a:off x="9381897" y="3525110"/>
            <a:ext cx="125266" cy="125266"/>
          </a:xfrm>
          <a:prstGeom prst="ellipse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2060"/>
              </a:solidFill>
            </a:endParaRPr>
          </a:p>
        </p:txBody>
      </p:sp>
      <p:cxnSp>
        <p:nvCxnSpPr>
          <p:cNvPr id="20" name="Straight Connector 19"/>
          <p:cNvCxnSpPr/>
          <p:nvPr/>
        </p:nvCxnSpPr>
        <p:spPr>
          <a:xfrm flipV="1">
            <a:off x="9457977" y="2598702"/>
            <a:ext cx="1011693" cy="953302"/>
          </a:xfrm>
          <a:prstGeom prst="line">
            <a:avLst/>
          </a:prstGeom>
          <a:ln w="3810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7639721" y="2713576"/>
            <a:ext cx="4812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+mj-lt"/>
              </a:rPr>
              <a:t>A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9141286" y="3604432"/>
            <a:ext cx="5036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rgbClr val="002060"/>
                </a:solidFill>
                <a:latin typeface="+mj-lt"/>
              </a:rPr>
              <a:t>O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0813027" y="4104852"/>
            <a:ext cx="4812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rgbClr val="FF0000"/>
                </a:solidFill>
                <a:latin typeface="+mj-lt"/>
              </a:rPr>
              <a:t>B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0545522" y="2088310"/>
            <a:ext cx="52610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>
                <a:solidFill>
                  <a:schemeClr val="accent6">
                    <a:lumMod val="50000"/>
                  </a:schemeClr>
                </a:solidFill>
                <a:latin typeface="+mj-lt"/>
              </a:rPr>
              <a:t>M</a:t>
            </a:r>
          </a:p>
        </p:txBody>
      </p:sp>
      <p:cxnSp>
        <p:nvCxnSpPr>
          <p:cNvPr id="23" name="Straight Arrow Connector 22"/>
          <p:cNvCxnSpPr>
            <a:stCxn id="27" idx="0"/>
            <a:endCxn id="26" idx="0"/>
          </p:cNvCxnSpPr>
          <p:nvPr/>
        </p:nvCxnSpPr>
        <p:spPr>
          <a:xfrm flipH="1">
            <a:off x="7967766" y="3604432"/>
            <a:ext cx="1425352" cy="1268722"/>
          </a:xfrm>
          <a:prstGeom prst="straightConnector1">
            <a:avLst/>
          </a:prstGeom>
          <a:ln w="12700"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26" name="Rounded Rectangle 25"/>
          <p:cNvSpPr/>
          <p:nvPr/>
        </p:nvSpPr>
        <p:spPr>
          <a:xfrm>
            <a:off x="7292764" y="4873154"/>
            <a:ext cx="1350003" cy="561975"/>
          </a:xfrm>
          <a:prstGeom prst="roundRect">
            <a:avLst/>
          </a:prstGeom>
          <a:ln w="19050"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2060"/>
                </a:solidFill>
              </a:rPr>
              <a:t>Tâm O</a:t>
            </a:r>
          </a:p>
        </p:txBody>
      </p:sp>
      <p:cxnSp>
        <p:nvCxnSpPr>
          <p:cNvPr id="35" name="Straight Arrow Connector 34"/>
          <p:cNvCxnSpPr/>
          <p:nvPr/>
        </p:nvCxnSpPr>
        <p:spPr>
          <a:xfrm flipH="1" flipV="1">
            <a:off x="9381897" y="1841144"/>
            <a:ext cx="574957" cy="1259066"/>
          </a:xfrm>
          <a:prstGeom prst="straightConnector1">
            <a:avLst/>
          </a:prstGeom>
          <a:ln w="12700"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40" name="Rounded Rectangle 39"/>
          <p:cNvSpPr/>
          <p:nvPr/>
        </p:nvSpPr>
        <p:spPr>
          <a:xfrm>
            <a:off x="8260626" y="1294759"/>
            <a:ext cx="2491324" cy="561975"/>
          </a:xfrm>
          <a:prstGeom prst="roundRect">
            <a:avLst/>
          </a:prstGeom>
          <a:ln w="19050"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2060"/>
                </a:solidFill>
              </a:rPr>
              <a:t>Bán kính OM</a:t>
            </a:r>
          </a:p>
        </p:txBody>
      </p:sp>
      <p:cxnSp>
        <p:nvCxnSpPr>
          <p:cNvPr id="41" name="Straight Arrow Connector 40"/>
          <p:cNvCxnSpPr/>
          <p:nvPr/>
        </p:nvCxnSpPr>
        <p:spPr>
          <a:xfrm>
            <a:off x="10152410" y="3852463"/>
            <a:ext cx="538141" cy="1448600"/>
          </a:xfrm>
          <a:prstGeom prst="straightConnector1">
            <a:avLst/>
          </a:prstGeom>
          <a:ln w="12700">
            <a:tailEnd type="triangle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sp>
        <p:nvSpPr>
          <p:cNvPr id="45" name="Rounded Rectangle 44"/>
          <p:cNvSpPr/>
          <p:nvPr/>
        </p:nvSpPr>
        <p:spPr>
          <a:xfrm>
            <a:off x="9299860" y="5278933"/>
            <a:ext cx="2892140" cy="561975"/>
          </a:xfrm>
          <a:prstGeom prst="roundRect">
            <a:avLst/>
          </a:prstGeom>
          <a:ln w="19050">
            <a:prstDash val="sys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rgbClr val="002060"/>
                </a:solidFill>
              </a:rPr>
              <a:t>Đường kính AB</a:t>
            </a:r>
          </a:p>
        </p:txBody>
      </p:sp>
    </p:spTree>
    <p:extLst>
      <p:ext uri="{BB962C8B-B14F-4D97-AF65-F5344CB8AC3E}">
        <p14:creationId xmlns:p14="http://schemas.microsoft.com/office/powerpoint/2010/main" val="520306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9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4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" grpId="0" animBg="1"/>
      <p:bldP spid="12" grpId="0" animBg="1"/>
      <p:bldP spid="21" grpId="0"/>
      <p:bldP spid="27" grpId="0"/>
      <p:bldP spid="32" grpId="0"/>
      <p:bldP spid="33" grpId="0"/>
      <p:bldP spid="26" grpId="0" animBg="1"/>
      <p:bldP spid="40" grpId="0" animBg="1"/>
      <p:bldP spid="4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5728" y="-495762"/>
            <a:ext cx="1938346" cy="171088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-763214" y="5924549"/>
            <a:ext cx="1968394" cy="1737403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0" y="-193082"/>
            <a:ext cx="2676525" cy="1936157"/>
            <a:chOff x="1953208" y="67717"/>
            <a:chExt cx="2822539" cy="2198918"/>
          </a:xfrm>
        </p:grpSpPr>
        <p:pic>
          <p:nvPicPr>
            <p:cNvPr id="13" name="图片 2">
              <a:extLst>
                <a:ext uri="{FF2B5EF4-FFF2-40B4-BE49-F238E27FC236}">
                  <a16:creationId xmlns:a16="http://schemas.microsoft.com/office/drawing/2014/main" id="{CA2BE855-F9E0-4987-9F1F-4312E7789EB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8046" t="19088" r="19945" b="18632"/>
            <a:stretch/>
          </p:blipFill>
          <p:spPr>
            <a:xfrm>
              <a:off x="1953208" y="67717"/>
              <a:ext cx="2822539" cy="2198918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2829211" y="682181"/>
              <a:ext cx="1674157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C4F2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Luyện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EC4F2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C4F2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tập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EC4F2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0EA46D39-21CC-4FB0-B354-47EFA0E8D250}"/>
              </a:ext>
            </a:extLst>
          </p:cNvPr>
          <p:cNvSpPr txBox="1"/>
          <p:nvPr/>
        </p:nvSpPr>
        <p:spPr>
          <a:xfrm>
            <a:off x="3629025" y="121920"/>
            <a:ext cx="768697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a)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Gọi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tên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tròn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bán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kính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mỗi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hình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sau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(Theo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mẫu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)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FD55574-E452-4BFA-B202-93357E2F6CB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05137" y="114300"/>
            <a:ext cx="828675" cy="8001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A8998AC-86DE-4E36-9A97-47709EB87D7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5300" y="1615049"/>
            <a:ext cx="10782299" cy="326651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66BFF8C-8DAA-41E4-934F-5753CC56025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1462" y="4905375"/>
            <a:ext cx="4086225" cy="1228725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6C0CB523-C0D3-4A2A-9EDF-7CB2F503EC00}"/>
              </a:ext>
            </a:extLst>
          </p:cNvPr>
          <p:cNvGrpSpPr/>
          <p:nvPr/>
        </p:nvGrpSpPr>
        <p:grpSpPr>
          <a:xfrm>
            <a:off x="4650441" y="5044933"/>
            <a:ext cx="2998134" cy="1060592"/>
            <a:chOff x="656507" y="5928996"/>
            <a:chExt cx="6547824" cy="1321224"/>
          </a:xfrm>
          <a:solidFill>
            <a:srgbClr val="FFFF00"/>
          </a:solidFill>
        </p:grpSpPr>
        <p:sp>
          <p:nvSpPr>
            <p:cNvPr id="17" name="Rectangle: Rounded Corners 43">
              <a:extLst>
                <a:ext uri="{FF2B5EF4-FFF2-40B4-BE49-F238E27FC236}">
                  <a16:creationId xmlns:a16="http://schemas.microsoft.com/office/drawing/2014/main" id="{DC613B82-972D-464D-9633-D863C64342C0}"/>
                </a:ext>
              </a:extLst>
            </p:cNvPr>
            <p:cNvSpPr/>
            <p:nvPr/>
          </p:nvSpPr>
          <p:spPr>
            <a:xfrm>
              <a:off x="656507" y="5928996"/>
              <a:ext cx="6547824" cy="1321224"/>
            </a:xfrm>
            <a:custGeom>
              <a:avLst/>
              <a:gdLst>
                <a:gd name="connsiteX0" fmla="*/ 0 w 6547824"/>
                <a:gd name="connsiteY0" fmla="*/ 220208 h 1321224"/>
                <a:gd name="connsiteX1" fmla="*/ 220208 w 6547824"/>
                <a:gd name="connsiteY1" fmla="*/ 0 h 1321224"/>
                <a:gd name="connsiteX2" fmla="*/ 836501 w 6547824"/>
                <a:gd name="connsiteY2" fmla="*/ 0 h 1321224"/>
                <a:gd name="connsiteX3" fmla="*/ 1269572 w 6547824"/>
                <a:gd name="connsiteY3" fmla="*/ 0 h 1321224"/>
                <a:gd name="connsiteX4" fmla="*/ 1702642 w 6547824"/>
                <a:gd name="connsiteY4" fmla="*/ 0 h 1321224"/>
                <a:gd name="connsiteX5" fmla="*/ 2380010 w 6547824"/>
                <a:gd name="connsiteY5" fmla="*/ 0 h 1321224"/>
                <a:gd name="connsiteX6" fmla="*/ 2996303 w 6547824"/>
                <a:gd name="connsiteY6" fmla="*/ 0 h 1321224"/>
                <a:gd name="connsiteX7" fmla="*/ 3368299 w 6547824"/>
                <a:gd name="connsiteY7" fmla="*/ 0 h 1321224"/>
                <a:gd name="connsiteX8" fmla="*/ 3862444 w 6547824"/>
                <a:gd name="connsiteY8" fmla="*/ 0 h 1321224"/>
                <a:gd name="connsiteX9" fmla="*/ 4478737 w 6547824"/>
                <a:gd name="connsiteY9" fmla="*/ 0 h 1321224"/>
                <a:gd name="connsiteX10" fmla="*/ 5095030 w 6547824"/>
                <a:gd name="connsiteY10" fmla="*/ 0 h 1321224"/>
                <a:gd name="connsiteX11" fmla="*/ 5467027 w 6547824"/>
                <a:gd name="connsiteY11" fmla="*/ 0 h 1321224"/>
                <a:gd name="connsiteX12" fmla="*/ 5839023 w 6547824"/>
                <a:gd name="connsiteY12" fmla="*/ 0 h 1321224"/>
                <a:gd name="connsiteX13" fmla="*/ 6327616 w 6547824"/>
                <a:gd name="connsiteY13" fmla="*/ 0 h 1321224"/>
                <a:gd name="connsiteX14" fmla="*/ 6547824 w 6547824"/>
                <a:gd name="connsiteY14" fmla="*/ 220208 h 1321224"/>
                <a:gd name="connsiteX15" fmla="*/ 6547824 w 6547824"/>
                <a:gd name="connsiteY15" fmla="*/ 634188 h 1321224"/>
                <a:gd name="connsiteX16" fmla="*/ 6547824 w 6547824"/>
                <a:gd name="connsiteY16" fmla="*/ 1101016 h 1321224"/>
                <a:gd name="connsiteX17" fmla="*/ 6327616 w 6547824"/>
                <a:gd name="connsiteY17" fmla="*/ 1321224 h 1321224"/>
                <a:gd name="connsiteX18" fmla="*/ 5894545 w 6547824"/>
                <a:gd name="connsiteY18" fmla="*/ 1321224 h 1321224"/>
                <a:gd name="connsiteX19" fmla="*/ 5339326 w 6547824"/>
                <a:gd name="connsiteY19" fmla="*/ 1321224 h 1321224"/>
                <a:gd name="connsiteX20" fmla="*/ 4906256 w 6547824"/>
                <a:gd name="connsiteY20" fmla="*/ 1321224 h 1321224"/>
                <a:gd name="connsiteX21" fmla="*/ 4412111 w 6547824"/>
                <a:gd name="connsiteY21" fmla="*/ 1321224 h 1321224"/>
                <a:gd name="connsiteX22" fmla="*/ 3856892 w 6547824"/>
                <a:gd name="connsiteY22" fmla="*/ 1321224 h 1321224"/>
                <a:gd name="connsiteX23" fmla="*/ 3301673 w 6547824"/>
                <a:gd name="connsiteY23" fmla="*/ 1321224 h 1321224"/>
                <a:gd name="connsiteX24" fmla="*/ 2624306 w 6547824"/>
                <a:gd name="connsiteY24" fmla="*/ 1321224 h 1321224"/>
                <a:gd name="connsiteX25" fmla="*/ 2008013 w 6547824"/>
                <a:gd name="connsiteY25" fmla="*/ 1321224 h 1321224"/>
                <a:gd name="connsiteX26" fmla="*/ 1636016 w 6547824"/>
                <a:gd name="connsiteY26" fmla="*/ 1321224 h 1321224"/>
                <a:gd name="connsiteX27" fmla="*/ 958649 w 6547824"/>
                <a:gd name="connsiteY27" fmla="*/ 1321224 h 1321224"/>
                <a:gd name="connsiteX28" fmla="*/ 220208 w 6547824"/>
                <a:gd name="connsiteY28" fmla="*/ 1321224 h 1321224"/>
                <a:gd name="connsiteX29" fmla="*/ 0 w 6547824"/>
                <a:gd name="connsiteY29" fmla="*/ 1101016 h 1321224"/>
                <a:gd name="connsiteX30" fmla="*/ 0 w 6547824"/>
                <a:gd name="connsiteY30" fmla="*/ 678228 h 1321224"/>
                <a:gd name="connsiteX31" fmla="*/ 0 w 6547824"/>
                <a:gd name="connsiteY31" fmla="*/ 220208 h 1321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6547824" h="1321224" fill="none" extrusionOk="0">
                  <a:moveTo>
                    <a:pt x="0" y="220208"/>
                  </a:moveTo>
                  <a:cubicBezTo>
                    <a:pt x="23483" y="109139"/>
                    <a:pt x="110596" y="-392"/>
                    <a:pt x="220208" y="0"/>
                  </a:cubicBezTo>
                  <a:cubicBezTo>
                    <a:pt x="371161" y="-23441"/>
                    <a:pt x="701680" y="33568"/>
                    <a:pt x="836501" y="0"/>
                  </a:cubicBezTo>
                  <a:cubicBezTo>
                    <a:pt x="971322" y="-33568"/>
                    <a:pt x="1081096" y="19702"/>
                    <a:pt x="1269572" y="0"/>
                  </a:cubicBezTo>
                  <a:cubicBezTo>
                    <a:pt x="1458048" y="-19702"/>
                    <a:pt x="1533386" y="39069"/>
                    <a:pt x="1702642" y="0"/>
                  </a:cubicBezTo>
                  <a:cubicBezTo>
                    <a:pt x="1871898" y="-39069"/>
                    <a:pt x="2229462" y="70521"/>
                    <a:pt x="2380010" y="0"/>
                  </a:cubicBezTo>
                  <a:cubicBezTo>
                    <a:pt x="2530558" y="-70521"/>
                    <a:pt x="2851311" y="19834"/>
                    <a:pt x="2996303" y="0"/>
                  </a:cubicBezTo>
                  <a:cubicBezTo>
                    <a:pt x="3141295" y="-19834"/>
                    <a:pt x="3264073" y="17818"/>
                    <a:pt x="3368299" y="0"/>
                  </a:cubicBezTo>
                  <a:cubicBezTo>
                    <a:pt x="3472525" y="-17818"/>
                    <a:pt x="3759513" y="22817"/>
                    <a:pt x="3862444" y="0"/>
                  </a:cubicBezTo>
                  <a:cubicBezTo>
                    <a:pt x="3965376" y="-22817"/>
                    <a:pt x="4174949" y="30540"/>
                    <a:pt x="4478737" y="0"/>
                  </a:cubicBezTo>
                  <a:cubicBezTo>
                    <a:pt x="4782525" y="-30540"/>
                    <a:pt x="4875550" y="35980"/>
                    <a:pt x="5095030" y="0"/>
                  </a:cubicBezTo>
                  <a:cubicBezTo>
                    <a:pt x="5314510" y="-35980"/>
                    <a:pt x="5348264" y="25582"/>
                    <a:pt x="5467027" y="0"/>
                  </a:cubicBezTo>
                  <a:cubicBezTo>
                    <a:pt x="5585790" y="-25582"/>
                    <a:pt x="5738217" y="26848"/>
                    <a:pt x="5839023" y="0"/>
                  </a:cubicBezTo>
                  <a:cubicBezTo>
                    <a:pt x="5939829" y="-26848"/>
                    <a:pt x="6151211" y="32150"/>
                    <a:pt x="6327616" y="0"/>
                  </a:cubicBezTo>
                  <a:cubicBezTo>
                    <a:pt x="6469495" y="-9622"/>
                    <a:pt x="6551701" y="119724"/>
                    <a:pt x="6547824" y="220208"/>
                  </a:cubicBezTo>
                  <a:cubicBezTo>
                    <a:pt x="6575582" y="402050"/>
                    <a:pt x="6518794" y="435339"/>
                    <a:pt x="6547824" y="634188"/>
                  </a:cubicBezTo>
                  <a:cubicBezTo>
                    <a:pt x="6576854" y="833037"/>
                    <a:pt x="6520351" y="988816"/>
                    <a:pt x="6547824" y="1101016"/>
                  </a:cubicBezTo>
                  <a:cubicBezTo>
                    <a:pt x="6558806" y="1221884"/>
                    <a:pt x="6445913" y="1295207"/>
                    <a:pt x="6327616" y="1321224"/>
                  </a:cubicBezTo>
                  <a:cubicBezTo>
                    <a:pt x="6130160" y="1341020"/>
                    <a:pt x="5996021" y="1291700"/>
                    <a:pt x="5894545" y="1321224"/>
                  </a:cubicBezTo>
                  <a:cubicBezTo>
                    <a:pt x="5793069" y="1350748"/>
                    <a:pt x="5465480" y="1274718"/>
                    <a:pt x="5339326" y="1321224"/>
                  </a:cubicBezTo>
                  <a:cubicBezTo>
                    <a:pt x="5213172" y="1367730"/>
                    <a:pt x="5046303" y="1294251"/>
                    <a:pt x="4906256" y="1321224"/>
                  </a:cubicBezTo>
                  <a:cubicBezTo>
                    <a:pt x="4766209" y="1348197"/>
                    <a:pt x="4646796" y="1298017"/>
                    <a:pt x="4412111" y="1321224"/>
                  </a:cubicBezTo>
                  <a:cubicBezTo>
                    <a:pt x="4177426" y="1344431"/>
                    <a:pt x="4114490" y="1268102"/>
                    <a:pt x="3856892" y="1321224"/>
                  </a:cubicBezTo>
                  <a:cubicBezTo>
                    <a:pt x="3599294" y="1374346"/>
                    <a:pt x="3433743" y="1287950"/>
                    <a:pt x="3301673" y="1321224"/>
                  </a:cubicBezTo>
                  <a:cubicBezTo>
                    <a:pt x="3169603" y="1354498"/>
                    <a:pt x="2926676" y="1248752"/>
                    <a:pt x="2624306" y="1321224"/>
                  </a:cubicBezTo>
                  <a:cubicBezTo>
                    <a:pt x="2321936" y="1393696"/>
                    <a:pt x="2163187" y="1283709"/>
                    <a:pt x="2008013" y="1321224"/>
                  </a:cubicBezTo>
                  <a:cubicBezTo>
                    <a:pt x="1852839" y="1358739"/>
                    <a:pt x="1777113" y="1308886"/>
                    <a:pt x="1636016" y="1321224"/>
                  </a:cubicBezTo>
                  <a:cubicBezTo>
                    <a:pt x="1494919" y="1333562"/>
                    <a:pt x="1110703" y="1249708"/>
                    <a:pt x="958649" y="1321224"/>
                  </a:cubicBezTo>
                  <a:cubicBezTo>
                    <a:pt x="806595" y="1392740"/>
                    <a:pt x="447857" y="1300261"/>
                    <a:pt x="220208" y="1321224"/>
                  </a:cubicBezTo>
                  <a:cubicBezTo>
                    <a:pt x="71261" y="1336560"/>
                    <a:pt x="-18790" y="1233244"/>
                    <a:pt x="0" y="1101016"/>
                  </a:cubicBezTo>
                  <a:cubicBezTo>
                    <a:pt x="-45844" y="1015518"/>
                    <a:pt x="21136" y="842477"/>
                    <a:pt x="0" y="678228"/>
                  </a:cubicBezTo>
                  <a:cubicBezTo>
                    <a:pt x="-21136" y="513979"/>
                    <a:pt x="31051" y="435955"/>
                    <a:pt x="0" y="220208"/>
                  </a:cubicBezTo>
                  <a:close/>
                </a:path>
                <a:path w="6547824" h="1321224" stroke="0" extrusionOk="0">
                  <a:moveTo>
                    <a:pt x="0" y="220208"/>
                  </a:moveTo>
                  <a:cubicBezTo>
                    <a:pt x="-18458" y="93137"/>
                    <a:pt x="113888" y="11646"/>
                    <a:pt x="220208" y="0"/>
                  </a:cubicBezTo>
                  <a:cubicBezTo>
                    <a:pt x="353321" y="-1618"/>
                    <a:pt x="557339" y="49516"/>
                    <a:pt x="836501" y="0"/>
                  </a:cubicBezTo>
                  <a:cubicBezTo>
                    <a:pt x="1115663" y="-49516"/>
                    <a:pt x="1205364" y="14000"/>
                    <a:pt x="1452794" y="0"/>
                  </a:cubicBezTo>
                  <a:cubicBezTo>
                    <a:pt x="1700224" y="-14000"/>
                    <a:pt x="1903189" y="5749"/>
                    <a:pt x="2069087" y="0"/>
                  </a:cubicBezTo>
                  <a:cubicBezTo>
                    <a:pt x="2234985" y="-5749"/>
                    <a:pt x="2573153" y="21126"/>
                    <a:pt x="2746454" y="0"/>
                  </a:cubicBezTo>
                  <a:cubicBezTo>
                    <a:pt x="2919755" y="-21126"/>
                    <a:pt x="3058496" y="31272"/>
                    <a:pt x="3179525" y="0"/>
                  </a:cubicBezTo>
                  <a:cubicBezTo>
                    <a:pt x="3300554" y="-31272"/>
                    <a:pt x="3589232" y="61206"/>
                    <a:pt x="3734744" y="0"/>
                  </a:cubicBezTo>
                  <a:cubicBezTo>
                    <a:pt x="3880256" y="-61206"/>
                    <a:pt x="4024182" y="54201"/>
                    <a:pt x="4228889" y="0"/>
                  </a:cubicBezTo>
                  <a:cubicBezTo>
                    <a:pt x="4433597" y="-54201"/>
                    <a:pt x="4454762" y="33383"/>
                    <a:pt x="4661959" y="0"/>
                  </a:cubicBezTo>
                  <a:cubicBezTo>
                    <a:pt x="4869156" y="-33383"/>
                    <a:pt x="5105345" y="7376"/>
                    <a:pt x="5278252" y="0"/>
                  </a:cubicBezTo>
                  <a:cubicBezTo>
                    <a:pt x="5451159" y="-7376"/>
                    <a:pt x="5552675" y="6050"/>
                    <a:pt x="5650249" y="0"/>
                  </a:cubicBezTo>
                  <a:cubicBezTo>
                    <a:pt x="5747823" y="-6050"/>
                    <a:pt x="6119178" y="65031"/>
                    <a:pt x="6327616" y="0"/>
                  </a:cubicBezTo>
                  <a:cubicBezTo>
                    <a:pt x="6450126" y="-2960"/>
                    <a:pt x="6561058" y="72005"/>
                    <a:pt x="6547824" y="220208"/>
                  </a:cubicBezTo>
                  <a:cubicBezTo>
                    <a:pt x="6550057" y="430009"/>
                    <a:pt x="6504706" y="496962"/>
                    <a:pt x="6547824" y="660612"/>
                  </a:cubicBezTo>
                  <a:cubicBezTo>
                    <a:pt x="6590942" y="824262"/>
                    <a:pt x="6542989" y="944807"/>
                    <a:pt x="6547824" y="1101016"/>
                  </a:cubicBezTo>
                  <a:cubicBezTo>
                    <a:pt x="6533270" y="1232599"/>
                    <a:pt x="6460145" y="1298261"/>
                    <a:pt x="6327616" y="1321224"/>
                  </a:cubicBezTo>
                  <a:cubicBezTo>
                    <a:pt x="6109351" y="1333270"/>
                    <a:pt x="5926089" y="1300211"/>
                    <a:pt x="5772397" y="1321224"/>
                  </a:cubicBezTo>
                  <a:cubicBezTo>
                    <a:pt x="5618705" y="1342237"/>
                    <a:pt x="5394095" y="1312083"/>
                    <a:pt x="5278252" y="1321224"/>
                  </a:cubicBezTo>
                  <a:cubicBezTo>
                    <a:pt x="5162410" y="1330365"/>
                    <a:pt x="4959152" y="1310079"/>
                    <a:pt x="4661959" y="1321224"/>
                  </a:cubicBezTo>
                  <a:cubicBezTo>
                    <a:pt x="4364766" y="1332369"/>
                    <a:pt x="4355907" y="1270595"/>
                    <a:pt x="4228889" y="1321224"/>
                  </a:cubicBezTo>
                  <a:cubicBezTo>
                    <a:pt x="4101871" y="1371853"/>
                    <a:pt x="3953116" y="1300101"/>
                    <a:pt x="3795818" y="1321224"/>
                  </a:cubicBezTo>
                  <a:cubicBezTo>
                    <a:pt x="3638520" y="1342347"/>
                    <a:pt x="3442545" y="1320531"/>
                    <a:pt x="3240599" y="1321224"/>
                  </a:cubicBezTo>
                  <a:cubicBezTo>
                    <a:pt x="3038653" y="1321917"/>
                    <a:pt x="2881382" y="1298545"/>
                    <a:pt x="2685380" y="1321224"/>
                  </a:cubicBezTo>
                  <a:cubicBezTo>
                    <a:pt x="2489378" y="1343903"/>
                    <a:pt x="2496084" y="1283956"/>
                    <a:pt x="2313383" y="1321224"/>
                  </a:cubicBezTo>
                  <a:cubicBezTo>
                    <a:pt x="2130682" y="1358492"/>
                    <a:pt x="2033231" y="1290752"/>
                    <a:pt x="1880313" y="1321224"/>
                  </a:cubicBezTo>
                  <a:cubicBezTo>
                    <a:pt x="1727395" y="1351696"/>
                    <a:pt x="1664052" y="1283787"/>
                    <a:pt x="1508316" y="1321224"/>
                  </a:cubicBezTo>
                  <a:cubicBezTo>
                    <a:pt x="1352580" y="1358661"/>
                    <a:pt x="1237685" y="1319010"/>
                    <a:pt x="1075245" y="1321224"/>
                  </a:cubicBezTo>
                  <a:cubicBezTo>
                    <a:pt x="912805" y="1323438"/>
                    <a:pt x="508288" y="1247610"/>
                    <a:pt x="220208" y="1321224"/>
                  </a:cubicBezTo>
                  <a:cubicBezTo>
                    <a:pt x="89680" y="1334698"/>
                    <a:pt x="-15873" y="1227688"/>
                    <a:pt x="0" y="1101016"/>
                  </a:cubicBezTo>
                  <a:cubicBezTo>
                    <a:pt x="-4501" y="995851"/>
                    <a:pt x="53095" y="773865"/>
                    <a:pt x="0" y="651804"/>
                  </a:cubicBezTo>
                  <a:cubicBezTo>
                    <a:pt x="-53095" y="529743"/>
                    <a:pt x="45865" y="348649"/>
                    <a:pt x="0" y="220208"/>
                  </a:cubicBezTo>
                  <a:close/>
                </a:path>
              </a:pathLst>
            </a:custGeom>
            <a:grpFill/>
            <a:ln w="12700" cap="flat" cmpd="sng" algn="ctr">
              <a:solidFill>
                <a:srgbClr val="FFC000"/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344437782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018D54E9-DA05-42C1-8351-60F1B4D495D4}"/>
                </a:ext>
              </a:extLst>
            </p:cNvPr>
            <p:cNvSpPr/>
            <p:nvPr/>
          </p:nvSpPr>
          <p:spPr>
            <a:xfrm>
              <a:off x="791035" y="5997565"/>
              <a:ext cx="6273544" cy="1188571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Hình tròn tâm H, bán kính HK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0533294-B867-4E89-99E4-FA7DCD9204B8}"/>
              </a:ext>
            </a:extLst>
          </p:cNvPr>
          <p:cNvGrpSpPr/>
          <p:nvPr/>
        </p:nvGrpSpPr>
        <p:grpSpPr>
          <a:xfrm>
            <a:off x="8105775" y="5054458"/>
            <a:ext cx="3981449" cy="1060592"/>
            <a:chOff x="656507" y="5928996"/>
            <a:chExt cx="6547824" cy="1321224"/>
          </a:xfrm>
          <a:solidFill>
            <a:srgbClr val="FFFF00"/>
          </a:solidFill>
        </p:grpSpPr>
        <p:sp>
          <p:nvSpPr>
            <p:cNvPr id="20" name="Rectangle: Rounded Corners 43">
              <a:extLst>
                <a:ext uri="{FF2B5EF4-FFF2-40B4-BE49-F238E27FC236}">
                  <a16:creationId xmlns:a16="http://schemas.microsoft.com/office/drawing/2014/main" id="{AA96CA31-D42A-4C48-8E40-AB7B4EFBE5D9}"/>
                </a:ext>
              </a:extLst>
            </p:cNvPr>
            <p:cNvSpPr/>
            <p:nvPr/>
          </p:nvSpPr>
          <p:spPr>
            <a:xfrm>
              <a:off x="656507" y="5928996"/>
              <a:ext cx="6547824" cy="1321224"/>
            </a:xfrm>
            <a:custGeom>
              <a:avLst/>
              <a:gdLst>
                <a:gd name="connsiteX0" fmla="*/ 0 w 6547824"/>
                <a:gd name="connsiteY0" fmla="*/ 220208 h 1321224"/>
                <a:gd name="connsiteX1" fmla="*/ 220208 w 6547824"/>
                <a:gd name="connsiteY1" fmla="*/ 0 h 1321224"/>
                <a:gd name="connsiteX2" fmla="*/ 836501 w 6547824"/>
                <a:gd name="connsiteY2" fmla="*/ 0 h 1321224"/>
                <a:gd name="connsiteX3" fmla="*/ 1269572 w 6547824"/>
                <a:gd name="connsiteY3" fmla="*/ 0 h 1321224"/>
                <a:gd name="connsiteX4" fmla="*/ 1702642 w 6547824"/>
                <a:gd name="connsiteY4" fmla="*/ 0 h 1321224"/>
                <a:gd name="connsiteX5" fmla="*/ 2380010 w 6547824"/>
                <a:gd name="connsiteY5" fmla="*/ 0 h 1321224"/>
                <a:gd name="connsiteX6" fmla="*/ 2996303 w 6547824"/>
                <a:gd name="connsiteY6" fmla="*/ 0 h 1321224"/>
                <a:gd name="connsiteX7" fmla="*/ 3368299 w 6547824"/>
                <a:gd name="connsiteY7" fmla="*/ 0 h 1321224"/>
                <a:gd name="connsiteX8" fmla="*/ 3862444 w 6547824"/>
                <a:gd name="connsiteY8" fmla="*/ 0 h 1321224"/>
                <a:gd name="connsiteX9" fmla="*/ 4478737 w 6547824"/>
                <a:gd name="connsiteY9" fmla="*/ 0 h 1321224"/>
                <a:gd name="connsiteX10" fmla="*/ 5095030 w 6547824"/>
                <a:gd name="connsiteY10" fmla="*/ 0 h 1321224"/>
                <a:gd name="connsiteX11" fmla="*/ 5467027 w 6547824"/>
                <a:gd name="connsiteY11" fmla="*/ 0 h 1321224"/>
                <a:gd name="connsiteX12" fmla="*/ 5839023 w 6547824"/>
                <a:gd name="connsiteY12" fmla="*/ 0 h 1321224"/>
                <a:gd name="connsiteX13" fmla="*/ 6327616 w 6547824"/>
                <a:gd name="connsiteY13" fmla="*/ 0 h 1321224"/>
                <a:gd name="connsiteX14" fmla="*/ 6547824 w 6547824"/>
                <a:gd name="connsiteY14" fmla="*/ 220208 h 1321224"/>
                <a:gd name="connsiteX15" fmla="*/ 6547824 w 6547824"/>
                <a:gd name="connsiteY15" fmla="*/ 634188 h 1321224"/>
                <a:gd name="connsiteX16" fmla="*/ 6547824 w 6547824"/>
                <a:gd name="connsiteY16" fmla="*/ 1101016 h 1321224"/>
                <a:gd name="connsiteX17" fmla="*/ 6327616 w 6547824"/>
                <a:gd name="connsiteY17" fmla="*/ 1321224 h 1321224"/>
                <a:gd name="connsiteX18" fmla="*/ 5894545 w 6547824"/>
                <a:gd name="connsiteY18" fmla="*/ 1321224 h 1321224"/>
                <a:gd name="connsiteX19" fmla="*/ 5339326 w 6547824"/>
                <a:gd name="connsiteY19" fmla="*/ 1321224 h 1321224"/>
                <a:gd name="connsiteX20" fmla="*/ 4906256 w 6547824"/>
                <a:gd name="connsiteY20" fmla="*/ 1321224 h 1321224"/>
                <a:gd name="connsiteX21" fmla="*/ 4412111 w 6547824"/>
                <a:gd name="connsiteY21" fmla="*/ 1321224 h 1321224"/>
                <a:gd name="connsiteX22" fmla="*/ 3856892 w 6547824"/>
                <a:gd name="connsiteY22" fmla="*/ 1321224 h 1321224"/>
                <a:gd name="connsiteX23" fmla="*/ 3301673 w 6547824"/>
                <a:gd name="connsiteY23" fmla="*/ 1321224 h 1321224"/>
                <a:gd name="connsiteX24" fmla="*/ 2624306 w 6547824"/>
                <a:gd name="connsiteY24" fmla="*/ 1321224 h 1321224"/>
                <a:gd name="connsiteX25" fmla="*/ 2008013 w 6547824"/>
                <a:gd name="connsiteY25" fmla="*/ 1321224 h 1321224"/>
                <a:gd name="connsiteX26" fmla="*/ 1636016 w 6547824"/>
                <a:gd name="connsiteY26" fmla="*/ 1321224 h 1321224"/>
                <a:gd name="connsiteX27" fmla="*/ 958649 w 6547824"/>
                <a:gd name="connsiteY27" fmla="*/ 1321224 h 1321224"/>
                <a:gd name="connsiteX28" fmla="*/ 220208 w 6547824"/>
                <a:gd name="connsiteY28" fmla="*/ 1321224 h 1321224"/>
                <a:gd name="connsiteX29" fmla="*/ 0 w 6547824"/>
                <a:gd name="connsiteY29" fmla="*/ 1101016 h 1321224"/>
                <a:gd name="connsiteX30" fmla="*/ 0 w 6547824"/>
                <a:gd name="connsiteY30" fmla="*/ 678228 h 1321224"/>
                <a:gd name="connsiteX31" fmla="*/ 0 w 6547824"/>
                <a:gd name="connsiteY31" fmla="*/ 220208 h 1321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6547824" h="1321224" fill="none" extrusionOk="0">
                  <a:moveTo>
                    <a:pt x="0" y="220208"/>
                  </a:moveTo>
                  <a:cubicBezTo>
                    <a:pt x="23483" y="109139"/>
                    <a:pt x="110596" y="-392"/>
                    <a:pt x="220208" y="0"/>
                  </a:cubicBezTo>
                  <a:cubicBezTo>
                    <a:pt x="371161" y="-23441"/>
                    <a:pt x="701680" y="33568"/>
                    <a:pt x="836501" y="0"/>
                  </a:cubicBezTo>
                  <a:cubicBezTo>
                    <a:pt x="971322" y="-33568"/>
                    <a:pt x="1081096" y="19702"/>
                    <a:pt x="1269572" y="0"/>
                  </a:cubicBezTo>
                  <a:cubicBezTo>
                    <a:pt x="1458048" y="-19702"/>
                    <a:pt x="1533386" y="39069"/>
                    <a:pt x="1702642" y="0"/>
                  </a:cubicBezTo>
                  <a:cubicBezTo>
                    <a:pt x="1871898" y="-39069"/>
                    <a:pt x="2229462" y="70521"/>
                    <a:pt x="2380010" y="0"/>
                  </a:cubicBezTo>
                  <a:cubicBezTo>
                    <a:pt x="2530558" y="-70521"/>
                    <a:pt x="2851311" y="19834"/>
                    <a:pt x="2996303" y="0"/>
                  </a:cubicBezTo>
                  <a:cubicBezTo>
                    <a:pt x="3141295" y="-19834"/>
                    <a:pt x="3264073" y="17818"/>
                    <a:pt x="3368299" y="0"/>
                  </a:cubicBezTo>
                  <a:cubicBezTo>
                    <a:pt x="3472525" y="-17818"/>
                    <a:pt x="3759513" y="22817"/>
                    <a:pt x="3862444" y="0"/>
                  </a:cubicBezTo>
                  <a:cubicBezTo>
                    <a:pt x="3965376" y="-22817"/>
                    <a:pt x="4174949" y="30540"/>
                    <a:pt x="4478737" y="0"/>
                  </a:cubicBezTo>
                  <a:cubicBezTo>
                    <a:pt x="4782525" y="-30540"/>
                    <a:pt x="4875550" y="35980"/>
                    <a:pt x="5095030" y="0"/>
                  </a:cubicBezTo>
                  <a:cubicBezTo>
                    <a:pt x="5314510" y="-35980"/>
                    <a:pt x="5348264" y="25582"/>
                    <a:pt x="5467027" y="0"/>
                  </a:cubicBezTo>
                  <a:cubicBezTo>
                    <a:pt x="5585790" y="-25582"/>
                    <a:pt x="5738217" y="26848"/>
                    <a:pt x="5839023" y="0"/>
                  </a:cubicBezTo>
                  <a:cubicBezTo>
                    <a:pt x="5939829" y="-26848"/>
                    <a:pt x="6151211" y="32150"/>
                    <a:pt x="6327616" y="0"/>
                  </a:cubicBezTo>
                  <a:cubicBezTo>
                    <a:pt x="6469495" y="-9622"/>
                    <a:pt x="6551701" y="119724"/>
                    <a:pt x="6547824" y="220208"/>
                  </a:cubicBezTo>
                  <a:cubicBezTo>
                    <a:pt x="6575582" y="402050"/>
                    <a:pt x="6518794" y="435339"/>
                    <a:pt x="6547824" y="634188"/>
                  </a:cubicBezTo>
                  <a:cubicBezTo>
                    <a:pt x="6576854" y="833037"/>
                    <a:pt x="6520351" y="988816"/>
                    <a:pt x="6547824" y="1101016"/>
                  </a:cubicBezTo>
                  <a:cubicBezTo>
                    <a:pt x="6558806" y="1221884"/>
                    <a:pt x="6445913" y="1295207"/>
                    <a:pt x="6327616" y="1321224"/>
                  </a:cubicBezTo>
                  <a:cubicBezTo>
                    <a:pt x="6130160" y="1341020"/>
                    <a:pt x="5996021" y="1291700"/>
                    <a:pt x="5894545" y="1321224"/>
                  </a:cubicBezTo>
                  <a:cubicBezTo>
                    <a:pt x="5793069" y="1350748"/>
                    <a:pt x="5465480" y="1274718"/>
                    <a:pt x="5339326" y="1321224"/>
                  </a:cubicBezTo>
                  <a:cubicBezTo>
                    <a:pt x="5213172" y="1367730"/>
                    <a:pt x="5046303" y="1294251"/>
                    <a:pt x="4906256" y="1321224"/>
                  </a:cubicBezTo>
                  <a:cubicBezTo>
                    <a:pt x="4766209" y="1348197"/>
                    <a:pt x="4646796" y="1298017"/>
                    <a:pt x="4412111" y="1321224"/>
                  </a:cubicBezTo>
                  <a:cubicBezTo>
                    <a:pt x="4177426" y="1344431"/>
                    <a:pt x="4114490" y="1268102"/>
                    <a:pt x="3856892" y="1321224"/>
                  </a:cubicBezTo>
                  <a:cubicBezTo>
                    <a:pt x="3599294" y="1374346"/>
                    <a:pt x="3433743" y="1287950"/>
                    <a:pt x="3301673" y="1321224"/>
                  </a:cubicBezTo>
                  <a:cubicBezTo>
                    <a:pt x="3169603" y="1354498"/>
                    <a:pt x="2926676" y="1248752"/>
                    <a:pt x="2624306" y="1321224"/>
                  </a:cubicBezTo>
                  <a:cubicBezTo>
                    <a:pt x="2321936" y="1393696"/>
                    <a:pt x="2163187" y="1283709"/>
                    <a:pt x="2008013" y="1321224"/>
                  </a:cubicBezTo>
                  <a:cubicBezTo>
                    <a:pt x="1852839" y="1358739"/>
                    <a:pt x="1777113" y="1308886"/>
                    <a:pt x="1636016" y="1321224"/>
                  </a:cubicBezTo>
                  <a:cubicBezTo>
                    <a:pt x="1494919" y="1333562"/>
                    <a:pt x="1110703" y="1249708"/>
                    <a:pt x="958649" y="1321224"/>
                  </a:cubicBezTo>
                  <a:cubicBezTo>
                    <a:pt x="806595" y="1392740"/>
                    <a:pt x="447857" y="1300261"/>
                    <a:pt x="220208" y="1321224"/>
                  </a:cubicBezTo>
                  <a:cubicBezTo>
                    <a:pt x="71261" y="1336560"/>
                    <a:pt x="-18790" y="1233244"/>
                    <a:pt x="0" y="1101016"/>
                  </a:cubicBezTo>
                  <a:cubicBezTo>
                    <a:pt x="-45844" y="1015518"/>
                    <a:pt x="21136" y="842477"/>
                    <a:pt x="0" y="678228"/>
                  </a:cubicBezTo>
                  <a:cubicBezTo>
                    <a:pt x="-21136" y="513979"/>
                    <a:pt x="31051" y="435955"/>
                    <a:pt x="0" y="220208"/>
                  </a:cubicBezTo>
                  <a:close/>
                </a:path>
                <a:path w="6547824" h="1321224" stroke="0" extrusionOk="0">
                  <a:moveTo>
                    <a:pt x="0" y="220208"/>
                  </a:moveTo>
                  <a:cubicBezTo>
                    <a:pt x="-18458" y="93137"/>
                    <a:pt x="113888" y="11646"/>
                    <a:pt x="220208" y="0"/>
                  </a:cubicBezTo>
                  <a:cubicBezTo>
                    <a:pt x="353321" y="-1618"/>
                    <a:pt x="557339" y="49516"/>
                    <a:pt x="836501" y="0"/>
                  </a:cubicBezTo>
                  <a:cubicBezTo>
                    <a:pt x="1115663" y="-49516"/>
                    <a:pt x="1205364" y="14000"/>
                    <a:pt x="1452794" y="0"/>
                  </a:cubicBezTo>
                  <a:cubicBezTo>
                    <a:pt x="1700224" y="-14000"/>
                    <a:pt x="1903189" y="5749"/>
                    <a:pt x="2069087" y="0"/>
                  </a:cubicBezTo>
                  <a:cubicBezTo>
                    <a:pt x="2234985" y="-5749"/>
                    <a:pt x="2573153" y="21126"/>
                    <a:pt x="2746454" y="0"/>
                  </a:cubicBezTo>
                  <a:cubicBezTo>
                    <a:pt x="2919755" y="-21126"/>
                    <a:pt x="3058496" y="31272"/>
                    <a:pt x="3179525" y="0"/>
                  </a:cubicBezTo>
                  <a:cubicBezTo>
                    <a:pt x="3300554" y="-31272"/>
                    <a:pt x="3589232" y="61206"/>
                    <a:pt x="3734744" y="0"/>
                  </a:cubicBezTo>
                  <a:cubicBezTo>
                    <a:pt x="3880256" y="-61206"/>
                    <a:pt x="4024182" y="54201"/>
                    <a:pt x="4228889" y="0"/>
                  </a:cubicBezTo>
                  <a:cubicBezTo>
                    <a:pt x="4433597" y="-54201"/>
                    <a:pt x="4454762" y="33383"/>
                    <a:pt x="4661959" y="0"/>
                  </a:cubicBezTo>
                  <a:cubicBezTo>
                    <a:pt x="4869156" y="-33383"/>
                    <a:pt x="5105345" y="7376"/>
                    <a:pt x="5278252" y="0"/>
                  </a:cubicBezTo>
                  <a:cubicBezTo>
                    <a:pt x="5451159" y="-7376"/>
                    <a:pt x="5552675" y="6050"/>
                    <a:pt x="5650249" y="0"/>
                  </a:cubicBezTo>
                  <a:cubicBezTo>
                    <a:pt x="5747823" y="-6050"/>
                    <a:pt x="6119178" y="65031"/>
                    <a:pt x="6327616" y="0"/>
                  </a:cubicBezTo>
                  <a:cubicBezTo>
                    <a:pt x="6450126" y="-2960"/>
                    <a:pt x="6561058" y="72005"/>
                    <a:pt x="6547824" y="220208"/>
                  </a:cubicBezTo>
                  <a:cubicBezTo>
                    <a:pt x="6550057" y="430009"/>
                    <a:pt x="6504706" y="496962"/>
                    <a:pt x="6547824" y="660612"/>
                  </a:cubicBezTo>
                  <a:cubicBezTo>
                    <a:pt x="6590942" y="824262"/>
                    <a:pt x="6542989" y="944807"/>
                    <a:pt x="6547824" y="1101016"/>
                  </a:cubicBezTo>
                  <a:cubicBezTo>
                    <a:pt x="6533270" y="1232599"/>
                    <a:pt x="6460145" y="1298261"/>
                    <a:pt x="6327616" y="1321224"/>
                  </a:cubicBezTo>
                  <a:cubicBezTo>
                    <a:pt x="6109351" y="1333270"/>
                    <a:pt x="5926089" y="1300211"/>
                    <a:pt x="5772397" y="1321224"/>
                  </a:cubicBezTo>
                  <a:cubicBezTo>
                    <a:pt x="5618705" y="1342237"/>
                    <a:pt x="5394095" y="1312083"/>
                    <a:pt x="5278252" y="1321224"/>
                  </a:cubicBezTo>
                  <a:cubicBezTo>
                    <a:pt x="5162410" y="1330365"/>
                    <a:pt x="4959152" y="1310079"/>
                    <a:pt x="4661959" y="1321224"/>
                  </a:cubicBezTo>
                  <a:cubicBezTo>
                    <a:pt x="4364766" y="1332369"/>
                    <a:pt x="4355907" y="1270595"/>
                    <a:pt x="4228889" y="1321224"/>
                  </a:cubicBezTo>
                  <a:cubicBezTo>
                    <a:pt x="4101871" y="1371853"/>
                    <a:pt x="3953116" y="1300101"/>
                    <a:pt x="3795818" y="1321224"/>
                  </a:cubicBezTo>
                  <a:cubicBezTo>
                    <a:pt x="3638520" y="1342347"/>
                    <a:pt x="3442545" y="1320531"/>
                    <a:pt x="3240599" y="1321224"/>
                  </a:cubicBezTo>
                  <a:cubicBezTo>
                    <a:pt x="3038653" y="1321917"/>
                    <a:pt x="2881382" y="1298545"/>
                    <a:pt x="2685380" y="1321224"/>
                  </a:cubicBezTo>
                  <a:cubicBezTo>
                    <a:pt x="2489378" y="1343903"/>
                    <a:pt x="2496084" y="1283956"/>
                    <a:pt x="2313383" y="1321224"/>
                  </a:cubicBezTo>
                  <a:cubicBezTo>
                    <a:pt x="2130682" y="1358492"/>
                    <a:pt x="2033231" y="1290752"/>
                    <a:pt x="1880313" y="1321224"/>
                  </a:cubicBezTo>
                  <a:cubicBezTo>
                    <a:pt x="1727395" y="1351696"/>
                    <a:pt x="1664052" y="1283787"/>
                    <a:pt x="1508316" y="1321224"/>
                  </a:cubicBezTo>
                  <a:cubicBezTo>
                    <a:pt x="1352580" y="1358661"/>
                    <a:pt x="1237685" y="1319010"/>
                    <a:pt x="1075245" y="1321224"/>
                  </a:cubicBezTo>
                  <a:cubicBezTo>
                    <a:pt x="912805" y="1323438"/>
                    <a:pt x="508288" y="1247610"/>
                    <a:pt x="220208" y="1321224"/>
                  </a:cubicBezTo>
                  <a:cubicBezTo>
                    <a:pt x="89680" y="1334698"/>
                    <a:pt x="-15873" y="1227688"/>
                    <a:pt x="0" y="1101016"/>
                  </a:cubicBezTo>
                  <a:cubicBezTo>
                    <a:pt x="-4501" y="995851"/>
                    <a:pt x="53095" y="773865"/>
                    <a:pt x="0" y="651804"/>
                  </a:cubicBezTo>
                  <a:cubicBezTo>
                    <a:pt x="-53095" y="529743"/>
                    <a:pt x="45865" y="348649"/>
                    <a:pt x="0" y="220208"/>
                  </a:cubicBezTo>
                  <a:close/>
                </a:path>
              </a:pathLst>
            </a:custGeom>
            <a:grpFill/>
            <a:ln w="12700" cap="flat" cmpd="sng" algn="ctr">
              <a:solidFill>
                <a:srgbClr val="FFC000"/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344437782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F97E9839-507E-4E84-BC16-1555CC101B00}"/>
                </a:ext>
              </a:extLst>
            </p:cNvPr>
            <p:cNvSpPr/>
            <p:nvPr/>
          </p:nvSpPr>
          <p:spPr>
            <a:xfrm>
              <a:off x="828818" y="5997565"/>
              <a:ext cx="6235761" cy="1188571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l-NL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Hình tròn tâm I, bán kính IP, IN, IM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99062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5728" y="-495762"/>
            <a:ext cx="1938346" cy="171088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-763214" y="5924549"/>
            <a:ext cx="1968394" cy="173740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EA46D39-21CC-4FB0-B354-47EFA0E8D250}"/>
              </a:ext>
            </a:extLst>
          </p:cNvPr>
          <p:cNvSpPr txBox="1"/>
          <p:nvPr/>
        </p:nvSpPr>
        <p:spPr>
          <a:xfrm>
            <a:off x="1181100" y="121920"/>
            <a:ext cx="1013489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32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Gọi tên hình tròn và các đường kính của mỗi hình sau (theo mẫu)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FD55574-E452-4BFA-B202-93357E2F6C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5262" y="142875"/>
            <a:ext cx="828675" cy="8001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193AAA4-E57D-422C-A63B-44843FC8E1A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4387" y="1633537"/>
            <a:ext cx="10634663" cy="3947637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D9634DD0-F904-4C64-9251-6C397A7FB042}"/>
              </a:ext>
            </a:extLst>
          </p:cNvPr>
          <p:cNvGrpSpPr/>
          <p:nvPr/>
        </p:nvGrpSpPr>
        <p:grpSpPr>
          <a:xfrm>
            <a:off x="5117166" y="4730608"/>
            <a:ext cx="2998134" cy="1060592"/>
            <a:chOff x="656507" y="5928996"/>
            <a:chExt cx="6547824" cy="1321224"/>
          </a:xfrm>
          <a:solidFill>
            <a:srgbClr val="FFFF00"/>
          </a:solidFill>
        </p:grpSpPr>
        <p:sp>
          <p:nvSpPr>
            <p:cNvPr id="23" name="Rectangle: Rounded Corners 43">
              <a:extLst>
                <a:ext uri="{FF2B5EF4-FFF2-40B4-BE49-F238E27FC236}">
                  <a16:creationId xmlns:a16="http://schemas.microsoft.com/office/drawing/2014/main" id="{5590D36A-E1C5-45CE-A4E7-9741CBC37FC3}"/>
                </a:ext>
              </a:extLst>
            </p:cNvPr>
            <p:cNvSpPr/>
            <p:nvPr/>
          </p:nvSpPr>
          <p:spPr>
            <a:xfrm>
              <a:off x="656507" y="5928996"/>
              <a:ext cx="6547824" cy="1321224"/>
            </a:xfrm>
            <a:custGeom>
              <a:avLst/>
              <a:gdLst>
                <a:gd name="connsiteX0" fmla="*/ 0 w 6547824"/>
                <a:gd name="connsiteY0" fmla="*/ 220208 h 1321224"/>
                <a:gd name="connsiteX1" fmla="*/ 220208 w 6547824"/>
                <a:gd name="connsiteY1" fmla="*/ 0 h 1321224"/>
                <a:gd name="connsiteX2" fmla="*/ 836501 w 6547824"/>
                <a:gd name="connsiteY2" fmla="*/ 0 h 1321224"/>
                <a:gd name="connsiteX3" fmla="*/ 1269572 w 6547824"/>
                <a:gd name="connsiteY3" fmla="*/ 0 h 1321224"/>
                <a:gd name="connsiteX4" fmla="*/ 1702642 w 6547824"/>
                <a:gd name="connsiteY4" fmla="*/ 0 h 1321224"/>
                <a:gd name="connsiteX5" fmla="*/ 2380010 w 6547824"/>
                <a:gd name="connsiteY5" fmla="*/ 0 h 1321224"/>
                <a:gd name="connsiteX6" fmla="*/ 2996303 w 6547824"/>
                <a:gd name="connsiteY6" fmla="*/ 0 h 1321224"/>
                <a:gd name="connsiteX7" fmla="*/ 3368299 w 6547824"/>
                <a:gd name="connsiteY7" fmla="*/ 0 h 1321224"/>
                <a:gd name="connsiteX8" fmla="*/ 3862444 w 6547824"/>
                <a:gd name="connsiteY8" fmla="*/ 0 h 1321224"/>
                <a:gd name="connsiteX9" fmla="*/ 4478737 w 6547824"/>
                <a:gd name="connsiteY9" fmla="*/ 0 h 1321224"/>
                <a:gd name="connsiteX10" fmla="*/ 5095030 w 6547824"/>
                <a:gd name="connsiteY10" fmla="*/ 0 h 1321224"/>
                <a:gd name="connsiteX11" fmla="*/ 5467027 w 6547824"/>
                <a:gd name="connsiteY11" fmla="*/ 0 h 1321224"/>
                <a:gd name="connsiteX12" fmla="*/ 5839023 w 6547824"/>
                <a:gd name="connsiteY12" fmla="*/ 0 h 1321224"/>
                <a:gd name="connsiteX13" fmla="*/ 6327616 w 6547824"/>
                <a:gd name="connsiteY13" fmla="*/ 0 h 1321224"/>
                <a:gd name="connsiteX14" fmla="*/ 6547824 w 6547824"/>
                <a:gd name="connsiteY14" fmla="*/ 220208 h 1321224"/>
                <a:gd name="connsiteX15" fmla="*/ 6547824 w 6547824"/>
                <a:gd name="connsiteY15" fmla="*/ 634188 h 1321224"/>
                <a:gd name="connsiteX16" fmla="*/ 6547824 w 6547824"/>
                <a:gd name="connsiteY16" fmla="*/ 1101016 h 1321224"/>
                <a:gd name="connsiteX17" fmla="*/ 6327616 w 6547824"/>
                <a:gd name="connsiteY17" fmla="*/ 1321224 h 1321224"/>
                <a:gd name="connsiteX18" fmla="*/ 5894545 w 6547824"/>
                <a:gd name="connsiteY18" fmla="*/ 1321224 h 1321224"/>
                <a:gd name="connsiteX19" fmla="*/ 5339326 w 6547824"/>
                <a:gd name="connsiteY19" fmla="*/ 1321224 h 1321224"/>
                <a:gd name="connsiteX20" fmla="*/ 4906256 w 6547824"/>
                <a:gd name="connsiteY20" fmla="*/ 1321224 h 1321224"/>
                <a:gd name="connsiteX21" fmla="*/ 4412111 w 6547824"/>
                <a:gd name="connsiteY21" fmla="*/ 1321224 h 1321224"/>
                <a:gd name="connsiteX22" fmla="*/ 3856892 w 6547824"/>
                <a:gd name="connsiteY22" fmla="*/ 1321224 h 1321224"/>
                <a:gd name="connsiteX23" fmla="*/ 3301673 w 6547824"/>
                <a:gd name="connsiteY23" fmla="*/ 1321224 h 1321224"/>
                <a:gd name="connsiteX24" fmla="*/ 2624306 w 6547824"/>
                <a:gd name="connsiteY24" fmla="*/ 1321224 h 1321224"/>
                <a:gd name="connsiteX25" fmla="*/ 2008013 w 6547824"/>
                <a:gd name="connsiteY25" fmla="*/ 1321224 h 1321224"/>
                <a:gd name="connsiteX26" fmla="*/ 1636016 w 6547824"/>
                <a:gd name="connsiteY26" fmla="*/ 1321224 h 1321224"/>
                <a:gd name="connsiteX27" fmla="*/ 958649 w 6547824"/>
                <a:gd name="connsiteY27" fmla="*/ 1321224 h 1321224"/>
                <a:gd name="connsiteX28" fmla="*/ 220208 w 6547824"/>
                <a:gd name="connsiteY28" fmla="*/ 1321224 h 1321224"/>
                <a:gd name="connsiteX29" fmla="*/ 0 w 6547824"/>
                <a:gd name="connsiteY29" fmla="*/ 1101016 h 1321224"/>
                <a:gd name="connsiteX30" fmla="*/ 0 w 6547824"/>
                <a:gd name="connsiteY30" fmla="*/ 678228 h 1321224"/>
                <a:gd name="connsiteX31" fmla="*/ 0 w 6547824"/>
                <a:gd name="connsiteY31" fmla="*/ 220208 h 1321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6547824" h="1321224" fill="none" extrusionOk="0">
                  <a:moveTo>
                    <a:pt x="0" y="220208"/>
                  </a:moveTo>
                  <a:cubicBezTo>
                    <a:pt x="23483" y="109139"/>
                    <a:pt x="110596" y="-392"/>
                    <a:pt x="220208" y="0"/>
                  </a:cubicBezTo>
                  <a:cubicBezTo>
                    <a:pt x="371161" y="-23441"/>
                    <a:pt x="701680" y="33568"/>
                    <a:pt x="836501" y="0"/>
                  </a:cubicBezTo>
                  <a:cubicBezTo>
                    <a:pt x="971322" y="-33568"/>
                    <a:pt x="1081096" y="19702"/>
                    <a:pt x="1269572" y="0"/>
                  </a:cubicBezTo>
                  <a:cubicBezTo>
                    <a:pt x="1458048" y="-19702"/>
                    <a:pt x="1533386" y="39069"/>
                    <a:pt x="1702642" y="0"/>
                  </a:cubicBezTo>
                  <a:cubicBezTo>
                    <a:pt x="1871898" y="-39069"/>
                    <a:pt x="2229462" y="70521"/>
                    <a:pt x="2380010" y="0"/>
                  </a:cubicBezTo>
                  <a:cubicBezTo>
                    <a:pt x="2530558" y="-70521"/>
                    <a:pt x="2851311" y="19834"/>
                    <a:pt x="2996303" y="0"/>
                  </a:cubicBezTo>
                  <a:cubicBezTo>
                    <a:pt x="3141295" y="-19834"/>
                    <a:pt x="3264073" y="17818"/>
                    <a:pt x="3368299" y="0"/>
                  </a:cubicBezTo>
                  <a:cubicBezTo>
                    <a:pt x="3472525" y="-17818"/>
                    <a:pt x="3759513" y="22817"/>
                    <a:pt x="3862444" y="0"/>
                  </a:cubicBezTo>
                  <a:cubicBezTo>
                    <a:pt x="3965376" y="-22817"/>
                    <a:pt x="4174949" y="30540"/>
                    <a:pt x="4478737" y="0"/>
                  </a:cubicBezTo>
                  <a:cubicBezTo>
                    <a:pt x="4782525" y="-30540"/>
                    <a:pt x="4875550" y="35980"/>
                    <a:pt x="5095030" y="0"/>
                  </a:cubicBezTo>
                  <a:cubicBezTo>
                    <a:pt x="5314510" y="-35980"/>
                    <a:pt x="5348264" y="25582"/>
                    <a:pt x="5467027" y="0"/>
                  </a:cubicBezTo>
                  <a:cubicBezTo>
                    <a:pt x="5585790" y="-25582"/>
                    <a:pt x="5738217" y="26848"/>
                    <a:pt x="5839023" y="0"/>
                  </a:cubicBezTo>
                  <a:cubicBezTo>
                    <a:pt x="5939829" y="-26848"/>
                    <a:pt x="6151211" y="32150"/>
                    <a:pt x="6327616" y="0"/>
                  </a:cubicBezTo>
                  <a:cubicBezTo>
                    <a:pt x="6469495" y="-9622"/>
                    <a:pt x="6551701" y="119724"/>
                    <a:pt x="6547824" y="220208"/>
                  </a:cubicBezTo>
                  <a:cubicBezTo>
                    <a:pt x="6575582" y="402050"/>
                    <a:pt x="6518794" y="435339"/>
                    <a:pt x="6547824" y="634188"/>
                  </a:cubicBezTo>
                  <a:cubicBezTo>
                    <a:pt x="6576854" y="833037"/>
                    <a:pt x="6520351" y="988816"/>
                    <a:pt x="6547824" y="1101016"/>
                  </a:cubicBezTo>
                  <a:cubicBezTo>
                    <a:pt x="6558806" y="1221884"/>
                    <a:pt x="6445913" y="1295207"/>
                    <a:pt x="6327616" y="1321224"/>
                  </a:cubicBezTo>
                  <a:cubicBezTo>
                    <a:pt x="6130160" y="1341020"/>
                    <a:pt x="5996021" y="1291700"/>
                    <a:pt x="5894545" y="1321224"/>
                  </a:cubicBezTo>
                  <a:cubicBezTo>
                    <a:pt x="5793069" y="1350748"/>
                    <a:pt x="5465480" y="1274718"/>
                    <a:pt x="5339326" y="1321224"/>
                  </a:cubicBezTo>
                  <a:cubicBezTo>
                    <a:pt x="5213172" y="1367730"/>
                    <a:pt x="5046303" y="1294251"/>
                    <a:pt x="4906256" y="1321224"/>
                  </a:cubicBezTo>
                  <a:cubicBezTo>
                    <a:pt x="4766209" y="1348197"/>
                    <a:pt x="4646796" y="1298017"/>
                    <a:pt x="4412111" y="1321224"/>
                  </a:cubicBezTo>
                  <a:cubicBezTo>
                    <a:pt x="4177426" y="1344431"/>
                    <a:pt x="4114490" y="1268102"/>
                    <a:pt x="3856892" y="1321224"/>
                  </a:cubicBezTo>
                  <a:cubicBezTo>
                    <a:pt x="3599294" y="1374346"/>
                    <a:pt x="3433743" y="1287950"/>
                    <a:pt x="3301673" y="1321224"/>
                  </a:cubicBezTo>
                  <a:cubicBezTo>
                    <a:pt x="3169603" y="1354498"/>
                    <a:pt x="2926676" y="1248752"/>
                    <a:pt x="2624306" y="1321224"/>
                  </a:cubicBezTo>
                  <a:cubicBezTo>
                    <a:pt x="2321936" y="1393696"/>
                    <a:pt x="2163187" y="1283709"/>
                    <a:pt x="2008013" y="1321224"/>
                  </a:cubicBezTo>
                  <a:cubicBezTo>
                    <a:pt x="1852839" y="1358739"/>
                    <a:pt x="1777113" y="1308886"/>
                    <a:pt x="1636016" y="1321224"/>
                  </a:cubicBezTo>
                  <a:cubicBezTo>
                    <a:pt x="1494919" y="1333562"/>
                    <a:pt x="1110703" y="1249708"/>
                    <a:pt x="958649" y="1321224"/>
                  </a:cubicBezTo>
                  <a:cubicBezTo>
                    <a:pt x="806595" y="1392740"/>
                    <a:pt x="447857" y="1300261"/>
                    <a:pt x="220208" y="1321224"/>
                  </a:cubicBezTo>
                  <a:cubicBezTo>
                    <a:pt x="71261" y="1336560"/>
                    <a:pt x="-18790" y="1233244"/>
                    <a:pt x="0" y="1101016"/>
                  </a:cubicBezTo>
                  <a:cubicBezTo>
                    <a:pt x="-45844" y="1015518"/>
                    <a:pt x="21136" y="842477"/>
                    <a:pt x="0" y="678228"/>
                  </a:cubicBezTo>
                  <a:cubicBezTo>
                    <a:pt x="-21136" y="513979"/>
                    <a:pt x="31051" y="435955"/>
                    <a:pt x="0" y="220208"/>
                  </a:cubicBezTo>
                  <a:close/>
                </a:path>
                <a:path w="6547824" h="1321224" stroke="0" extrusionOk="0">
                  <a:moveTo>
                    <a:pt x="0" y="220208"/>
                  </a:moveTo>
                  <a:cubicBezTo>
                    <a:pt x="-18458" y="93137"/>
                    <a:pt x="113888" y="11646"/>
                    <a:pt x="220208" y="0"/>
                  </a:cubicBezTo>
                  <a:cubicBezTo>
                    <a:pt x="353321" y="-1618"/>
                    <a:pt x="557339" y="49516"/>
                    <a:pt x="836501" y="0"/>
                  </a:cubicBezTo>
                  <a:cubicBezTo>
                    <a:pt x="1115663" y="-49516"/>
                    <a:pt x="1205364" y="14000"/>
                    <a:pt x="1452794" y="0"/>
                  </a:cubicBezTo>
                  <a:cubicBezTo>
                    <a:pt x="1700224" y="-14000"/>
                    <a:pt x="1903189" y="5749"/>
                    <a:pt x="2069087" y="0"/>
                  </a:cubicBezTo>
                  <a:cubicBezTo>
                    <a:pt x="2234985" y="-5749"/>
                    <a:pt x="2573153" y="21126"/>
                    <a:pt x="2746454" y="0"/>
                  </a:cubicBezTo>
                  <a:cubicBezTo>
                    <a:pt x="2919755" y="-21126"/>
                    <a:pt x="3058496" y="31272"/>
                    <a:pt x="3179525" y="0"/>
                  </a:cubicBezTo>
                  <a:cubicBezTo>
                    <a:pt x="3300554" y="-31272"/>
                    <a:pt x="3589232" y="61206"/>
                    <a:pt x="3734744" y="0"/>
                  </a:cubicBezTo>
                  <a:cubicBezTo>
                    <a:pt x="3880256" y="-61206"/>
                    <a:pt x="4024182" y="54201"/>
                    <a:pt x="4228889" y="0"/>
                  </a:cubicBezTo>
                  <a:cubicBezTo>
                    <a:pt x="4433597" y="-54201"/>
                    <a:pt x="4454762" y="33383"/>
                    <a:pt x="4661959" y="0"/>
                  </a:cubicBezTo>
                  <a:cubicBezTo>
                    <a:pt x="4869156" y="-33383"/>
                    <a:pt x="5105345" y="7376"/>
                    <a:pt x="5278252" y="0"/>
                  </a:cubicBezTo>
                  <a:cubicBezTo>
                    <a:pt x="5451159" y="-7376"/>
                    <a:pt x="5552675" y="6050"/>
                    <a:pt x="5650249" y="0"/>
                  </a:cubicBezTo>
                  <a:cubicBezTo>
                    <a:pt x="5747823" y="-6050"/>
                    <a:pt x="6119178" y="65031"/>
                    <a:pt x="6327616" y="0"/>
                  </a:cubicBezTo>
                  <a:cubicBezTo>
                    <a:pt x="6450126" y="-2960"/>
                    <a:pt x="6561058" y="72005"/>
                    <a:pt x="6547824" y="220208"/>
                  </a:cubicBezTo>
                  <a:cubicBezTo>
                    <a:pt x="6550057" y="430009"/>
                    <a:pt x="6504706" y="496962"/>
                    <a:pt x="6547824" y="660612"/>
                  </a:cubicBezTo>
                  <a:cubicBezTo>
                    <a:pt x="6590942" y="824262"/>
                    <a:pt x="6542989" y="944807"/>
                    <a:pt x="6547824" y="1101016"/>
                  </a:cubicBezTo>
                  <a:cubicBezTo>
                    <a:pt x="6533270" y="1232599"/>
                    <a:pt x="6460145" y="1298261"/>
                    <a:pt x="6327616" y="1321224"/>
                  </a:cubicBezTo>
                  <a:cubicBezTo>
                    <a:pt x="6109351" y="1333270"/>
                    <a:pt x="5926089" y="1300211"/>
                    <a:pt x="5772397" y="1321224"/>
                  </a:cubicBezTo>
                  <a:cubicBezTo>
                    <a:pt x="5618705" y="1342237"/>
                    <a:pt x="5394095" y="1312083"/>
                    <a:pt x="5278252" y="1321224"/>
                  </a:cubicBezTo>
                  <a:cubicBezTo>
                    <a:pt x="5162410" y="1330365"/>
                    <a:pt x="4959152" y="1310079"/>
                    <a:pt x="4661959" y="1321224"/>
                  </a:cubicBezTo>
                  <a:cubicBezTo>
                    <a:pt x="4364766" y="1332369"/>
                    <a:pt x="4355907" y="1270595"/>
                    <a:pt x="4228889" y="1321224"/>
                  </a:cubicBezTo>
                  <a:cubicBezTo>
                    <a:pt x="4101871" y="1371853"/>
                    <a:pt x="3953116" y="1300101"/>
                    <a:pt x="3795818" y="1321224"/>
                  </a:cubicBezTo>
                  <a:cubicBezTo>
                    <a:pt x="3638520" y="1342347"/>
                    <a:pt x="3442545" y="1320531"/>
                    <a:pt x="3240599" y="1321224"/>
                  </a:cubicBezTo>
                  <a:cubicBezTo>
                    <a:pt x="3038653" y="1321917"/>
                    <a:pt x="2881382" y="1298545"/>
                    <a:pt x="2685380" y="1321224"/>
                  </a:cubicBezTo>
                  <a:cubicBezTo>
                    <a:pt x="2489378" y="1343903"/>
                    <a:pt x="2496084" y="1283956"/>
                    <a:pt x="2313383" y="1321224"/>
                  </a:cubicBezTo>
                  <a:cubicBezTo>
                    <a:pt x="2130682" y="1358492"/>
                    <a:pt x="2033231" y="1290752"/>
                    <a:pt x="1880313" y="1321224"/>
                  </a:cubicBezTo>
                  <a:cubicBezTo>
                    <a:pt x="1727395" y="1351696"/>
                    <a:pt x="1664052" y="1283787"/>
                    <a:pt x="1508316" y="1321224"/>
                  </a:cubicBezTo>
                  <a:cubicBezTo>
                    <a:pt x="1352580" y="1358661"/>
                    <a:pt x="1237685" y="1319010"/>
                    <a:pt x="1075245" y="1321224"/>
                  </a:cubicBezTo>
                  <a:cubicBezTo>
                    <a:pt x="912805" y="1323438"/>
                    <a:pt x="508288" y="1247610"/>
                    <a:pt x="220208" y="1321224"/>
                  </a:cubicBezTo>
                  <a:cubicBezTo>
                    <a:pt x="89680" y="1334698"/>
                    <a:pt x="-15873" y="1227688"/>
                    <a:pt x="0" y="1101016"/>
                  </a:cubicBezTo>
                  <a:cubicBezTo>
                    <a:pt x="-4501" y="995851"/>
                    <a:pt x="53095" y="773865"/>
                    <a:pt x="0" y="651804"/>
                  </a:cubicBezTo>
                  <a:cubicBezTo>
                    <a:pt x="-53095" y="529743"/>
                    <a:pt x="45865" y="348649"/>
                    <a:pt x="0" y="220208"/>
                  </a:cubicBezTo>
                  <a:close/>
                </a:path>
              </a:pathLst>
            </a:custGeom>
            <a:grpFill/>
            <a:ln w="12700" cap="flat" cmpd="sng" algn="ctr">
              <a:solidFill>
                <a:srgbClr val="FFC000"/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344437782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32BD9BEF-A011-4E86-8996-E3626F197D0F}"/>
                </a:ext>
              </a:extLst>
            </p:cNvPr>
            <p:cNvSpPr/>
            <p:nvPr/>
          </p:nvSpPr>
          <p:spPr>
            <a:xfrm>
              <a:off x="791035" y="5997565"/>
              <a:ext cx="6273544" cy="1188571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Hình tròn tâm E, đường kính PQ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12CB0A3-47EE-4AED-AD4C-E4325F60179D}"/>
              </a:ext>
            </a:extLst>
          </p:cNvPr>
          <p:cNvGrpSpPr/>
          <p:nvPr/>
        </p:nvGrpSpPr>
        <p:grpSpPr>
          <a:xfrm>
            <a:off x="8689041" y="4825858"/>
            <a:ext cx="2998134" cy="1060592"/>
            <a:chOff x="656507" y="5928996"/>
            <a:chExt cx="6547824" cy="1321224"/>
          </a:xfrm>
          <a:solidFill>
            <a:srgbClr val="FFFF00"/>
          </a:solidFill>
        </p:grpSpPr>
        <p:sp>
          <p:nvSpPr>
            <p:cNvPr id="26" name="Rectangle: Rounded Corners 43">
              <a:extLst>
                <a:ext uri="{FF2B5EF4-FFF2-40B4-BE49-F238E27FC236}">
                  <a16:creationId xmlns:a16="http://schemas.microsoft.com/office/drawing/2014/main" id="{D74BAB6C-3859-4A95-9977-9566B43FCD92}"/>
                </a:ext>
              </a:extLst>
            </p:cNvPr>
            <p:cNvSpPr/>
            <p:nvPr/>
          </p:nvSpPr>
          <p:spPr>
            <a:xfrm>
              <a:off x="656507" y="5928996"/>
              <a:ext cx="6547824" cy="1321224"/>
            </a:xfrm>
            <a:custGeom>
              <a:avLst/>
              <a:gdLst>
                <a:gd name="connsiteX0" fmla="*/ 0 w 6547824"/>
                <a:gd name="connsiteY0" fmla="*/ 220208 h 1321224"/>
                <a:gd name="connsiteX1" fmla="*/ 220208 w 6547824"/>
                <a:gd name="connsiteY1" fmla="*/ 0 h 1321224"/>
                <a:gd name="connsiteX2" fmla="*/ 836501 w 6547824"/>
                <a:gd name="connsiteY2" fmla="*/ 0 h 1321224"/>
                <a:gd name="connsiteX3" fmla="*/ 1269572 w 6547824"/>
                <a:gd name="connsiteY3" fmla="*/ 0 h 1321224"/>
                <a:gd name="connsiteX4" fmla="*/ 1702642 w 6547824"/>
                <a:gd name="connsiteY4" fmla="*/ 0 h 1321224"/>
                <a:gd name="connsiteX5" fmla="*/ 2380010 w 6547824"/>
                <a:gd name="connsiteY5" fmla="*/ 0 h 1321224"/>
                <a:gd name="connsiteX6" fmla="*/ 2996303 w 6547824"/>
                <a:gd name="connsiteY6" fmla="*/ 0 h 1321224"/>
                <a:gd name="connsiteX7" fmla="*/ 3368299 w 6547824"/>
                <a:gd name="connsiteY7" fmla="*/ 0 h 1321224"/>
                <a:gd name="connsiteX8" fmla="*/ 3862444 w 6547824"/>
                <a:gd name="connsiteY8" fmla="*/ 0 h 1321224"/>
                <a:gd name="connsiteX9" fmla="*/ 4478737 w 6547824"/>
                <a:gd name="connsiteY9" fmla="*/ 0 h 1321224"/>
                <a:gd name="connsiteX10" fmla="*/ 5095030 w 6547824"/>
                <a:gd name="connsiteY10" fmla="*/ 0 h 1321224"/>
                <a:gd name="connsiteX11" fmla="*/ 5467027 w 6547824"/>
                <a:gd name="connsiteY11" fmla="*/ 0 h 1321224"/>
                <a:gd name="connsiteX12" fmla="*/ 5839023 w 6547824"/>
                <a:gd name="connsiteY12" fmla="*/ 0 h 1321224"/>
                <a:gd name="connsiteX13" fmla="*/ 6327616 w 6547824"/>
                <a:gd name="connsiteY13" fmla="*/ 0 h 1321224"/>
                <a:gd name="connsiteX14" fmla="*/ 6547824 w 6547824"/>
                <a:gd name="connsiteY14" fmla="*/ 220208 h 1321224"/>
                <a:gd name="connsiteX15" fmla="*/ 6547824 w 6547824"/>
                <a:gd name="connsiteY15" fmla="*/ 634188 h 1321224"/>
                <a:gd name="connsiteX16" fmla="*/ 6547824 w 6547824"/>
                <a:gd name="connsiteY16" fmla="*/ 1101016 h 1321224"/>
                <a:gd name="connsiteX17" fmla="*/ 6327616 w 6547824"/>
                <a:gd name="connsiteY17" fmla="*/ 1321224 h 1321224"/>
                <a:gd name="connsiteX18" fmla="*/ 5894545 w 6547824"/>
                <a:gd name="connsiteY18" fmla="*/ 1321224 h 1321224"/>
                <a:gd name="connsiteX19" fmla="*/ 5339326 w 6547824"/>
                <a:gd name="connsiteY19" fmla="*/ 1321224 h 1321224"/>
                <a:gd name="connsiteX20" fmla="*/ 4906256 w 6547824"/>
                <a:gd name="connsiteY20" fmla="*/ 1321224 h 1321224"/>
                <a:gd name="connsiteX21" fmla="*/ 4412111 w 6547824"/>
                <a:gd name="connsiteY21" fmla="*/ 1321224 h 1321224"/>
                <a:gd name="connsiteX22" fmla="*/ 3856892 w 6547824"/>
                <a:gd name="connsiteY22" fmla="*/ 1321224 h 1321224"/>
                <a:gd name="connsiteX23" fmla="*/ 3301673 w 6547824"/>
                <a:gd name="connsiteY23" fmla="*/ 1321224 h 1321224"/>
                <a:gd name="connsiteX24" fmla="*/ 2624306 w 6547824"/>
                <a:gd name="connsiteY24" fmla="*/ 1321224 h 1321224"/>
                <a:gd name="connsiteX25" fmla="*/ 2008013 w 6547824"/>
                <a:gd name="connsiteY25" fmla="*/ 1321224 h 1321224"/>
                <a:gd name="connsiteX26" fmla="*/ 1636016 w 6547824"/>
                <a:gd name="connsiteY26" fmla="*/ 1321224 h 1321224"/>
                <a:gd name="connsiteX27" fmla="*/ 958649 w 6547824"/>
                <a:gd name="connsiteY27" fmla="*/ 1321224 h 1321224"/>
                <a:gd name="connsiteX28" fmla="*/ 220208 w 6547824"/>
                <a:gd name="connsiteY28" fmla="*/ 1321224 h 1321224"/>
                <a:gd name="connsiteX29" fmla="*/ 0 w 6547824"/>
                <a:gd name="connsiteY29" fmla="*/ 1101016 h 1321224"/>
                <a:gd name="connsiteX30" fmla="*/ 0 w 6547824"/>
                <a:gd name="connsiteY30" fmla="*/ 678228 h 1321224"/>
                <a:gd name="connsiteX31" fmla="*/ 0 w 6547824"/>
                <a:gd name="connsiteY31" fmla="*/ 220208 h 1321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6547824" h="1321224" fill="none" extrusionOk="0">
                  <a:moveTo>
                    <a:pt x="0" y="220208"/>
                  </a:moveTo>
                  <a:cubicBezTo>
                    <a:pt x="23483" y="109139"/>
                    <a:pt x="110596" y="-392"/>
                    <a:pt x="220208" y="0"/>
                  </a:cubicBezTo>
                  <a:cubicBezTo>
                    <a:pt x="371161" y="-23441"/>
                    <a:pt x="701680" y="33568"/>
                    <a:pt x="836501" y="0"/>
                  </a:cubicBezTo>
                  <a:cubicBezTo>
                    <a:pt x="971322" y="-33568"/>
                    <a:pt x="1081096" y="19702"/>
                    <a:pt x="1269572" y="0"/>
                  </a:cubicBezTo>
                  <a:cubicBezTo>
                    <a:pt x="1458048" y="-19702"/>
                    <a:pt x="1533386" y="39069"/>
                    <a:pt x="1702642" y="0"/>
                  </a:cubicBezTo>
                  <a:cubicBezTo>
                    <a:pt x="1871898" y="-39069"/>
                    <a:pt x="2229462" y="70521"/>
                    <a:pt x="2380010" y="0"/>
                  </a:cubicBezTo>
                  <a:cubicBezTo>
                    <a:pt x="2530558" y="-70521"/>
                    <a:pt x="2851311" y="19834"/>
                    <a:pt x="2996303" y="0"/>
                  </a:cubicBezTo>
                  <a:cubicBezTo>
                    <a:pt x="3141295" y="-19834"/>
                    <a:pt x="3264073" y="17818"/>
                    <a:pt x="3368299" y="0"/>
                  </a:cubicBezTo>
                  <a:cubicBezTo>
                    <a:pt x="3472525" y="-17818"/>
                    <a:pt x="3759513" y="22817"/>
                    <a:pt x="3862444" y="0"/>
                  </a:cubicBezTo>
                  <a:cubicBezTo>
                    <a:pt x="3965376" y="-22817"/>
                    <a:pt x="4174949" y="30540"/>
                    <a:pt x="4478737" y="0"/>
                  </a:cubicBezTo>
                  <a:cubicBezTo>
                    <a:pt x="4782525" y="-30540"/>
                    <a:pt x="4875550" y="35980"/>
                    <a:pt x="5095030" y="0"/>
                  </a:cubicBezTo>
                  <a:cubicBezTo>
                    <a:pt x="5314510" y="-35980"/>
                    <a:pt x="5348264" y="25582"/>
                    <a:pt x="5467027" y="0"/>
                  </a:cubicBezTo>
                  <a:cubicBezTo>
                    <a:pt x="5585790" y="-25582"/>
                    <a:pt x="5738217" y="26848"/>
                    <a:pt x="5839023" y="0"/>
                  </a:cubicBezTo>
                  <a:cubicBezTo>
                    <a:pt x="5939829" y="-26848"/>
                    <a:pt x="6151211" y="32150"/>
                    <a:pt x="6327616" y="0"/>
                  </a:cubicBezTo>
                  <a:cubicBezTo>
                    <a:pt x="6469495" y="-9622"/>
                    <a:pt x="6551701" y="119724"/>
                    <a:pt x="6547824" y="220208"/>
                  </a:cubicBezTo>
                  <a:cubicBezTo>
                    <a:pt x="6575582" y="402050"/>
                    <a:pt x="6518794" y="435339"/>
                    <a:pt x="6547824" y="634188"/>
                  </a:cubicBezTo>
                  <a:cubicBezTo>
                    <a:pt x="6576854" y="833037"/>
                    <a:pt x="6520351" y="988816"/>
                    <a:pt x="6547824" y="1101016"/>
                  </a:cubicBezTo>
                  <a:cubicBezTo>
                    <a:pt x="6558806" y="1221884"/>
                    <a:pt x="6445913" y="1295207"/>
                    <a:pt x="6327616" y="1321224"/>
                  </a:cubicBezTo>
                  <a:cubicBezTo>
                    <a:pt x="6130160" y="1341020"/>
                    <a:pt x="5996021" y="1291700"/>
                    <a:pt x="5894545" y="1321224"/>
                  </a:cubicBezTo>
                  <a:cubicBezTo>
                    <a:pt x="5793069" y="1350748"/>
                    <a:pt x="5465480" y="1274718"/>
                    <a:pt x="5339326" y="1321224"/>
                  </a:cubicBezTo>
                  <a:cubicBezTo>
                    <a:pt x="5213172" y="1367730"/>
                    <a:pt x="5046303" y="1294251"/>
                    <a:pt x="4906256" y="1321224"/>
                  </a:cubicBezTo>
                  <a:cubicBezTo>
                    <a:pt x="4766209" y="1348197"/>
                    <a:pt x="4646796" y="1298017"/>
                    <a:pt x="4412111" y="1321224"/>
                  </a:cubicBezTo>
                  <a:cubicBezTo>
                    <a:pt x="4177426" y="1344431"/>
                    <a:pt x="4114490" y="1268102"/>
                    <a:pt x="3856892" y="1321224"/>
                  </a:cubicBezTo>
                  <a:cubicBezTo>
                    <a:pt x="3599294" y="1374346"/>
                    <a:pt x="3433743" y="1287950"/>
                    <a:pt x="3301673" y="1321224"/>
                  </a:cubicBezTo>
                  <a:cubicBezTo>
                    <a:pt x="3169603" y="1354498"/>
                    <a:pt x="2926676" y="1248752"/>
                    <a:pt x="2624306" y="1321224"/>
                  </a:cubicBezTo>
                  <a:cubicBezTo>
                    <a:pt x="2321936" y="1393696"/>
                    <a:pt x="2163187" y="1283709"/>
                    <a:pt x="2008013" y="1321224"/>
                  </a:cubicBezTo>
                  <a:cubicBezTo>
                    <a:pt x="1852839" y="1358739"/>
                    <a:pt x="1777113" y="1308886"/>
                    <a:pt x="1636016" y="1321224"/>
                  </a:cubicBezTo>
                  <a:cubicBezTo>
                    <a:pt x="1494919" y="1333562"/>
                    <a:pt x="1110703" y="1249708"/>
                    <a:pt x="958649" y="1321224"/>
                  </a:cubicBezTo>
                  <a:cubicBezTo>
                    <a:pt x="806595" y="1392740"/>
                    <a:pt x="447857" y="1300261"/>
                    <a:pt x="220208" y="1321224"/>
                  </a:cubicBezTo>
                  <a:cubicBezTo>
                    <a:pt x="71261" y="1336560"/>
                    <a:pt x="-18790" y="1233244"/>
                    <a:pt x="0" y="1101016"/>
                  </a:cubicBezTo>
                  <a:cubicBezTo>
                    <a:pt x="-45844" y="1015518"/>
                    <a:pt x="21136" y="842477"/>
                    <a:pt x="0" y="678228"/>
                  </a:cubicBezTo>
                  <a:cubicBezTo>
                    <a:pt x="-21136" y="513979"/>
                    <a:pt x="31051" y="435955"/>
                    <a:pt x="0" y="220208"/>
                  </a:cubicBezTo>
                  <a:close/>
                </a:path>
                <a:path w="6547824" h="1321224" stroke="0" extrusionOk="0">
                  <a:moveTo>
                    <a:pt x="0" y="220208"/>
                  </a:moveTo>
                  <a:cubicBezTo>
                    <a:pt x="-18458" y="93137"/>
                    <a:pt x="113888" y="11646"/>
                    <a:pt x="220208" y="0"/>
                  </a:cubicBezTo>
                  <a:cubicBezTo>
                    <a:pt x="353321" y="-1618"/>
                    <a:pt x="557339" y="49516"/>
                    <a:pt x="836501" y="0"/>
                  </a:cubicBezTo>
                  <a:cubicBezTo>
                    <a:pt x="1115663" y="-49516"/>
                    <a:pt x="1205364" y="14000"/>
                    <a:pt x="1452794" y="0"/>
                  </a:cubicBezTo>
                  <a:cubicBezTo>
                    <a:pt x="1700224" y="-14000"/>
                    <a:pt x="1903189" y="5749"/>
                    <a:pt x="2069087" y="0"/>
                  </a:cubicBezTo>
                  <a:cubicBezTo>
                    <a:pt x="2234985" y="-5749"/>
                    <a:pt x="2573153" y="21126"/>
                    <a:pt x="2746454" y="0"/>
                  </a:cubicBezTo>
                  <a:cubicBezTo>
                    <a:pt x="2919755" y="-21126"/>
                    <a:pt x="3058496" y="31272"/>
                    <a:pt x="3179525" y="0"/>
                  </a:cubicBezTo>
                  <a:cubicBezTo>
                    <a:pt x="3300554" y="-31272"/>
                    <a:pt x="3589232" y="61206"/>
                    <a:pt x="3734744" y="0"/>
                  </a:cubicBezTo>
                  <a:cubicBezTo>
                    <a:pt x="3880256" y="-61206"/>
                    <a:pt x="4024182" y="54201"/>
                    <a:pt x="4228889" y="0"/>
                  </a:cubicBezTo>
                  <a:cubicBezTo>
                    <a:pt x="4433597" y="-54201"/>
                    <a:pt x="4454762" y="33383"/>
                    <a:pt x="4661959" y="0"/>
                  </a:cubicBezTo>
                  <a:cubicBezTo>
                    <a:pt x="4869156" y="-33383"/>
                    <a:pt x="5105345" y="7376"/>
                    <a:pt x="5278252" y="0"/>
                  </a:cubicBezTo>
                  <a:cubicBezTo>
                    <a:pt x="5451159" y="-7376"/>
                    <a:pt x="5552675" y="6050"/>
                    <a:pt x="5650249" y="0"/>
                  </a:cubicBezTo>
                  <a:cubicBezTo>
                    <a:pt x="5747823" y="-6050"/>
                    <a:pt x="6119178" y="65031"/>
                    <a:pt x="6327616" y="0"/>
                  </a:cubicBezTo>
                  <a:cubicBezTo>
                    <a:pt x="6450126" y="-2960"/>
                    <a:pt x="6561058" y="72005"/>
                    <a:pt x="6547824" y="220208"/>
                  </a:cubicBezTo>
                  <a:cubicBezTo>
                    <a:pt x="6550057" y="430009"/>
                    <a:pt x="6504706" y="496962"/>
                    <a:pt x="6547824" y="660612"/>
                  </a:cubicBezTo>
                  <a:cubicBezTo>
                    <a:pt x="6590942" y="824262"/>
                    <a:pt x="6542989" y="944807"/>
                    <a:pt x="6547824" y="1101016"/>
                  </a:cubicBezTo>
                  <a:cubicBezTo>
                    <a:pt x="6533270" y="1232599"/>
                    <a:pt x="6460145" y="1298261"/>
                    <a:pt x="6327616" y="1321224"/>
                  </a:cubicBezTo>
                  <a:cubicBezTo>
                    <a:pt x="6109351" y="1333270"/>
                    <a:pt x="5926089" y="1300211"/>
                    <a:pt x="5772397" y="1321224"/>
                  </a:cubicBezTo>
                  <a:cubicBezTo>
                    <a:pt x="5618705" y="1342237"/>
                    <a:pt x="5394095" y="1312083"/>
                    <a:pt x="5278252" y="1321224"/>
                  </a:cubicBezTo>
                  <a:cubicBezTo>
                    <a:pt x="5162410" y="1330365"/>
                    <a:pt x="4959152" y="1310079"/>
                    <a:pt x="4661959" y="1321224"/>
                  </a:cubicBezTo>
                  <a:cubicBezTo>
                    <a:pt x="4364766" y="1332369"/>
                    <a:pt x="4355907" y="1270595"/>
                    <a:pt x="4228889" y="1321224"/>
                  </a:cubicBezTo>
                  <a:cubicBezTo>
                    <a:pt x="4101871" y="1371853"/>
                    <a:pt x="3953116" y="1300101"/>
                    <a:pt x="3795818" y="1321224"/>
                  </a:cubicBezTo>
                  <a:cubicBezTo>
                    <a:pt x="3638520" y="1342347"/>
                    <a:pt x="3442545" y="1320531"/>
                    <a:pt x="3240599" y="1321224"/>
                  </a:cubicBezTo>
                  <a:cubicBezTo>
                    <a:pt x="3038653" y="1321917"/>
                    <a:pt x="2881382" y="1298545"/>
                    <a:pt x="2685380" y="1321224"/>
                  </a:cubicBezTo>
                  <a:cubicBezTo>
                    <a:pt x="2489378" y="1343903"/>
                    <a:pt x="2496084" y="1283956"/>
                    <a:pt x="2313383" y="1321224"/>
                  </a:cubicBezTo>
                  <a:cubicBezTo>
                    <a:pt x="2130682" y="1358492"/>
                    <a:pt x="2033231" y="1290752"/>
                    <a:pt x="1880313" y="1321224"/>
                  </a:cubicBezTo>
                  <a:cubicBezTo>
                    <a:pt x="1727395" y="1351696"/>
                    <a:pt x="1664052" y="1283787"/>
                    <a:pt x="1508316" y="1321224"/>
                  </a:cubicBezTo>
                  <a:cubicBezTo>
                    <a:pt x="1352580" y="1358661"/>
                    <a:pt x="1237685" y="1319010"/>
                    <a:pt x="1075245" y="1321224"/>
                  </a:cubicBezTo>
                  <a:cubicBezTo>
                    <a:pt x="912805" y="1323438"/>
                    <a:pt x="508288" y="1247610"/>
                    <a:pt x="220208" y="1321224"/>
                  </a:cubicBezTo>
                  <a:cubicBezTo>
                    <a:pt x="89680" y="1334698"/>
                    <a:pt x="-15873" y="1227688"/>
                    <a:pt x="0" y="1101016"/>
                  </a:cubicBezTo>
                  <a:cubicBezTo>
                    <a:pt x="-4501" y="995851"/>
                    <a:pt x="53095" y="773865"/>
                    <a:pt x="0" y="651804"/>
                  </a:cubicBezTo>
                  <a:cubicBezTo>
                    <a:pt x="-53095" y="529743"/>
                    <a:pt x="45865" y="348649"/>
                    <a:pt x="0" y="220208"/>
                  </a:cubicBezTo>
                  <a:close/>
                </a:path>
              </a:pathLst>
            </a:custGeom>
            <a:grpFill/>
            <a:ln w="12700" cap="flat" cmpd="sng" algn="ctr">
              <a:solidFill>
                <a:srgbClr val="FFC000"/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344437782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72A91292-81ED-4103-AF45-FD02BC763971}"/>
                </a:ext>
              </a:extLst>
            </p:cNvPr>
            <p:cNvSpPr/>
            <p:nvPr/>
          </p:nvSpPr>
          <p:spPr>
            <a:xfrm>
              <a:off x="791035" y="5997565"/>
              <a:ext cx="6273544" cy="1188571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Hình tròn tâm C, đường kính HD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05056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618" y="141113"/>
            <a:ext cx="1117362" cy="487816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5728" y="-495762"/>
            <a:ext cx="1938346" cy="1710881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-857401" y="5439796"/>
            <a:ext cx="2471748" cy="2181688"/>
          </a:xfrm>
          <a:prstGeom prst="rect">
            <a:avLst/>
          </a:prstGeom>
        </p:spPr>
      </p:pic>
      <p:sp>
        <p:nvSpPr>
          <p:cNvPr id="14" name="Rectangle: Rounded Corners 43">
            <a:extLst>
              <a:ext uri="{FF2B5EF4-FFF2-40B4-BE49-F238E27FC236}">
                <a16:creationId xmlns:a16="http://schemas.microsoft.com/office/drawing/2014/main" id="{9D645240-D005-4810-AC9C-C05A048A4394}"/>
              </a:ext>
            </a:extLst>
          </p:cNvPr>
          <p:cNvSpPr/>
          <p:nvPr/>
        </p:nvSpPr>
        <p:spPr>
          <a:xfrm>
            <a:off x="1524000" y="141113"/>
            <a:ext cx="9351728" cy="1200329"/>
          </a:xfrm>
          <a:custGeom>
            <a:avLst/>
            <a:gdLst>
              <a:gd name="connsiteX0" fmla="*/ 0 w 9351728"/>
              <a:gd name="connsiteY0" fmla="*/ 200059 h 1200329"/>
              <a:gd name="connsiteX1" fmla="*/ 200059 w 9351728"/>
              <a:gd name="connsiteY1" fmla="*/ 0 h 1200329"/>
              <a:gd name="connsiteX2" fmla="*/ 617801 w 9351728"/>
              <a:gd name="connsiteY2" fmla="*/ 0 h 1200329"/>
              <a:gd name="connsiteX3" fmla="*/ 946026 w 9351728"/>
              <a:gd name="connsiteY3" fmla="*/ 0 h 1200329"/>
              <a:gd name="connsiteX4" fmla="*/ 1363768 w 9351728"/>
              <a:gd name="connsiteY4" fmla="*/ 0 h 1200329"/>
              <a:gd name="connsiteX5" fmla="*/ 2050058 w 9351728"/>
              <a:gd name="connsiteY5" fmla="*/ 0 h 1200329"/>
              <a:gd name="connsiteX6" fmla="*/ 2378284 w 9351728"/>
              <a:gd name="connsiteY6" fmla="*/ 0 h 1200329"/>
              <a:gd name="connsiteX7" fmla="*/ 2885542 w 9351728"/>
              <a:gd name="connsiteY7" fmla="*/ 0 h 1200329"/>
              <a:gd name="connsiteX8" fmla="*/ 3303284 w 9351728"/>
              <a:gd name="connsiteY8" fmla="*/ 0 h 1200329"/>
              <a:gd name="connsiteX9" fmla="*/ 3810542 w 9351728"/>
              <a:gd name="connsiteY9" fmla="*/ 0 h 1200329"/>
              <a:gd name="connsiteX10" fmla="*/ 4228284 w 9351728"/>
              <a:gd name="connsiteY10" fmla="*/ 0 h 1200329"/>
              <a:gd name="connsiteX11" fmla="*/ 4825058 w 9351728"/>
              <a:gd name="connsiteY11" fmla="*/ 0 h 1200329"/>
              <a:gd name="connsiteX12" fmla="*/ 5242799 w 9351728"/>
              <a:gd name="connsiteY12" fmla="*/ 0 h 1200329"/>
              <a:gd name="connsiteX13" fmla="*/ 5750057 w 9351728"/>
              <a:gd name="connsiteY13" fmla="*/ 0 h 1200329"/>
              <a:gd name="connsiteX14" fmla="*/ 6346831 w 9351728"/>
              <a:gd name="connsiteY14" fmla="*/ 0 h 1200329"/>
              <a:gd name="connsiteX15" fmla="*/ 6943605 w 9351728"/>
              <a:gd name="connsiteY15" fmla="*/ 0 h 1200329"/>
              <a:gd name="connsiteX16" fmla="*/ 7719411 w 9351728"/>
              <a:gd name="connsiteY16" fmla="*/ 0 h 1200329"/>
              <a:gd name="connsiteX17" fmla="*/ 8405702 w 9351728"/>
              <a:gd name="connsiteY17" fmla="*/ 0 h 1200329"/>
              <a:gd name="connsiteX18" fmla="*/ 9151669 w 9351728"/>
              <a:gd name="connsiteY18" fmla="*/ 0 h 1200329"/>
              <a:gd name="connsiteX19" fmla="*/ 9351728 w 9351728"/>
              <a:gd name="connsiteY19" fmla="*/ 200059 h 1200329"/>
              <a:gd name="connsiteX20" fmla="*/ 9351728 w 9351728"/>
              <a:gd name="connsiteY20" fmla="*/ 616169 h 1200329"/>
              <a:gd name="connsiteX21" fmla="*/ 9351728 w 9351728"/>
              <a:gd name="connsiteY21" fmla="*/ 1000270 h 1200329"/>
              <a:gd name="connsiteX22" fmla="*/ 9151669 w 9351728"/>
              <a:gd name="connsiteY22" fmla="*/ 1200329 h 1200329"/>
              <a:gd name="connsiteX23" fmla="*/ 8465379 w 9351728"/>
              <a:gd name="connsiteY23" fmla="*/ 1200329 h 1200329"/>
              <a:gd name="connsiteX24" fmla="*/ 7689573 w 9351728"/>
              <a:gd name="connsiteY24" fmla="*/ 1200329 h 1200329"/>
              <a:gd name="connsiteX25" fmla="*/ 7003283 w 9351728"/>
              <a:gd name="connsiteY25" fmla="*/ 1200329 h 1200329"/>
              <a:gd name="connsiteX26" fmla="*/ 6227476 w 9351728"/>
              <a:gd name="connsiteY26" fmla="*/ 1200329 h 1200329"/>
              <a:gd name="connsiteX27" fmla="*/ 5630702 w 9351728"/>
              <a:gd name="connsiteY27" fmla="*/ 1200329 h 1200329"/>
              <a:gd name="connsiteX28" fmla="*/ 4944412 w 9351728"/>
              <a:gd name="connsiteY28" fmla="*/ 1200329 h 1200329"/>
              <a:gd name="connsiteX29" fmla="*/ 4437154 w 9351728"/>
              <a:gd name="connsiteY29" fmla="*/ 1200329 h 1200329"/>
              <a:gd name="connsiteX30" fmla="*/ 4108929 w 9351728"/>
              <a:gd name="connsiteY30" fmla="*/ 1200329 h 1200329"/>
              <a:gd name="connsiteX31" fmla="*/ 3780703 w 9351728"/>
              <a:gd name="connsiteY31" fmla="*/ 1200329 h 1200329"/>
              <a:gd name="connsiteX32" fmla="*/ 3362961 w 9351728"/>
              <a:gd name="connsiteY32" fmla="*/ 1200329 h 1200329"/>
              <a:gd name="connsiteX33" fmla="*/ 2945219 w 9351728"/>
              <a:gd name="connsiteY33" fmla="*/ 1200329 h 1200329"/>
              <a:gd name="connsiteX34" fmla="*/ 2527478 w 9351728"/>
              <a:gd name="connsiteY34" fmla="*/ 1200329 h 1200329"/>
              <a:gd name="connsiteX35" fmla="*/ 1751671 w 9351728"/>
              <a:gd name="connsiteY35" fmla="*/ 1200329 h 1200329"/>
              <a:gd name="connsiteX36" fmla="*/ 1065381 w 9351728"/>
              <a:gd name="connsiteY36" fmla="*/ 1200329 h 1200329"/>
              <a:gd name="connsiteX37" fmla="*/ 200059 w 9351728"/>
              <a:gd name="connsiteY37" fmla="*/ 1200329 h 1200329"/>
              <a:gd name="connsiteX38" fmla="*/ 0 w 9351728"/>
              <a:gd name="connsiteY38" fmla="*/ 1000270 h 1200329"/>
              <a:gd name="connsiteX39" fmla="*/ 0 w 9351728"/>
              <a:gd name="connsiteY39" fmla="*/ 600165 h 1200329"/>
              <a:gd name="connsiteX40" fmla="*/ 0 w 9351728"/>
              <a:gd name="connsiteY40" fmla="*/ 200059 h 1200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9351728" h="1200329" fill="none" extrusionOk="0">
                <a:moveTo>
                  <a:pt x="0" y="200059"/>
                </a:moveTo>
                <a:cubicBezTo>
                  <a:pt x="-24854" y="69217"/>
                  <a:pt x="95357" y="11666"/>
                  <a:pt x="200059" y="0"/>
                </a:cubicBezTo>
                <a:cubicBezTo>
                  <a:pt x="296577" y="-16097"/>
                  <a:pt x="466312" y="50012"/>
                  <a:pt x="617801" y="0"/>
                </a:cubicBezTo>
                <a:cubicBezTo>
                  <a:pt x="769290" y="-50012"/>
                  <a:pt x="830687" y="23768"/>
                  <a:pt x="946026" y="0"/>
                </a:cubicBezTo>
                <a:cubicBezTo>
                  <a:pt x="1061365" y="-23768"/>
                  <a:pt x="1272944" y="16062"/>
                  <a:pt x="1363768" y="0"/>
                </a:cubicBezTo>
                <a:cubicBezTo>
                  <a:pt x="1454592" y="-16062"/>
                  <a:pt x="1726241" y="30619"/>
                  <a:pt x="2050058" y="0"/>
                </a:cubicBezTo>
                <a:cubicBezTo>
                  <a:pt x="2373875" y="-30619"/>
                  <a:pt x="2301446" y="8030"/>
                  <a:pt x="2378284" y="0"/>
                </a:cubicBezTo>
                <a:cubicBezTo>
                  <a:pt x="2455122" y="-8030"/>
                  <a:pt x="2735408" y="41618"/>
                  <a:pt x="2885542" y="0"/>
                </a:cubicBezTo>
                <a:cubicBezTo>
                  <a:pt x="3035676" y="-41618"/>
                  <a:pt x="3125889" y="31869"/>
                  <a:pt x="3303284" y="0"/>
                </a:cubicBezTo>
                <a:cubicBezTo>
                  <a:pt x="3480679" y="-31869"/>
                  <a:pt x="3647992" y="50652"/>
                  <a:pt x="3810542" y="0"/>
                </a:cubicBezTo>
                <a:cubicBezTo>
                  <a:pt x="3973092" y="-50652"/>
                  <a:pt x="4037033" y="27981"/>
                  <a:pt x="4228284" y="0"/>
                </a:cubicBezTo>
                <a:cubicBezTo>
                  <a:pt x="4419535" y="-27981"/>
                  <a:pt x="4666847" y="34528"/>
                  <a:pt x="4825058" y="0"/>
                </a:cubicBezTo>
                <a:cubicBezTo>
                  <a:pt x="4983269" y="-34528"/>
                  <a:pt x="5123304" y="17979"/>
                  <a:pt x="5242799" y="0"/>
                </a:cubicBezTo>
                <a:cubicBezTo>
                  <a:pt x="5362294" y="-17979"/>
                  <a:pt x="5593079" y="40449"/>
                  <a:pt x="5750057" y="0"/>
                </a:cubicBezTo>
                <a:cubicBezTo>
                  <a:pt x="5907035" y="-40449"/>
                  <a:pt x="6079639" y="14592"/>
                  <a:pt x="6346831" y="0"/>
                </a:cubicBezTo>
                <a:cubicBezTo>
                  <a:pt x="6614023" y="-14592"/>
                  <a:pt x="6664303" y="61308"/>
                  <a:pt x="6943605" y="0"/>
                </a:cubicBezTo>
                <a:cubicBezTo>
                  <a:pt x="7222907" y="-61308"/>
                  <a:pt x="7504256" y="84377"/>
                  <a:pt x="7719411" y="0"/>
                </a:cubicBezTo>
                <a:cubicBezTo>
                  <a:pt x="7934566" y="-84377"/>
                  <a:pt x="8152838" y="29782"/>
                  <a:pt x="8405702" y="0"/>
                </a:cubicBezTo>
                <a:cubicBezTo>
                  <a:pt x="8658566" y="-29782"/>
                  <a:pt x="8964326" y="36367"/>
                  <a:pt x="9151669" y="0"/>
                </a:cubicBezTo>
                <a:cubicBezTo>
                  <a:pt x="9275228" y="15762"/>
                  <a:pt x="9359510" y="87826"/>
                  <a:pt x="9351728" y="200059"/>
                </a:cubicBezTo>
                <a:cubicBezTo>
                  <a:pt x="9355467" y="367570"/>
                  <a:pt x="9315779" y="409917"/>
                  <a:pt x="9351728" y="616169"/>
                </a:cubicBezTo>
                <a:cubicBezTo>
                  <a:pt x="9387677" y="822421"/>
                  <a:pt x="9321581" y="885157"/>
                  <a:pt x="9351728" y="1000270"/>
                </a:cubicBezTo>
                <a:cubicBezTo>
                  <a:pt x="9354724" y="1117330"/>
                  <a:pt x="9244424" y="1212090"/>
                  <a:pt x="9151669" y="1200329"/>
                </a:cubicBezTo>
                <a:cubicBezTo>
                  <a:pt x="8827329" y="1208600"/>
                  <a:pt x="8728591" y="1162063"/>
                  <a:pt x="8465379" y="1200329"/>
                </a:cubicBezTo>
                <a:cubicBezTo>
                  <a:pt x="8202167" y="1238595"/>
                  <a:pt x="7916450" y="1154112"/>
                  <a:pt x="7689573" y="1200329"/>
                </a:cubicBezTo>
                <a:cubicBezTo>
                  <a:pt x="7462696" y="1246546"/>
                  <a:pt x="7188403" y="1137003"/>
                  <a:pt x="7003283" y="1200329"/>
                </a:cubicBezTo>
                <a:cubicBezTo>
                  <a:pt x="6818163" y="1263655"/>
                  <a:pt x="6570109" y="1118604"/>
                  <a:pt x="6227476" y="1200329"/>
                </a:cubicBezTo>
                <a:cubicBezTo>
                  <a:pt x="5884843" y="1282054"/>
                  <a:pt x="5834193" y="1183135"/>
                  <a:pt x="5630702" y="1200329"/>
                </a:cubicBezTo>
                <a:cubicBezTo>
                  <a:pt x="5427211" y="1217523"/>
                  <a:pt x="5099189" y="1174858"/>
                  <a:pt x="4944412" y="1200329"/>
                </a:cubicBezTo>
                <a:cubicBezTo>
                  <a:pt x="4789635" y="1225800"/>
                  <a:pt x="4672338" y="1182863"/>
                  <a:pt x="4437154" y="1200329"/>
                </a:cubicBezTo>
                <a:cubicBezTo>
                  <a:pt x="4201970" y="1217795"/>
                  <a:pt x="4238292" y="1198369"/>
                  <a:pt x="4108929" y="1200329"/>
                </a:cubicBezTo>
                <a:cubicBezTo>
                  <a:pt x="3979567" y="1202289"/>
                  <a:pt x="3915954" y="1173016"/>
                  <a:pt x="3780703" y="1200329"/>
                </a:cubicBezTo>
                <a:cubicBezTo>
                  <a:pt x="3645452" y="1227642"/>
                  <a:pt x="3513941" y="1189174"/>
                  <a:pt x="3362961" y="1200329"/>
                </a:cubicBezTo>
                <a:cubicBezTo>
                  <a:pt x="3211981" y="1211484"/>
                  <a:pt x="3032462" y="1184667"/>
                  <a:pt x="2945219" y="1200329"/>
                </a:cubicBezTo>
                <a:cubicBezTo>
                  <a:pt x="2857976" y="1215991"/>
                  <a:pt x="2685660" y="1178471"/>
                  <a:pt x="2527478" y="1200329"/>
                </a:cubicBezTo>
                <a:cubicBezTo>
                  <a:pt x="2369296" y="1222187"/>
                  <a:pt x="2059403" y="1145480"/>
                  <a:pt x="1751671" y="1200329"/>
                </a:cubicBezTo>
                <a:cubicBezTo>
                  <a:pt x="1443939" y="1255178"/>
                  <a:pt x="1375824" y="1133529"/>
                  <a:pt x="1065381" y="1200329"/>
                </a:cubicBezTo>
                <a:cubicBezTo>
                  <a:pt x="754938" y="1267129"/>
                  <a:pt x="605100" y="1187266"/>
                  <a:pt x="200059" y="1200329"/>
                </a:cubicBezTo>
                <a:cubicBezTo>
                  <a:pt x="88405" y="1208459"/>
                  <a:pt x="-26311" y="1090864"/>
                  <a:pt x="0" y="1000270"/>
                </a:cubicBezTo>
                <a:cubicBezTo>
                  <a:pt x="-25653" y="902135"/>
                  <a:pt x="11028" y="718922"/>
                  <a:pt x="0" y="600165"/>
                </a:cubicBezTo>
                <a:cubicBezTo>
                  <a:pt x="-11028" y="481408"/>
                  <a:pt x="39179" y="355938"/>
                  <a:pt x="0" y="200059"/>
                </a:cubicBezTo>
                <a:close/>
              </a:path>
              <a:path w="9351728" h="1200329" stroke="0" extrusionOk="0">
                <a:moveTo>
                  <a:pt x="0" y="200059"/>
                </a:moveTo>
                <a:cubicBezTo>
                  <a:pt x="-24420" y="82355"/>
                  <a:pt x="110345" y="15816"/>
                  <a:pt x="200059" y="0"/>
                </a:cubicBezTo>
                <a:cubicBezTo>
                  <a:pt x="447038" y="-8636"/>
                  <a:pt x="590320" y="3305"/>
                  <a:pt x="886349" y="0"/>
                </a:cubicBezTo>
                <a:cubicBezTo>
                  <a:pt x="1182378" y="-3305"/>
                  <a:pt x="1307154" y="79222"/>
                  <a:pt x="1572639" y="0"/>
                </a:cubicBezTo>
                <a:cubicBezTo>
                  <a:pt x="1838124" y="-79222"/>
                  <a:pt x="2033001" y="57290"/>
                  <a:pt x="2258929" y="0"/>
                </a:cubicBezTo>
                <a:cubicBezTo>
                  <a:pt x="2484857" y="-57290"/>
                  <a:pt x="2839975" y="60738"/>
                  <a:pt x="3034736" y="0"/>
                </a:cubicBezTo>
                <a:cubicBezTo>
                  <a:pt x="3229497" y="-60738"/>
                  <a:pt x="3358472" y="4988"/>
                  <a:pt x="3452477" y="0"/>
                </a:cubicBezTo>
                <a:cubicBezTo>
                  <a:pt x="3546482" y="-4988"/>
                  <a:pt x="3830821" y="14288"/>
                  <a:pt x="4049251" y="0"/>
                </a:cubicBezTo>
                <a:cubicBezTo>
                  <a:pt x="4267681" y="-14288"/>
                  <a:pt x="4319158" y="1169"/>
                  <a:pt x="4556509" y="0"/>
                </a:cubicBezTo>
                <a:cubicBezTo>
                  <a:pt x="4793860" y="-1169"/>
                  <a:pt x="4823756" y="17520"/>
                  <a:pt x="4974251" y="0"/>
                </a:cubicBezTo>
                <a:cubicBezTo>
                  <a:pt x="5124746" y="-17520"/>
                  <a:pt x="5505704" y="72660"/>
                  <a:pt x="5660541" y="0"/>
                </a:cubicBezTo>
                <a:cubicBezTo>
                  <a:pt x="5815378" y="-72660"/>
                  <a:pt x="5856449" y="3295"/>
                  <a:pt x="5988767" y="0"/>
                </a:cubicBezTo>
                <a:cubicBezTo>
                  <a:pt x="6121085" y="-3295"/>
                  <a:pt x="6227371" y="30984"/>
                  <a:pt x="6316992" y="0"/>
                </a:cubicBezTo>
                <a:cubicBezTo>
                  <a:pt x="6406614" y="-30984"/>
                  <a:pt x="6694620" y="10455"/>
                  <a:pt x="7003283" y="0"/>
                </a:cubicBezTo>
                <a:cubicBezTo>
                  <a:pt x="7311946" y="-10455"/>
                  <a:pt x="7258076" y="13620"/>
                  <a:pt x="7421024" y="0"/>
                </a:cubicBezTo>
                <a:cubicBezTo>
                  <a:pt x="7583972" y="-13620"/>
                  <a:pt x="7710932" y="15741"/>
                  <a:pt x="7838766" y="0"/>
                </a:cubicBezTo>
                <a:cubicBezTo>
                  <a:pt x="7966600" y="-15741"/>
                  <a:pt x="8405520" y="3930"/>
                  <a:pt x="8614572" y="0"/>
                </a:cubicBezTo>
                <a:cubicBezTo>
                  <a:pt x="8823624" y="-3930"/>
                  <a:pt x="9028064" y="61158"/>
                  <a:pt x="9151669" y="0"/>
                </a:cubicBezTo>
                <a:cubicBezTo>
                  <a:pt x="9271319" y="18815"/>
                  <a:pt x="9342915" y="83486"/>
                  <a:pt x="9351728" y="200059"/>
                </a:cubicBezTo>
                <a:cubicBezTo>
                  <a:pt x="9357890" y="293092"/>
                  <a:pt x="9314761" y="466732"/>
                  <a:pt x="9351728" y="592162"/>
                </a:cubicBezTo>
                <a:cubicBezTo>
                  <a:pt x="9388695" y="717592"/>
                  <a:pt x="9342248" y="819238"/>
                  <a:pt x="9351728" y="1000270"/>
                </a:cubicBezTo>
                <a:cubicBezTo>
                  <a:pt x="9355899" y="1093334"/>
                  <a:pt x="9256650" y="1196849"/>
                  <a:pt x="9151669" y="1200329"/>
                </a:cubicBezTo>
                <a:cubicBezTo>
                  <a:pt x="8894624" y="1218472"/>
                  <a:pt x="8790072" y="1124871"/>
                  <a:pt x="8465379" y="1200329"/>
                </a:cubicBezTo>
                <a:cubicBezTo>
                  <a:pt x="8140686" y="1275787"/>
                  <a:pt x="8157945" y="1148609"/>
                  <a:pt x="7868605" y="1200329"/>
                </a:cubicBezTo>
                <a:cubicBezTo>
                  <a:pt x="7579265" y="1252049"/>
                  <a:pt x="7619501" y="1187563"/>
                  <a:pt x="7540379" y="1200329"/>
                </a:cubicBezTo>
                <a:cubicBezTo>
                  <a:pt x="7461257" y="1213095"/>
                  <a:pt x="7302659" y="1161417"/>
                  <a:pt x="7122637" y="1200329"/>
                </a:cubicBezTo>
                <a:cubicBezTo>
                  <a:pt x="6942615" y="1239241"/>
                  <a:pt x="6901962" y="1197569"/>
                  <a:pt x="6794412" y="1200329"/>
                </a:cubicBezTo>
                <a:cubicBezTo>
                  <a:pt x="6686862" y="1203089"/>
                  <a:pt x="6519094" y="1190074"/>
                  <a:pt x="6376670" y="1200329"/>
                </a:cubicBezTo>
                <a:cubicBezTo>
                  <a:pt x="6234246" y="1210584"/>
                  <a:pt x="5903225" y="1139698"/>
                  <a:pt x="5690380" y="1200329"/>
                </a:cubicBezTo>
                <a:cubicBezTo>
                  <a:pt x="5477535" y="1260960"/>
                  <a:pt x="5414324" y="1175985"/>
                  <a:pt x="5272638" y="1200329"/>
                </a:cubicBezTo>
                <a:cubicBezTo>
                  <a:pt x="5130952" y="1224673"/>
                  <a:pt x="4861369" y="1194617"/>
                  <a:pt x="4675864" y="1200329"/>
                </a:cubicBezTo>
                <a:cubicBezTo>
                  <a:pt x="4490359" y="1206041"/>
                  <a:pt x="4310070" y="1173148"/>
                  <a:pt x="4168606" y="1200329"/>
                </a:cubicBezTo>
                <a:cubicBezTo>
                  <a:pt x="4027142" y="1227510"/>
                  <a:pt x="3852707" y="1194708"/>
                  <a:pt x="3750864" y="1200329"/>
                </a:cubicBezTo>
                <a:cubicBezTo>
                  <a:pt x="3649021" y="1205950"/>
                  <a:pt x="3339967" y="1110191"/>
                  <a:pt x="2975058" y="1200329"/>
                </a:cubicBezTo>
                <a:cubicBezTo>
                  <a:pt x="2610149" y="1290467"/>
                  <a:pt x="2741360" y="1171871"/>
                  <a:pt x="2557316" y="1200329"/>
                </a:cubicBezTo>
                <a:cubicBezTo>
                  <a:pt x="2373272" y="1228787"/>
                  <a:pt x="2103829" y="1148392"/>
                  <a:pt x="1871026" y="1200329"/>
                </a:cubicBezTo>
                <a:cubicBezTo>
                  <a:pt x="1638223" y="1252266"/>
                  <a:pt x="1540282" y="1196654"/>
                  <a:pt x="1453284" y="1200329"/>
                </a:cubicBezTo>
                <a:cubicBezTo>
                  <a:pt x="1366286" y="1204004"/>
                  <a:pt x="1238978" y="1178287"/>
                  <a:pt x="1035543" y="1200329"/>
                </a:cubicBezTo>
                <a:cubicBezTo>
                  <a:pt x="832108" y="1222371"/>
                  <a:pt x="401192" y="1186101"/>
                  <a:pt x="200059" y="1200329"/>
                </a:cubicBezTo>
                <a:cubicBezTo>
                  <a:pt x="92728" y="1230563"/>
                  <a:pt x="-150" y="1105883"/>
                  <a:pt x="0" y="1000270"/>
                </a:cubicBezTo>
                <a:cubicBezTo>
                  <a:pt x="-9709" y="811836"/>
                  <a:pt x="42046" y="780279"/>
                  <a:pt x="0" y="600165"/>
                </a:cubicBezTo>
                <a:cubicBezTo>
                  <a:pt x="-42046" y="420052"/>
                  <a:pt x="14677" y="366493"/>
                  <a:pt x="0" y="200059"/>
                </a:cubicBezTo>
                <a:close/>
              </a:path>
            </a:pathLst>
          </a:custGeom>
          <a:solidFill>
            <a:srgbClr val="FFC000">
              <a:lumMod val="20000"/>
              <a:lumOff val="80000"/>
            </a:srgbClr>
          </a:solidFill>
          <a:ln w="12700" cap="flat" cmpd="sng" algn="ctr">
            <a:solidFill>
              <a:srgbClr val="FFC00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44437782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微软雅黑"/>
              <a:cs typeface="Arial"/>
              <a:sym typeface="Arial"/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731824" y="214758"/>
            <a:ext cx="680720" cy="654984"/>
            <a:chOff x="599440" y="1433941"/>
            <a:chExt cx="680720" cy="654984"/>
          </a:xfrm>
        </p:grpSpPr>
        <p:sp>
          <p:nvSpPr>
            <p:cNvPr id="26" name="Isosceles Triangle 25"/>
            <p:cNvSpPr/>
            <p:nvPr/>
          </p:nvSpPr>
          <p:spPr>
            <a:xfrm>
              <a:off x="599440" y="1433941"/>
              <a:ext cx="680720" cy="604526"/>
            </a:xfrm>
            <a:prstGeom prst="triangl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725639" y="1504150"/>
              <a:ext cx="428322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2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6B91909C-3A4A-4331-9398-B9D1D8CA08E2}"/>
              </a:ext>
            </a:extLst>
          </p:cNvPr>
          <p:cNvSpPr txBox="1"/>
          <p:nvPr/>
        </p:nvSpPr>
        <p:spPr>
          <a:xfrm>
            <a:off x="1571626" y="141113"/>
            <a:ext cx="919246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vi-VN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a) Cho hình tròn tâm O có độ dài đường kính bằng 8cm. Tính độ dài bán kính của hình tròn đó.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555214F-6DCB-4358-8F6A-C11D354B4D3A}"/>
              </a:ext>
            </a:extLst>
          </p:cNvPr>
          <p:cNvSpPr txBox="1"/>
          <p:nvPr/>
        </p:nvSpPr>
        <p:spPr>
          <a:xfrm>
            <a:off x="1714500" y="2105025"/>
            <a:ext cx="818197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a) </a:t>
            </a:r>
            <a:r>
              <a:rPr lang="en-US" sz="40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lang="en-US" sz="40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r>
              <a:rPr lang="en-US" sz="40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bán</a:t>
            </a:r>
            <a:r>
              <a:rPr lang="en-US" sz="40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kính</a:t>
            </a:r>
            <a:r>
              <a:rPr lang="en-US" sz="40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0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40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40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endParaRPr lang="en-US" sz="4000" b="0" i="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n-US" sz="40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          8: 2 = 4 (cm)</a:t>
            </a:r>
          </a:p>
          <a:p>
            <a:pPr algn="r"/>
            <a:r>
              <a:rPr lang="vi-VN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 số: 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 </a:t>
            </a:r>
            <a:r>
              <a:rPr lang="vi-VN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cm</a:t>
            </a:r>
            <a:endParaRPr lang="en-US" sz="4000" b="0" i="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2133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3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618" y="141113"/>
            <a:ext cx="1117362" cy="487816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5728" y="-495762"/>
            <a:ext cx="1938346" cy="1710881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-857401" y="5439796"/>
            <a:ext cx="2471748" cy="2181688"/>
          </a:xfrm>
          <a:prstGeom prst="rect">
            <a:avLst/>
          </a:prstGeom>
        </p:spPr>
      </p:pic>
      <p:sp>
        <p:nvSpPr>
          <p:cNvPr id="14" name="Rectangle: Rounded Corners 43">
            <a:extLst>
              <a:ext uri="{FF2B5EF4-FFF2-40B4-BE49-F238E27FC236}">
                <a16:creationId xmlns:a16="http://schemas.microsoft.com/office/drawing/2014/main" id="{9D645240-D005-4810-AC9C-C05A048A4394}"/>
              </a:ext>
            </a:extLst>
          </p:cNvPr>
          <p:cNvSpPr/>
          <p:nvPr/>
        </p:nvSpPr>
        <p:spPr>
          <a:xfrm>
            <a:off x="1524000" y="141113"/>
            <a:ext cx="9351728" cy="1200329"/>
          </a:xfrm>
          <a:custGeom>
            <a:avLst/>
            <a:gdLst>
              <a:gd name="connsiteX0" fmla="*/ 0 w 9351728"/>
              <a:gd name="connsiteY0" fmla="*/ 200059 h 1200329"/>
              <a:gd name="connsiteX1" fmla="*/ 200059 w 9351728"/>
              <a:gd name="connsiteY1" fmla="*/ 0 h 1200329"/>
              <a:gd name="connsiteX2" fmla="*/ 617801 w 9351728"/>
              <a:gd name="connsiteY2" fmla="*/ 0 h 1200329"/>
              <a:gd name="connsiteX3" fmla="*/ 946026 w 9351728"/>
              <a:gd name="connsiteY3" fmla="*/ 0 h 1200329"/>
              <a:gd name="connsiteX4" fmla="*/ 1363768 w 9351728"/>
              <a:gd name="connsiteY4" fmla="*/ 0 h 1200329"/>
              <a:gd name="connsiteX5" fmla="*/ 2050058 w 9351728"/>
              <a:gd name="connsiteY5" fmla="*/ 0 h 1200329"/>
              <a:gd name="connsiteX6" fmla="*/ 2378284 w 9351728"/>
              <a:gd name="connsiteY6" fmla="*/ 0 h 1200329"/>
              <a:gd name="connsiteX7" fmla="*/ 2885542 w 9351728"/>
              <a:gd name="connsiteY7" fmla="*/ 0 h 1200329"/>
              <a:gd name="connsiteX8" fmla="*/ 3303284 w 9351728"/>
              <a:gd name="connsiteY8" fmla="*/ 0 h 1200329"/>
              <a:gd name="connsiteX9" fmla="*/ 3810542 w 9351728"/>
              <a:gd name="connsiteY9" fmla="*/ 0 h 1200329"/>
              <a:gd name="connsiteX10" fmla="*/ 4228284 w 9351728"/>
              <a:gd name="connsiteY10" fmla="*/ 0 h 1200329"/>
              <a:gd name="connsiteX11" fmla="*/ 4825058 w 9351728"/>
              <a:gd name="connsiteY11" fmla="*/ 0 h 1200329"/>
              <a:gd name="connsiteX12" fmla="*/ 5242799 w 9351728"/>
              <a:gd name="connsiteY12" fmla="*/ 0 h 1200329"/>
              <a:gd name="connsiteX13" fmla="*/ 5750057 w 9351728"/>
              <a:gd name="connsiteY13" fmla="*/ 0 h 1200329"/>
              <a:gd name="connsiteX14" fmla="*/ 6346831 w 9351728"/>
              <a:gd name="connsiteY14" fmla="*/ 0 h 1200329"/>
              <a:gd name="connsiteX15" fmla="*/ 6943605 w 9351728"/>
              <a:gd name="connsiteY15" fmla="*/ 0 h 1200329"/>
              <a:gd name="connsiteX16" fmla="*/ 7719411 w 9351728"/>
              <a:gd name="connsiteY16" fmla="*/ 0 h 1200329"/>
              <a:gd name="connsiteX17" fmla="*/ 8405702 w 9351728"/>
              <a:gd name="connsiteY17" fmla="*/ 0 h 1200329"/>
              <a:gd name="connsiteX18" fmla="*/ 9151669 w 9351728"/>
              <a:gd name="connsiteY18" fmla="*/ 0 h 1200329"/>
              <a:gd name="connsiteX19" fmla="*/ 9351728 w 9351728"/>
              <a:gd name="connsiteY19" fmla="*/ 200059 h 1200329"/>
              <a:gd name="connsiteX20" fmla="*/ 9351728 w 9351728"/>
              <a:gd name="connsiteY20" fmla="*/ 616169 h 1200329"/>
              <a:gd name="connsiteX21" fmla="*/ 9351728 w 9351728"/>
              <a:gd name="connsiteY21" fmla="*/ 1000270 h 1200329"/>
              <a:gd name="connsiteX22" fmla="*/ 9151669 w 9351728"/>
              <a:gd name="connsiteY22" fmla="*/ 1200329 h 1200329"/>
              <a:gd name="connsiteX23" fmla="*/ 8465379 w 9351728"/>
              <a:gd name="connsiteY23" fmla="*/ 1200329 h 1200329"/>
              <a:gd name="connsiteX24" fmla="*/ 7689573 w 9351728"/>
              <a:gd name="connsiteY24" fmla="*/ 1200329 h 1200329"/>
              <a:gd name="connsiteX25" fmla="*/ 7003283 w 9351728"/>
              <a:gd name="connsiteY25" fmla="*/ 1200329 h 1200329"/>
              <a:gd name="connsiteX26" fmla="*/ 6227476 w 9351728"/>
              <a:gd name="connsiteY26" fmla="*/ 1200329 h 1200329"/>
              <a:gd name="connsiteX27" fmla="*/ 5630702 w 9351728"/>
              <a:gd name="connsiteY27" fmla="*/ 1200329 h 1200329"/>
              <a:gd name="connsiteX28" fmla="*/ 4944412 w 9351728"/>
              <a:gd name="connsiteY28" fmla="*/ 1200329 h 1200329"/>
              <a:gd name="connsiteX29" fmla="*/ 4437154 w 9351728"/>
              <a:gd name="connsiteY29" fmla="*/ 1200329 h 1200329"/>
              <a:gd name="connsiteX30" fmla="*/ 4108929 w 9351728"/>
              <a:gd name="connsiteY30" fmla="*/ 1200329 h 1200329"/>
              <a:gd name="connsiteX31" fmla="*/ 3780703 w 9351728"/>
              <a:gd name="connsiteY31" fmla="*/ 1200329 h 1200329"/>
              <a:gd name="connsiteX32" fmla="*/ 3362961 w 9351728"/>
              <a:gd name="connsiteY32" fmla="*/ 1200329 h 1200329"/>
              <a:gd name="connsiteX33" fmla="*/ 2945219 w 9351728"/>
              <a:gd name="connsiteY33" fmla="*/ 1200329 h 1200329"/>
              <a:gd name="connsiteX34" fmla="*/ 2527478 w 9351728"/>
              <a:gd name="connsiteY34" fmla="*/ 1200329 h 1200329"/>
              <a:gd name="connsiteX35" fmla="*/ 1751671 w 9351728"/>
              <a:gd name="connsiteY35" fmla="*/ 1200329 h 1200329"/>
              <a:gd name="connsiteX36" fmla="*/ 1065381 w 9351728"/>
              <a:gd name="connsiteY36" fmla="*/ 1200329 h 1200329"/>
              <a:gd name="connsiteX37" fmla="*/ 200059 w 9351728"/>
              <a:gd name="connsiteY37" fmla="*/ 1200329 h 1200329"/>
              <a:gd name="connsiteX38" fmla="*/ 0 w 9351728"/>
              <a:gd name="connsiteY38" fmla="*/ 1000270 h 1200329"/>
              <a:gd name="connsiteX39" fmla="*/ 0 w 9351728"/>
              <a:gd name="connsiteY39" fmla="*/ 600165 h 1200329"/>
              <a:gd name="connsiteX40" fmla="*/ 0 w 9351728"/>
              <a:gd name="connsiteY40" fmla="*/ 200059 h 1200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9351728" h="1200329" fill="none" extrusionOk="0">
                <a:moveTo>
                  <a:pt x="0" y="200059"/>
                </a:moveTo>
                <a:cubicBezTo>
                  <a:pt x="-24854" y="69217"/>
                  <a:pt x="95357" y="11666"/>
                  <a:pt x="200059" y="0"/>
                </a:cubicBezTo>
                <a:cubicBezTo>
                  <a:pt x="296577" y="-16097"/>
                  <a:pt x="466312" y="50012"/>
                  <a:pt x="617801" y="0"/>
                </a:cubicBezTo>
                <a:cubicBezTo>
                  <a:pt x="769290" y="-50012"/>
                  <a:pt x="830687" y="23768"/>
                  <a:pt x="946026" y="0"/>
                </a:cubicBezTo>
                <a:cubicBezTo>
                  <a:pt x="1061365" y="-23768"/>
                  <a:pt x="1272944" y="16062"/>
                  <a:pt x="1363768" y="0"/>
                </a:cubicBezTo>
                <a:cubicBezTo>
                  <a:pt x="1454592" y="-16062"/>
                  <a:pt x="1726241" y="30619"/>
                  <a:pt x="2050058" y="0"/>
                </a:cubicBezTo>
                <a:cubicBezTo>
                  <a:pt x="2373875" y="-30619"/>
                  <a:pt x="2301446" y="8030"/>
                  <a:pt x="2378284" y="0"/>
                </a:cubicBezTo>
                <a:cubicBezTo>
                  <a:pt x="2455122" y="-8030"/>
                  <a:pt x="2735408" y="41618"/>
                  <a:pt x="2885542" y="0"/>
                </a:cubicBezTo>
                <a:cubicBezTo>
                  <a:pt x="3035676" y="-41618"/>
                  <a:pt x="3125889" y="31869"/>
                  <a:pt x="3303284" y="0"/>
                </a:cubicBezTo>
                <a:cubicBezTo>
                  <a:pt x="3480679" y="-31869"/>
                  <a:pt x="3647992" y="50652"/>
                  <a:pt x="3810542" y="0"/>
                </a:cubicBezTo>
                <a:cubicBezTo>
                  <a:pt x="3973092" y="-50652"/>
                  <a:pt x="4037033" y="27981"/>
                  <a:pt x="4228284" y="0"/>
                </a:cubicBezTo>
                <a:cubicBezTo>
                  <a:pt x="4419535" y="-27981"/>
                  <a:pt x="4666847" y="34528"/>
                  <a:pt x="4825058" y="0"/>
                </a:cubicBezTo>
                <a:cubicBezTo>
                  <a:pt x="4983269" y="-34528"/>
                  <a:pt x="5123304" y="17979"/>
                  <a:pt x="5242799" y="0"/>
                </a:cubicBezTo>
                <a:cubicBezTo>
                  <a:pt x="5362294" y="-17979"/>
                  <a:pt x="5593079" y="40449"/>
                  <a:pt x="5750057" y="0"/>
                </a:cubicBezTo>
                <a:cubicBezTo>
                  <a:pt x="5907035" y="-40449"/>
                  <a:pt x="6079639" y="14592"/>
                  <a:pt x="6346831" y="0"/>
                </a:cubicBezTo>
                <a:cubicBezTo>
                  <a:pt x="6614023" y="-14592"/>
                  <a:pt x="6664303" y="61308"/>
                  <a:pt x="6943605" y="0"/>
                </a:cubicBezTo>
                <a:cubicBezTo>
                  <a:pt x="7222907" y="-61308"/>
                  <a:pt x="7504256" y="84377"/>
                  <a:pt x="7719411" y="0"/>
                </a:cubicBezTo>
                <a:cubicBezTo>
                  <a:pt x="7934566" y="-84377"/>
                  <a:pt x="8152838" y="29782"/>
                  <a:pt x="8405702" y="0"/>
                </a:cubicBezTo>
                <a:cubicBezTo>
                  <a:pt x="8658566" y="-29782"/>
                  <a:pt x="8964326" y="36367"/>
                  <a:pt x="9151669" y="0"/>
                </a:cubicBezTo>
                <a:cubicBezTo>
                  <a:pt x="9275228" y="15762"/>
                  <a:pt x="9359510" y="87826"/>
                  <a:pt x="9351728" y="200059"/>
                </a:cubicBezTo>
                <a:cubicBezTo>
                  <a:pt x="9355467" y="367570"/>
                  <a:pt x="9315779" y="409917"/>
                  <a:pt x="9351728" y="616169"/>
                </a:cubicBezTo>
                <a:cubicBezTo>
                  <a:pt x="9387677" y="822421"/>
                  <a:pt x="9321581" y="885157"/>
                  <a:pt x="9351728" y="1000270"/>
                </a:cubicBezTo>
                <a:cubicBezTo>
                  <a:pt x="9354724" y="1117330"/>
                  <a:pt x="9244424" y="1212090"/>
                  <a:pt x="9151669" y="1200329"/>
                </a:cubicBezTo>
                <a:cubicBezTo>
                  <a:pt x="8827329" y="1208600"/>
                  <a:pt x="8728591" y="1162063"/>
                  <a:pt x="8465379" y="1200329"/>
                </a:cubicBezTo>
                <a:cubicBezTo>
                  <a:pt x="8202167" y="1238595"/>
                  <a:pt x="7916450" y="1154112"/>
                  <a:pt x="7689573" y="1200329"/>
                </a:cubicBezTo>
                <a:cubicBezTo>
                  <a:pt x="7462696" y="1246546"/>
                  <a:pt x="7188403" y="1137003"/>
                  <a:pt x="7003283" y="1200329"/>
                </a:cubicBezTo>
                <a:cubicBezTo>
                  <a:pt x="6818163" y="1263655"/>
                  <a:pt x="6570109" y="1118604"/>
                  <a:pt x="6227476" y="1200329"/>
                </a:cubicBezTo>
                <a:cubicBezTo>
                  <a:pt x="5884843" y="1282054"/>
                  <a:pt x="5834193" y="1183135"/>
                  <a:pt x="5630702" y="1200329"/>
                </a:cubicBezTo>
                <a:cubicBezTo>
                  <a:pt x="5427211" y="1217523"/>
                  <a:pt x="5099189" y="1174858"/>
                  <a:pt x="4944412" y="1200329"/>
                </a:cubicBezTo>
                <a:cubicBezTo>
                  <a:pt x="4789635" y="1225800"/>
                  <a:pt x="4672338" y="1182863"/>
                  <a:pt x="4437154" y="1200329"/>
                </a:cubicBezTo>
                <a:cubicBezTo>
                  <a:pt x="4201970" y="1217795"/>
                  <a:pt x="4238292" y="1198369"/>
                  <a:pt x="4108929" y="1200329"/>
                </a:cubicBezTo>
                <a:cubicBezTo>
                  <a:pt x="3979567" y="1202289"/>
                  <a:pt x="3915954" y="1173016"/>
                  <a:pt x="3780703" y="1200329"/>
                </a:cubicBezTo>
                <a:cubicBezTo>
                  <a:pt x="3645452" y="1227642"/>
                  <a:pt x="3513941" y="1189174"/>
                  <a:pt x="3362961" y="1200329"/>
                </a:cubicBezTo>
                <a:cubicBezTo>
                  <a:pt x="3211981" y="1211484"/>
                  <a:pt x="3032462" y="1184667"/>
                  <a:pt x="2945219" y="1200329"/>
                </a:cubicBezTo>
                <a:cubicBezTo>
                  <a:pt x="2857976" y="1215991"/>
                  <a:pt x="2685660" y="1178471"/>
                  <a:pt x="2527478" y="1200329"/>
                </a:cubicBezTo>
                <a:cubicBezTo>
                  <a:pt x="2369296" y="1222187"/>
                  <a:pt x="2059403" y="1145480"/>
                  <a:pt x="1751671" y="1200329"/>
                </a:cubicBezTo>
                <a:cubicBezTo>
                  <a:pt x="1443939" y="1255178"/>
                  <a:pt x="1375824" y="1133529"/>
                  <a:pt x="1065381" y="1200329"/>
                </a:cubicBezTo>
                <a:cubicBezTo>
                  <a:pt x="754938" y="1267129"/>
                  <a:pt x="605100" y="1187266"/>
                  <a:pt x="200059" y="1200329"/>
                </a:cubicBezTo>
                <a:cubicBezTo>
                  <a:pt x="88405" y="1208459"/>
                  <a:pt x="-26311" y="1090864"/>
                  <a:pt x="0" y="1000270"/>
                </a:cubicBezTo>
                <a:cubicBezTo>
                  <a:pt x="-25653" y="902135"/>
                  <a:pt x="11028" y="718922"/>
                  <a:pt x="0" y="600165"/>
                </a:cubicBezTo>
                <a:cubicBezTo>
                  <a:pt x="-11028" y="481408"/>
                  <a:pt x="39179" y="355938"/>
                  <a:pt x="0" y="200059"/>
                </a:cubicBezTo>
                <a:close/>
              </a:path>
              <a:path w="9351728" h="1200329" stroke="0" extrusionOk="0">
                <a:moveTo>
                  <a:pt x="0" y="200059"/>
                </a:moveTo>
                <a:cubicBezTo>
                  <a:pt x="-24420" y="82355"/>
                  <a:pt x="110345" y="15816"/>
                  <a:pt x="200059" y="0"/>
                </a:cubicBezTo>
                <a:cubicBezTo>
                  <a:pt x="447038" y="-8636"/>
                  <a:pt x="590320" y="3305"/>
                  <a:pt x="886349" y="0"/>
                </a:cubicBezTo>
                <a:cubicBezTo>
                  <a:pt x="1182378" y="-3305"/>
                  <a:pt x="1307154" y="79222"/>
                  <a:pt x="1572639" y="0"/>
                </a:cubicBezTo>
                <a:cubicBezTo>
                  <a:pt x="1838124" y="-79222"/>
                  <a:pt x="2033001" y="57290"/>
                  <a:pt x="2258929" y="0"/>
                </a:cubicBezTo>
                <a:cubicBezTo>
                  <a:pt x="2484857" y="-57290"/>
                  <a:pt x="2839975" y="60738"/>
                  <a:pt x="3034736" y="0"/>
                </a:cubicBezTo>
                <a:cubicBezTo>
                  <a:pt x="3229497" y="-60738"/>
                  <a:pt x="3358472" y="4988"/>
                  <a:pt x="3452477" y="0"/>
                </a:cubicBezTo>
                <a:cubicBezTo>
                  <a:pt x="3546482" y="-4988"/>
                  <a:pt x="3830821" y="14288"/>
                  <a:pt x="4049251" y="0"/>
                </a:cubicBezTo>
                <a:cubicBezTo>
                  <a:pt x="4267681" y="-14288"/>
                  <a:pt x="4319158" y="1169"/>
                  <a:pt x="4556509" y="0"/>
                </a:cubicBezTo>
                <a:cubicBezTo>
                  <a:pt x="4793860" y="-1169"/>
                  <a:pt x="4823756" y="17520"/>
                  <a:pt x="4974251" y="0"/>
                </a:cubicBezTo>
                <a:cubicBezTo>
                  <a:pt x="5124746" y="-17520"/>
                  <a:pt x="5505704" y="72660"/>
                  <a:pt x="5660541" y="0"/>
                </a:cubicBezTo>
                <a:cubicBezTo>
                  <a:pt x="5815378" y="-72660"/>
                  <a:pt x="5856449" y="3295"/>
                  <a:pt x="5988767" y="0"/>
                </a:cubicBezTo>
                <a:cubicBezTo>
                  <a:pt x="6121085" y="-3295"/>
                  <a:pt x="6227371" y="30984"/>
                  <a:pt x="6316992" y="0"/>
                </a:cubicBezTo>
                <a:cubicBezTo>
                  <a:pt x="6406614" y="-30984"/>
                  <a:pt x="6694620" y="10455"/>
                  <a:pt x="7003283" y="0"/>
                </a:cubicBezTo>
                <a:cubicBezTo>
                  <a:pt x="7311946" y="-10455"/>
                  <a:pt x="7258076" y="13620"/>
                  <a:pt x="7421024" y="0"/>
                </a:cubicBezTo>
                <a:cubicBezTo>
                  <a:pt x="7583972" y="-13620"/>
                  <a:pt x="7710932" y="15741"/>
                  <a:pt x="7838766" y="0"/>
                </a:cubicBezTo>
                <a:cubicBezTo>
                  <a:pt x="7966600" y="-15741"/>
                  <a:pt x="8405520" y="3930"/>
                  <a:pt x="8614572" y="0"/>
                </a:cubicBezTo>
                <a:cubicBezTo>
                  <a:pt x="8823624" y="-3930"/>
                  <a:pt x="9028064" y="61158"/>
                  <a:pt x="9151669" y="0"/>
                </a:cubicBezTo>
                <a:cubicBezTo>
                  <a:pt x="9271319" y="18815"/>
                  <a:pt x="9342915" y="83486"/>
                  <a:pt x="9351728" y="200059"/>
                </a:cubicBezTo>
                <a:cubicBezTo>
                  <a:pt x="9357890" y="293092"/>
                  <a:pt x="9314761" y="466732"/>
                  <a:pt x="9351728" y="592162"/>
                </a:cubicBezTo>
                <a:cubicBezTo>
                  <a:pt x="9388695" y="717592"/>
                  <a:pt x="9342248" y="819238"/>
                  <a:pt x="9351728" y="1000270"/>
                </a:cubicBezTo>
                <a:cubicBezTo>
                  <a:pt x="9355899" y="1093334"/>
                  <a:pt x="9256650" y="1196849"/>
                  <a:pt x="9151669" y="1200329"/>
                </a:cubicBezTo>
                <a:cubicBezTo>
                  <a:pt x="8894624" y="1218472"/>
                  <a:pt x="8790072" y="1124871"/>
                  <a:pt x="8465379" y="1200329"/>
                </a:cubicBezTo>
                <a:cubicBezTo>
                  <a:pt x="8140686" y="1275787"/>
                  <a:pt x="8157945" y="1148609"/>
                  <a:pt x="7868605" y="1200329"/>
                </a:cubicBezTo>
                <a:cubicBezTo>
                  <a:pt x="7579265" y="1252049"/>
                  <a:pt x="7619501" y="1187563"/>
                  <a:pt x="7540379" y="1200329"/>
                </a:cubicBezTo>
                <a:cubicBezTo>
                  <a:pt x="7461257" y="1213095"/>
                  <a:pt x="7302659" y="1161417"/>
                  <a:pt x="7122637" y="1200329"/>
                </a:cubicBezTo>
                <a:cubicBezTo>
                  <a:pt x="6942615" y="1239241"/>
                  <a:pt x="6901962" y="1197569"/>
                  <a:pt x="6794412" y="1200329"/>
                </a:cubicBezTo>
                <a:cubicBezTo>
                  <a:pt x="6686862" y="1203089"/>
                  <a:pt x="6519094" y="1190074"/>
                  <a:pt x="6376670" y="1200329"/>
                </a:cubicBezTo>
                <a:cubicBezTo>
                  <a:pt x="6234246" y="1210584"/>
                  <a:pt x="5903225" y="1139698"/>
                  <a:pt x="5690380" y="1200329"/>
                </a:cubicBezTo>
                <a:cubicBezTo>
                  <a:pt x="5477535" y="1260960"/>
                  <a:pt x="5414324" y="1175985"/>
                  <a:pt x="5272638" y="1200329"/>
                </a:cubicBezTo>
                <a:cubicBezTo>
                  <a:pt x="5130952" y="1224673"/>
                  <a:pt x="4861369" y="1194617"/>
                  <a:pt x="4675864" y="1200329"/>
                </a:cubicBezTo>
                <a:cubicBezTo>
                  <a:pt x="4490359" y="1206041"/>
                  <a:pt x="4310070" y="1173148"/>
                  <a:pt x="4168606" y="1200329"/>
                </a:cubicBezTo>
                <a:cubicBezTo>
                  <a:pt x="4027142" y="1227510"/>
                  <a:pt x="3852707" y="1194708"/>
                  <a:pt x="3750864" y="1200329"/>
                </a:cubicBezTo>
                <a:cubicBezTo>
                  <a:pt x="3649021" y="1205950"/>
                  <a:pt x="3339967" y="1110191"/>
                  <a:pt x="2975058" y="1200329"/>
                </a:cubicBezTo>
                <a:cubicBezTo>
                  <a:pt x="2610149" y="1290467"/>
                  <a:pt x="2741360" y="1171871"/>
                  <a:pt x="2557316" y="1200329"/>
                </a:cubicBezTo>
                <a:cubicBezTo>
                  <a:pt x="2373272" y="1228787"/>
                  <a:pt x="2103829" y="1148392"/>
                  <a:pt x="1871026" y="1200329"/>
                </a:cubicBezTo>
                <a:cubicBezTo>
                  <a:pt x="1638223" y="1252266"/>
                  <a:pt x="1540282" y="1196654"/>
                  <a:pt x="1453284" y="1200329"/>
                </a:cubicBezTo>
                <a:cubicBezTo>
                  <a:pt x="1366286" y="1204004"/>
                  <a:pt x="1238978" y="1178287"/>
                  <a:pt x="1035543" y="1200329"/>
                </a:cubicBezTo>
                <a:cubicBezTo>
                  <a:pt x="832108" y="1222371"/>
                  <a:pt x="401192" y="1186101"/>
                  <a:pt x="200059" y="1200329"/>
                </a:cubicBezTo>
                <a:cubicBezTo>
                  <a:pt x="92728" y="1230563"/>
                  <a:pt x="-150" y="1105883"/>
                  <a:pt x="0" y="1000270"/>
                </a:cubicBezTo>
                <a:cubicBezTo>
                  <a:pt x="-9709" y="811836"/>
                  <a:pt x="42046" y="780279"/>
                  <a:pt x="0" y="600165"/>
                </a:cubicBezTo>
                <a:cubicBezTo>
                  <a:pt x="-42046" y="420052"/>
                  <a:pt x="14677" y="366493"/>
                  <a:pt x="0" y="200059"/>
                </a:cubicBezTo>
                <a:close/>
              </a:path>
            </a:pathLst>
          </a:custGeom>
          <a:solidFill>
            <a:srgbClr val="FFC000">
              <a:lumMod val="20000"/>
              <a:lumOff val="80000"/>
            </a:srgbClr>
          </a:solidFill>
          <a:ln w="12700" cap="flat" cmpd="sng" algn="ctr">
            <a:solidFill>
              <a:srgbClr val="FFC00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44437782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微软雅黑"/>
              <a:cs typeface="Arial"/>
              <a:sym typeface="Arial"/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731824" y="214758"/>
            <a:ext cx="680720" cy="654984"/>
            <a:chOff x="599440" y="1433941"/>
            <a:chExt cx="680720" cy="654984"/>
          </a:xfrm>
        </p:grpSpPr>
        <p:sp>
          <p:nvSpPr>
            <p:cNvPr id="26" name="Isosceles Triangle 25"/>
            <p:cNvSpPr/>
            <p:nvPr/>
          </p:nvSpPr>
          <p:spPr>
            <a:xfrm>
              <a:off x="599440" y="1433941"/>
              <a:ext cx="680720" cy="604526"/>
            </a:xfrm>
            <a:prstGeom prst="triangl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725639" y="1504150"/>
              <a:ext cx="428322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2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6B91909C-3A4A-4331-9398-B9D1D8CA08E2}"/>
              </a:ext>
            </a:extLst>
          </p:cNvPr>
          <p:cNvSpPr txBox="1"/>
          <p:nvPr/>
        </p:nvSpPr>
        <p:spPr>
          <a:xfrm>
            <a:off x="1571626" y="141113"/>
            <a:ext cx="919246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vi-VN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b) Cho hình tròn tâm O có độ dài bán kính bằng 5 cm. Tính độ dài đường kính của hình tròn đó.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555214F-6DCB-4358-8F6A-C11D354B4D3A}"/>
              </a:ext>
            </a:extLst>
          </p:cNvPr>
          <p:cNvSpPr txBox="1"/>
          <p:nvPr/>
        </p:nvSpPr>
        <p:spPr>
          <a:xfrm>
            <a:off x="1714500" y="2105025"/>
            <a:ext cx="854392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Độ dài đường kính của hình tròn là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vi-VN" sz="40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0" algn="ctr"/>
            <a:r>
              <a:rPr lang="vi-VN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5 x 2 = 10 (cm)</a:t>
            </a:r>
          </a:p>
          <a:p>
            <a:pPr lvl="0" algn="r"/>
            <a:r>
              <a:rPr lang="vi-VN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       Đáp số: </a:t>
            </a:r>
            <a:r>
              <a:rPr lang="en-US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 </a:t>
            </a:r>
            <a:r>
              <a:rPr lang="vi-VN" sz="4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cm</a:t>
            </a:r>
          </a:p>
        </p:txBody>
      </p:sp>
    </p:spTree>
    <p:extLst>
      <p:ext uri="{BB962C8B-B14F-4D97-AF65-F5344CB8AC3E}">
        <p14:creationId xmlns:p14="http://schemas.microsoft.com/office/powerpoint/2010/main" val="2169567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3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618" y="141113"/>
            <a:ext cx="1117362" cy="487816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5728" y="-495762"/>
            <a:ext cx="1938346" cy="1710881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-857401" y="5439796"/>
            <a:ext cx="2471748" cy="2181688"/>
          </a:xfrm>
          <a:prstGeom prst="rect">
            <a:avLst/>
          </a:prstGeom>
        </p:spPr>
      </p:pic>
      <p:sp>
        <p:nvSpPr>
          <p:cNvPr id="14" name="Rectangle: Rounded Corners 43">
            <a:extLst>
              <a:ext uri="{FF2B5EF4-FFF2-40B4-BE49-F238E27FC236}">
                <a16:creationId xmlns:a16="http://schemas.microsoft.com/office/drawing/2014/main" id="{9D645240-D005-4810-AC9C-C05A048A4394}"/>
              </a:ext>
            </a:extLst>
          </p:cNvPr>
          <p:cNvSpPr/>
          <p:nvPr/>
        </p:nvSpPr>
        <p:spPr>
          <a:xfrm>
            <a:off x="1524000" y="141113"/>
            <a:ext cx="8820150" cy="792337"/>
          </a:xfrm>
          <a:custGeom>
            <a:avLst/>
            <a:gdLst>
              <a:gd name="connsiteX0" fmla="*/ 0 w 8820150"/>
              <a:gd name="connsiteY0" fmla="*/ 132059 h 792337"/>
              <a:gd name="connsiteX1" fmla="*/ 132059 w 8820150"/>
              <a:gd name="connsiteY1" fmla="*/ 0 h 792337"/>
              <a:gd name="connsiteX2" fmla="*/ 616901 w 8820150"/>
              <a:gd name="connsiteY2" fmla="*/ 0 h 792337"/>
              <a:gd name="connsiteX3" fmla="*/ 930622 w 8820150"/>
              <a:gd name="connsiteY3" fmla="*/ 0 h 792337"/>
              <a:gd name="connsiteX4" fmla="*/ 1244343 w 8820150"/>
              <a:gd name="connsiteY4" fmla="*/ 0 h 792337"/>
              <a:gd name="connsiteX5" fmla="*/ 1558064 w 8820150"/>
              <a:gd name="connsiteY5" fmla="*/ 0 h 792337"/>
              <a:gd name="connsiteX6" fmla="*/ 1957346 w 8820150"/>
              <a:gd name="connsiteY6" fmla="*/ 0 h 792337"/>
              <a:gd name="connsiteX7" fmla="*/ 2613308 w 8820150"/>
              <a:gd name="connsiteY7" fmla="*/ 0 h 792337"/>
              <a:gd name="connsiteX8" fmla="*/ 2927029 w 8820150"/>
              <a:gd name="connsiteY8" fmla="*/ 0 h 792337"/>
              <a:gd name="connsiteX9" fmla="*/ 3411871 w 8820150"/>
              <a:gd name="connsiteY9" fmla="*/ 0 h 792337"/>
              <a:gd name="connsiteX10" fmla="*/ 3811153 w 8820150"/>
              <a:gd name="connsiteY10" fmla="*/ 0 h 792337"/>
              <a:gd name="connsiteX11" fmla="*/ 4295995 w 8820150"/>
              <a:gd name="connsiteY11" fmla="*/ 0 h 792337"/>
              <a:gd name="connsiteX12" fmla="*/ 4695276 w 8820150"/>
              <a:gd name="connsiteY12" fmla="*/ 0 h 792337"/>
              <a:gd name="connsiteX13" fmla="*/ 5265678 w 8820150"/>
              <a:gd name="connsiteY13" fmla="*/ 0 h 792337"/>
              <a:gd name="connsiteX14" fmla="*/ 5664960 w 8820150"/>
              <a:gd name="connsiteY14" fmla="*/ 0 h 792337"/>
              <a:gd name="connsiteX15" fmla="*/ 6149802 w 8820150"/>
              <a:gd name="connsiteY15" fmla="*/ 0 h 792337"/>
              <a:gd name="connsiteX16" fmla="*/ 6720204 w 8820150"/>
              <a:gd name="connsiteY16" fmla="*/ 0 h 792337"/>
              <a:gd name="connsiteX17" fmla="*/ 7290606 w 8820150"/>
              <a:gd name="connsiteY17" fmla="*/ 0 h 792337"/>
              <a:gd name="connsiteX18" fmla="*/ 8032129 w 8820150"/>
              <a:gd name="connsiteY18" fmla="*/ 0 h 792337"/>
              <a:gd name="connsiteX19" fmla="*/ 8688091 w 8820150"/>
              <a:gd name="connsiteY19" fmla="*/ 0 h 792337"/>
              <a:gd name="connsiteX20" fmla="*/ 8820150 w 8820150"/>
              <a:gd name="connsiteY20" fmla="*/ 132059 h 792337"/>
              <a:gd name="connsiteX21" fmla="*/ 8820150 w 8820150"/>
              <a:gd name="connsiteY21" fmla="*/ 660278 h 792337"/>
              <a:gd name="connsiteX22" fmla="*/ 8688091 w 8820150"/>
              <a:gd name="connsiteY22" fmla="*/ 792337 h 792337"/>
              <a:gd name="connsiteX23" fmla="*/ 8288810 w 8820150"/>
              <a:gd name="connsiteY23" fmla="*/ 792337 h 792337"/>
              <a:gd name="connsiteX24" fmla="*/ 7975088 w 8820150"/>
              <a:gd name="connsiteY24" fmla="*/ 792337 h 792337"/>
              <a:gd name="connsiteX25" fmla="*/ 7233566 w 8820150"/>
              <a:gd name="connsiteY25" fmla="*/ 792337 h 792337"/>
              <a:gd name="connsiteX26" fmla="*/ 6492043 w 8820150"/>
              <a:gd name="connsiteY26" fmla="*/ 792337 h 792337"/>
              <a:gd name="connsiteX27" fmla="*/ 5836080 w 8820150"/>
              <a:gd name="connsiteY27" fmla="*/ 792337 h 792337"/>
              <a:gd name="connsiteX28" fmla="*/ 5094558 w 8820150"/>
              <a:gd name="connsiteY28" fmla="*/ 792337 h 792337"/>
              <a:gd name="connsiteX29" fmla="*/ 4524155 w 8820150"/>
              <a:gd name="connsiteY29" fmla="*/ 792337 h 792337"/>
              <a:gd name="connsiteX30" fmla="*/ 3868193 w 8820150"/>
              <a:gd name="connsiteY30" fmla="*/ 792337 h 792337"/>
              <a:gd name="connsiteX31" fmla="*/ 3383351 w 8820150"/>
              <a:gd name="connsiteY31" fmla="*/ 792337 h 792337"/>
              <a:gd name="connsiteX32" fmla="*/ 3069630 w 8820150"/>
              <a:gd name="connsiteY32" fmla="*/ 792337 h 792337"/>
              <a:gd name="connsiteX33" fmla="*/ 2755909 w 8820150"/>
              <a:gd name="connsiteY33" fmla="*/ 792337 h 792337"/>
              <a:gd name="connsiteX34" fmla="*/ 2356627 w 8820150"/>
              <a:gd name="connsiteY34" fmla="*/ 792337 h 792337"/>
              <a:gd name="connsiteX35" fmla="*/ 1957346 w 8820150"/>
              <a:gd name="connsiteY35" fmla="*/ 792337 h 792337"/>
              <a:gd name="connsiteX36" fmla="*/ 1558064 w 8820150"/>
              <a:gd name="connsiteY36" fmla="*/ 792337 h 792337"/>
              <a:gd name="connsiteX37" fmla="*/ 816542 w 8820150"/>
              <a:gd name="connsiteY37" fmla="*/ 792337 h 792337"/>
              <a:gd name="connsiteX38" fmla="*/ 132059 w 8820150"/>
              <a:gd name="connsiteY38" fmla="*/ 792337 h 792337"/>
              <a:gd name="connsiteX39" fmla="*/ 0 w 8820150"/>
              <a:gd name="connsiteY39" fmla="*/ 660278 h 792337"/>
              <a:gd name="connsiteX40" fmla="*/ 0 w 8820150"/>
              <a:gd name="connsiteY40" fmla="*/ 132059 h 7923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8820150" h="792337" fill="none" extrusionOk="0">
                <a:moveTo>
                  <a:pt x="0" y="132059"/>
                </a:moveTo>
                <a:cubicBezTo>
                  <a:pt x="-11819" y="63708"/>
                  <a:pt x="65718" y="14254"/>
                  <a:pt x="132059" y="0"/>
                </a:cubicBezTo>
                <a:cubicBezTo>
                  <a:pt x="229326" y="-17647"/>
                  <a:pt x="382148" y="51687"/>
                  <a:pt x="616901" y="0"/>
                </a:cubicBezTo>
                <a:cubicBezTo>
                  <a:pt x="851654" y="-51687"/>
                  <a:pt x="848681" y="34433"/>
                  <a:pt x="930622" y="0"/>
                </a:cubicBezTo>
                <a:cubicBezTo>
                  <a:pt x="1012563" y="-34433"/>
                  <a:pt x="1143772" y="9638"/>
                  <a:pt x="1244343" y="0"/>
                </a:cubicBezTo>
                <a:cubicBezTo>
                  <a:pt x="1344914" y="-9638"/>
                  <a:pt x="1477597" y="27386"/>
                  <a:pt x="1558064" y="0"/>
                </a:cubicBezTo>
                <a:cubicBezTo>
                  <a:pt x="1638531" y="-27386"/>
                  <a:pt x="1828744" y="1810"/>
                  <a:pt x="1957346" y="0"/>
                </a:cubicBezTo>
                <a:cubicBezTo>
                  <a:pt x="2085948" y="-1810"/>
                  <a:pt x="2410161" y="41035"/>
                  <a:pt x="2613308" y="0"/>
                </a:cubicBezTo>
                <a:cubicBezTo>
                  <a:pt x="2816455" y="-41035"/>
                  <a:pt x="2787391" y="29726"/>
                  <a:pt x="2927029" y="0"/>
                </a:cubicBezTo>
                <a:cubicBezTo>
                  <a:pt x="3066667" y="-29726"/>
                  <a:pt x="3205706" y="52407"/>
                  <a:pt x="3411871" y="0"/>
                </a:cubicBezTo>
                <a:cubicBezTo>
                  <a:pt x="3618036" y="-52407"/>
                  <a:pt x="3629784" y="31057"/>
                  <a:pt x="3811153" y="0"/>
                </a:cubicBezTo>
                <a:cubicBezTo>
                  <a:pt x="3992522" y="-31057"/>
                  <a:pt x="4078913" y="50552"/>
                  <a:pt x="4295995" y="0"/>
                </a:cubicBezTo>
                <a:cubicBezTo>
                  <a:pt x="4513077" y="-50552"/>
                  <a:pt x="4563444" y="12734"/>
                  <a:pt x="4695276" y="0"/>
                </a:cubicBezTo>
                <a:cubicBezTo>
                  <a:pt x="4827108" y="-12734"/>
                  <a:pt x="4997464" y="49409"/>
                  <a:pt x="5265678" y="0"/>
                </a:cubicBezTo>
                <a:cubicBezTo>
                  <a:pt x="5533892" y="-49409"/>
                  <a:pt x="5515725" y="26572"/>
                  <a:pt x="5664960" y="0"/>
                </a:cubicBezTo>
                <a:cubicBezTo>
                  <a:pt x="5814195" y="-26572"/>
                  <a:pt x="5962626" y="39465"/>
                  <a:pt x="6149802" y="0"/>
                </a:cubicBezTo>
                <a:cubicBezTo>
                  <a:pt x="6336978" y="-39465"/>
                  <a:pt x="6440655" y="61037"/>
                  <a:pt x="6720204" y="0"/>
                </a:cubicBezTo>
                <a:cubicBezTo>
                  <a:pt x="6999753" y="-61037"/>
                  <a:pt x="7163692" y="27589"/>
                  <a:pt x="7290606" y="0"/>
                </a:cubicBezTo>
                <a:cubicBezTo>
                  <a:pt x="7417520" y="-27589"/>
                  <a:pt x="7736624" y="51640"/>
                  <a:pt x="8032129" y="0"/>
                </a:cubicBezTo>
                <a:cubicBezTo>
                  <a:pt x="8327634" y="-51640"/>
                  <a:pt x="8523488" y="75385"/>
                  <a:pt x="8688091" y="0"/>
                </a:cubicBezTo>
                <a:cubicBezTo>
                  <a:pt x="8773276" y="11502"/>
                  <a:pt x="8833593" y="54779"/>
                  <a:pt x="8820150" y="132059"/>
                </a:cubicBezTo>
                <a:cubicBezTo>
                  <a:pt x="8820469" y="261006"/>
                  <a:pt x="8818743" y="437104"/>
                  <a:pt x="8820150" y="660278"/>
                </a:cubicBezTo>
                <a:cubicBezTo>
                  <a:pt x="8815174" y="736005"/>
                  <a:pt x="8744454" y="801694"/>
                  <a:pt x="8688091" y="792337"/>
                </a:cubicBezTo>
                <a:cubicBezTo>
                  <a:pt x="8561861" y="819308"/>
                  <a:pt x="8385864" y="777327"/>
                  <a:pt x="8288810" y="792337"/>
                </a:cubicBezTo>
                <a:cubicBezTo>
                  <a:pt x="8191756" y="807347"/>
                  <a:pt x="8089757" y="770253"/>
                  <a:pt x="7975088" y="792337"/>
                </a:cubicBezTo>
                <a:cubicBezTo>
                  <a:pt x="7860419" y="814421"/>
                  <a:pt x="7421975" y="735327"/>
                  <a:pt x="7233566" y="792337"/>
                </a:cubicBezTo>
                <a:cubicBezTo>
                  <a:pt x="7045157" y="849347"/>
                  <a:pt x="6813567" y="734990"/>
                  <a:pt x="6492043" y="792337"/>
                </a:cubicBezTo>
                <a:cubicBezTo>
                  <a:pt x="6170519" y="849684"/>
                  <a:pt x="6138265" y="745282"/>
                  <a:pt x="5836080" y="792337"/>
                </a:cubicBezTo>
                <a:cubicBezTo>
                  <a:pt x="5533895" y="839392"/>
                  <a:pt x="5388603" y="760201"/>
                  <a:pt x="5094558" y="792337"/>
                </a:cubicBezTo>
                <a:cubicBezTo>
                  <a:pt x="4800513" y="824473"/>
                  <a:pt x="4671261" y="729430"/>
                  <a:pt x="4524155" y="792337"/>
                </a:cubicBezTo>
                <a:cubicBezTo>
                  <a:pt x="4377049" y="855244"/>
                  <a:pt x="4137679" y="790632"/>
                  <a:pt x="3868193" y="792337"/>
                </a:cubicBezTo>
                <a:cubicBezTo>
                  <a:pt x="3598707" y="794042"/>
                  <a:pt x="3502514" y="790703"/>
                  <a:pt x="3383351" y="792337"/>
                </a:cubicBezTo>
                <a:cubicBezTo>
                  <a:pt x="3264188" y="793971"/>
                  <a:pt x="3135826" y="770560"/>
                  <a:pt x="3069630" y="792337"/>
                </a:cubicBezTo>
                <a:cubicBezTo>
                  <a:pt x="3003434" y="814114"/>
                  <a:pt x="2852464" y="762303"/>
                  <a:pt x="2755909" y="792337"/>
                </a:cubicBezTo>
                <a:cubicBezTo>
                  <a:pt x="2659354" y="822371"/>
                  <a:pt x="2462775" y="765775"/>
                  <a:pt x="2356627" y="792337"/>
                </a:cubicBezTo>
                <a:cubicBezTo>
                  <a:pt x="2250479" y="818899"/>
                  <a:pt x="2071173" y="783598"/>
                  <a:pt x="1957346" y="792337"/>
                </a:cubicBezTo>
                <a:cubicBezTo>
                  <a:pt x="1843519" y="801076"/>
                  <a:pt x="1656736" y="765800"/>
                  <a:pt x="1558064" y="792337"/>
                </a:cubicBezTo>
                <a:cubicBezTo>
                  <a:pt x="1459392" y="818874"/>
                  <a:pt x="1117471" y="787362"/>
                  <a:pt x="816542" y="792337"/>
                </a:cubicBezTo>
                <a:cubicBezTo>
                  <a:pt x="515613" y="797312"/>
                  <a:pt x="421155" y="746683"/>
                  <a:pt x="132059" y="792337"/>
                </a:cubicBezTo>
                <a:cubicBezTo>
                  <a:pt x="52238" y="778196"/>
                  <a:pt x="9085" y="746706"/>
                  <a:pt x="0" y="660278"/>
                </a:cubicBezTo>
                <a:cubicBezTo>
                  <a:pt x="-46735" y="414654"/>
                  <a:pt x="8703" y="334514"/>
                  <a:pt x="0" y="132059"/>
                </a:cubicBezTo>
                <a:close/>
              </a:path>
              <a:path w="8820150" h="792337" stroke="0" extrusionOk="0">
                <a:moveTo>
                  <a:pt x="0" y="132059"/>
                </a:moveTo>
                <a:cubicBezTo>
                  <a:pt x="-18584" y="53635"/>
                  <a:pt x="72827" y="10431"/>
                  <a:pt x="132059" y="0"/>
                </a:cubicBezTo>
                <a:cubicBezTo>
                  <a:pt x="286089" y="-23279"/>
                  <a:pt x="477943" y="6594"/>
                  <a:pt x="788021" y="0"/>
                </a:cubicBezTo>
                <a:cubicBezTo>
                  <a:pt x="1098099" y="-6594"/>
                  <a:pt x="1232654" y="27872"/>
                  <a:pt x="1443984" y="0"/>
                </a:cubicBezTo>
                <a:cubicBezTo>
                  <a:pt x="1655314" y="-27872"/>
                  <a:pt x="1831802" y="24923"/>
                  <a:pt x="2099946" y="0"/>
                </a:cubicBezTo>
                <a:cubicBezTo>
                  <a:pt x="2368090" y="-24923"/>
                  <a:pt x="2685442" y="42510"/>
                  <a:pt x="2841469" y="0"/>
                </a:cubicBezTo>
                <a:cubicBezTo>
                  <a:pt x="2997496" y="-42510"/>
                  <a:pt x="3147659" y="22902"/>
                  <a:pt x="3240751" y="0"/>
                </a:cubicBezTo>
                <a:cubicBezTo>
                  <a:pt x="3333843" y="-22902"/>
                  <a:pt x="3548947" y="67390"/>
                  <a:pt x="3811153" y="0"/>
                </a:cubicBezTo>
                <a:cubicBezTo>
                  <a:pt x="4073359" y="-67390"/>
                  <a:pt x="4183288" y="40430"/>
                  <a:pt x="4295995" y="0"/>
                </a:cubicBezTo>
                <a:cubicBezTo>
                  <a:pt x="4408702" y="-40430"/>
                  <a:pt x="4578614" y="40027"/>
                  <a:pt x="4695276" y="0"/>
                </a:cubicBezTo>
                <a:cubicBezTo>
                  <a:pt x="4811938" y="-40027"/>
                  <a:pt x="5070624" y="7343"/>
                  <a:pt x="5351239" y="0"/>
                </a:cubicBezTo>
                <a:cubicBezTo>
                  <a:pt x="5631854" y="-7343"/>
                  <a:pt x="5559163" y="16308"/>
                  <a:pt x="5664960" y="0"/>
                </a:cubicBezTo>
                <a:cubicBezTo>
                  <a:pt x="5770757" y="-16308"/>
                  <a:pt x="5831350" y="30926"/>
                  <a:pt x="5978681" y="0"/>
                </a:cubicBezTo>
                <a:cubicBezTo>
                  <a:pt x="6126012" y="-30926"/>
                  <a:pt x="6355551" y="22916"/>
                  <a:pt x="6634643" y="0"/>
                </a:cubicBezTo>
                <a:cubicBezTo>
                  <a:pt x="6913735" y="-22916"/>
                  <a:pt x="6855644" y="16777"/>
                  <a:pt x="7033925" y="0"/>
                </a:cubicBezTo>
                <a:cubicBezTo>
                  <a:pt x="7212206" y="-16777"/>
                  <a:pt x="7311266" y="33895"/>
                  <a:pt x="7433206" y="0"/>
                </a:cubicBezTo>
                <a:cubicBezTo>
                  <a:pt x="7555146" y="-33895"/>
                  <a:pt x="7948914" y="4260"/>
                  <a:pt x="8174729" y="0"/>
                </a:cubicBezTo>
                <a:cubicBezTo>
                  <a:pt x="8400544" y="-4260"/>
                  <a:pt x="8571870" y="45555"/>
                  <a:pt x="8688091" y="0"/>
                </a:cubicBezTo>
                <a:cubicBezTo>
                  <a:pt x="8769396" y="17196"/>
                  <a:pt x="8805608" y="49087"/>
                  <a:pt x="8820150" y="132059"/>
                </a:cubicBezTo>
                <a:cubicBezTo>
                  <a:pt x="8867126" y="258666"/>
                  <a:pt x="8795187" y="527009"/>
                  <a:pt x="8820150" y="660278"/>
                </a:cubicBezTo>
                <a:cubicBezTo>
                  <a:pt x="8825289" y="738443"/>
                  <a:pt x="8766380" y="797839"/>
                  <a:pt x="8688091" y="792337"/>
                </a:cubicBezTo>
                <a:cubicBezTo>
                  <a:pt x="8327388" y="848266"/>
                  <a:pt x="8144723" y="707826"/>
                  <a:pt x="7946568" y="792337"/>
                </a:cubicBezTo>
                <a:cubicBezTo>
                  <a:pt x="7748413" y="876848"/>
                  <a:pt x="7653099" y="742595"/>
                  <a:pt x="7376166" y="792337"/>
                </a:cubicBezTo>
                <a:cubicBezTo>
                  <a:pt x="7099233" y="842079"/>
                  <a:pt x="6931355" y="739509"/>
                  <a:pt x="6805764" y="792337"/>
                </a:cubicBezTo>
                <a:cubicBezTo>
                  <a:pt x="6680173" y="845165"/>
                  <a:pt x="6623689" y="778931"/>
                  <a:pt x="6492043" y="792337"/>
                </a:cubicBezTo>
                <a:cubicBezTo>
                  <a:pt x="6360397" y="805743"/>
                  <a:pt x="6240234" y="784688"/>
                  <a:pt x="6092761" y="792337"/>
                </a:cubicBezTo>
                <a:cubicBezTo>
                  <a:pt x="5945288" y="799986"/>
                  <a:pt x="5890783" y="784077"/>
                  <a:pt x="5779040" y="792337"/>
                </a:cubicBezTo>
                <a:cubicBezTo>
                  <a:pt x="5667298" y="800597"/>
                  <a:pt x="5498349" y="755738"/>
                  <a:pt x="5379759" y="792337"/>
                </a:cubicBezTo>
                <a:cubicBezTo>
                  <a:pt x="5261169" y="828936"/>
                  <a:pt x="4876888" y="727022"/>
                  <a:pt x="4723796" y="792337"/>
                </a:cubicBezTo>
                <a:cubicBezTo>
                  <a:pt x="4570704" y="857652"/>
                  <a:pt x="4510315" y="756336"/>
                  <a:pt x="4324515" y="792337"/>
                </a:cubicBezTo>
                <a:cubicBezTo>
                  <a:pt x="4138715" y="828338"/>
                  <a:pt x="3990674" y="783500"/>
                  <a:pt x="3754113" y="792337"/>
                </a:cubicBezTo>
                <a:cubicBezTo>
                  <a:pt x="3517552" y="801174"/>
                  <a:pt x="3416705" y="781675"/>
                  <a:pt x="3269271" y="792337"/>
                </a:cubicBezTo>
                <a:cubicBezTo>
                  <a:pt x="3121837" y="802999"/>
                  <a:pt x="3062382" y="776076"/>
                  <a:pt x="2869989" y="792337"/>
                </a:cubicBezTo>
                <a:cubicBezTo>
                  <a:pt x="2677596" y="808598"/>
                  <a:pt x="2400997" y="753067"/>
                  <a:pt x="2128466" y="792337"/>
                </a:cubicBezTo>
                <a:cubicBezTo>
                  <a:pt x="1855935" y="831607"/>
                  <a:pt x="1853747" y="752264"/>
                  <a:pt x="1729185" y="792337"/>
                </a:cubicBezTo>
                <a:cubicBezTo>
                  <a:pt x="1604623" y="832410"/>
                  <a:pt x="1324917" y="766247"/>
                  <a:pt x="1073223" y="792337"/>
                </a:cubicBezTo>
                <a:cubicBezTo>
                  <a:pt x="821529" y="818427"/>
                  <a:pt x="807263" y="756382"/>
                  <a:pt x="673941" y="792337"/>
                </a:cubicBezTo>
                <a:cubicBezTo>
                  <a:pt x="540619" y="828292"/>
                  <a:pt x="346704" y="777897"/>
                  <a:pt x="132059" y="792337"/>
                </a:cubicBezTo>
                <a:cubicBezTo>
                  <a:pt x="55604" y="793071"/>
                  <a:pt x="-369" y="749708"/>
                  <a:pt x="0" y="660278"/>
                </a:cubicBezTo>
                <a:cubicBezTo>
                  <a:pt x="-33582" y="497043"/>
                  <a:pt x="3050" y="382442"/>
                  <a:pt x="0" y="132059"/>
                </a:cubicBezTo>
                <a:close/>
              </a:path>
            </a:pathLst>
          </a:custGeom>
          <a:solidFill>
            <a:srgbClr val="FFC000">
              <a:lumMod val="20000"/>
              <a:lumOff val="80000"/>
            </a:srgbClr>
          </a:solidFill>
          <a:ln w="12700" cap="flat" cmpd="sng" algn="ctr">
            <a:solidFill>
              <a:srgbClr val="FFC00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44437782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微软雅黑"/>
              <a:cs typeface="Arial"/>
              <a:sym typeface="Arial"/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609600" y="148083"/>
            <a:ext cx="841044" cy="788364"/>
            <a:chOff x="599440" y="1433941"/>
            <a:chExt cx="680720" cy="619893"/>
          </a:xfrm>
        </p:grpSpPr>
        <p:sp>
          <p:nvSpPr>
            <p:cNvPr id="26" name="Isosceles Triangle 25"/>
            <p:cNvSpPr/>
            <p:nvPr/>
          </p:nvSpPr>
          <p:spPr>
            <a:xfrm>
              <a:off x="599440" y="1433941"/>
              <a:ext cx="680720" cy="604526"/>
            </a:xfrm>
            <a:prstGeom prst="triangl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764186" y="1594024"/>
              <a:ext cx="346673" cy="4598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3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6B91909C-3A4A-4331-9398-B9D1D8CA08E2}"/>
              </a:ext>
            </a:extLst>
          </p:cNvPr>
          <p:cNvSpPr txBox="1"/>
          <p:nvPr/>
        </p:nvSpPr>
        <p:spPr>
          <a:xfrm>
            <a:off x="1571626" y="141113"/>
            <a:ext cx="9192468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vi-VN" sz="3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Thực hành: Xác định tâm của một hình tròn.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7E77499-02B2-4CD6-870F-48CA786DD1E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1450" y="1557498"/>
            <a:ext cx="11849100" cy="2618634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DCC171CE-84E5-4691-8252-9F03145155A8}"/>
              </a:ext>
            </a:extLst>
          </p:cNvPr>
          <p:cNvGrpSpPr/>
          <p:nvPr/>
        </p:nvGrpSpPr>
        <p:grpSpPr>
          <a:xfrm>
            <a:off x="657225" y="4482958"/>
            <a:ext cx="11201400" cy="1060592"/>
            <a:chOff x="656507" y="5928996"/>
            <a:chExt cx="6547824" cy="1321224"/>
          </a:xfrm>
          <a:solidFill>
            <a:srgbClr val="FFFF00"/>
          </a:solidFill>
        </p:grpSpPr>
        <p:sp>
          <p:nvSpPr>
            <p:cNvPr id="15" name="Rectangle: Rounded Corners 43">
              <a:extLst>
                <a:ext uri="{FF2B5EF4-FFF2-40B4-BE49-F238E27FC236}">
                  <a16:creationId xmlns:a16="http://schemas.microsoft.com/office/drawing/2014/main" id="{5E11BAFF-30BE-430B-A425-8ADFDB8FC0F6}"/>
                </a:ext>
              </a:extLst>
            </p:cNvPr>
            <p:cNvSpPr/>
            <p:nvPr/>
          </p:nvSpPr>
          <p:spPr>
            <a:xfrm>
              <a:off x="656507" y="5928996"/>
              <a:ext cx="6547824" cy="1321224"/>
            </a:xfrm>
            <a:custGeom>
              <a:avLst/>
              <a:gdLst>
                <a:gd name="connsiteX0" fmla="*/ 0 w 6547824"/>
                <a:gd name="connsiteY0" fmla="*/ 220208 h 1321224"/>
                <a:gd name="connsiteX1" fmla="*/ 220208 w 6547824"/>
                <a:gd name="connsiteY1" fmla="*/ 0 h 1321224"/>
                <a:gd name="connsiteX2" fmla="*/ 836501 w 6547824"/>
                <a:gd name="connsiteY2" fmla="*/ 0 h 1321224"/>
                <a:gd name="connsiteX3" fmla="*/ 1269572 w 6547824"/>
                <a:gd name="connsiteY3" fmla="*/ 0 h 1321224"/>
                <a:gd name="connsiteX4" fmla="*/ 1702642 w 6547824"/>
                <a:gd name="connsiteY4" fmla="*/ 0 h 1321224"/>
                <a:gd name="connsiteX5" fmla="*/ 2380010 w 6547824"/>
                <a:gd name="connsiteY5" fmla="*/ 0 h 1321224"/>
                <a:gd name="connsiteX6" fmla="*/ 2996303 w 6547824"/>
                <a:gd name="connsiteY6" fmla="*/ 0 h 1321224"/>
                <a:gd name="connsiteX7" fmla="*/ 3368299 w 6547824"/>
                <a:gd name="connsiteY7" fmla="*/ 0 h 1321224"/>
                <a:gd name="connsiteX8" fmla="*/ 3862444 w 6547824"/>
                <a:gd name="connsiteY8" fmla="*/ 0 h 1321224"/>
                <a:gd name="connsiteX9" fmla="*/ 4478737 w 6547824"/>
                <a:gd name="connsiteY9" fmla="*/ 0 h 1321224"/>
                <a:gd name="connsiteX10" fmla="*/ 5095030 w 6547824"/>
                <a:gd name="connsiteY10" fmla="*/ 0 h 1321224"/>
                <a:gd name="connsiteX11" fmla="*/ 5467027 w 6547824"/>
                <a:gd name="connsiteY11" fmla="*/ 0 h 1321224"/>
                <a:gd name="connsiteX12" fmla="*/ 5839023 w 6547824"/>
                <a:gd name="connsiteY12" fmla="*/ 0 h 1321224"/>
                <a:gd name="connsiteX13" fmla="*/ 6327616 w 6547824"/>
                <a:gd name="connsiteY13" fmla="*/ 0 h 1321224"/>
                <a:gd name="connsiteX14" fmla="*/ 6547824 w 6547824"/>
                <a:gd name="connsiteY14" fmla="*/ 220208 h 1321224"/>
                <a:gd name="connsiteX15" fmla="*/ 6547824 w 6547824"/>
                <a:gd name="connsiteY15" fmla="*/ 634188 h 1321224"/>
                <a:gd name="connsiteX16" fmla="*/ 6547824 w 6547824"/>
                <a:gd name="connsiteY16" fmla="*/ 1101016 h 1321224"/>
                <a:gd name="connsiteX17" fmla="*/ 6327616 w 6547824"/>
                <a:gd name="connsiteY17" fmla="*/ 1321224 h 1321224"/>
                <a:gd name="connsiteX18" fmla="*/ 5894545 w 6547824"/>
                <a:gd name="connsiteY18" fmla="*/ 1321224 h 1321224"/>
                <a:gd name="connsiteX19" fmla="*/ 5339326 w 6547824"/>
                <a:gd name="connsiteY19" fmla="*/ 1321224 h 1321224"/>
                <a:gd name="connsiteX20" fmla="*/ 4906256 w 6547824"/>
                <a:gd name="connsiteY20" fmla="*/ 1321224 h 1321224"/>
                <a:gd name="connsiteX21" fmla="*/ 4412111 w 6547824"/>
                <a:gd name="connsiteY21" fmla="*/ 1321224 h 1321224"/>
                <a:gd name="connsiteX22" fmla="*/ 3856892 w 6547824"/>
                <a:gd name="connsiteY22" fmla="*/ 1321224 h 1321224"/>
                <a:gd name="connsiteX23" fmla="*/ 3301673 w 6547824"/>
                <a:gd name="connsiteY23" fmla="*/ 1321224 h 1321224"/>
                <a:gd name="connsiteX24" fmla="*/ 2624306 w 6547824"/>
                <a:gd name="connsiteY24" fmla="*/ 1321224 h 1321224"/>
                <a:gd name="connsiteX25" fmla="*/ 2008013 w 6547824"/>
                <a:gd name="connsiteY25" fmla="*/ 1321224 h 1321224"/>
                <a:gd name="connsiteX26" fmla="*/ 1636016 w 6547824"/>
                <a:gd name="connsiteY26" fmla="*/ 1321224 h 1321224"/>
                <a:gd name="connsiteX27" fmla="*/ 958649 w 6547824"/>
                <a:gd name="connsiteY27" fmla="*/ 1321224 h 1321224"/>
                <a:gd name="connsiteX28" fmla="*/ 220208 w 6547824"/>
                <a:gd name="connsiteY28" fmla="*/ 1321224 h 1321224"/>
                <a:gd name="connsiteX29" fmla="*/ 0 w 6547824"/>
                <a:gd name="connsiteY29" fmla="*/ 1101016 h 1321224"/>
                <a:gd name="connsiteX30" fmla="*/ 0 w 6547824"/>
                <a:gd name="connsiteY30" fmla="*/ 678228 h 1321224"/>
                <a:gd name="connsiteX31" fmla="*/ 0 w 6547824"/>
                <a:gd name="connsiteY31" fmla="*/ 220208 h 1321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6547824" h="1321224" fill="none" extrusionOk="0">
                  <a:moveTo>
                    <a:pt x="0" y="220208"/>
                  </a:moveTo>
                  <a:cubicBezTo>
                    <a:pt x="23483" y="109139"/>
                    <a:pt x="110596" y="-392"/>
                    <a:pt x="220208" y="0"/>
                  </a:cubicBezTo>
                  <a:cubicBezTo>
                    <a:pt x="371161" y="-23441"/>
                    <a:pt x="701680" y="33568"/>
                    <a:pt x="836501" y="0"/>
                  </a:cubicBezTo>
                  <a:cubicBezTo>
                    <a:pt x="971322" y="-33568"/>
                    <a:pt x="1081096" y="19702"/>
                    <a:pt x="1269572" y="0"/>
                  </a:cubicBezTo>
                  <a:cubicBezTo>
                    <a:pt x="1458048" y="-19702"/>
                    <a:pt x="1533386" y="39069"/>
                    <a:pt x="1702642" y="0"/>
                  </a:cubicBezTo>
                  <a:cubicBezTo>
                    <a:pt x="1871898" y="-39069"/>
                    <a:pt x="2229462" y="70521"/>
                    <a:pt x="2380010" y="0"/>
                  </a:cubicBezTo>
                  <a:cubicBezTo>
                    <a:pt x="2530558" y="-70521"/>
                    <a:pt x="2851311" y="19834"/>
                    <a:pt x="2996303" y="0"/>
                  </a:cubicBezTo>
                  <a:cubicBezTo>
                    <a:pt x="3141295" y="-19834"/>
                    <a:pt x="3264073" y="17818"/>
                    <a:pt x="3368299" y="0"/>
                  </a:cubicBezTo>
                  <a:cubicBezTo>
                    <a:pt x="3472525" y="-17818"/>
                    <a:pt x="3759513" y="22817"/>
                    <a:pt x="3862444" y="0"/>
                  </a:cubicBezTo>
                  <a:cubicBezTo>
                    <a:pt x="3965376" y="-22817"/>
                    <a:pt x="4174949" y="30540"/>
                    <a:pt x="4478737" y="0"/>
                  </a:cubicBezTo>
                  <a:cubicBezTo>
                    <a:pt x="4782525" y="-30540"/>
                    <a:pt x="4875550" y="35980"/>
                    <a:pt x="5095030" y="0"/>
                  </a:cubicBezTo>
                  <a:cubicBezTo>
                    <a:pt x="5314510" y="-35980"/>
                    <a:pt x="5348264" y="25582"/>
                    <a:pt x="5467027" y="0"/>
                  </a:cubicBezTo>
                  <a:cubicBezTo>
                    <a:pt x="5585790" y="-25582"/>
                    <a:pt x="5738217" y="26848"/>
                    <a:pt x="5839023" y="0"/>
                  </a:cubicBezTo>
                  <a:cubicBezTo>
                    <a:pt x="5939829" y="-26848"/>
                    <a:pt x="6151211" y="32150"/>
                    <a:pt x="6327616" y="0"/>
                  </a:cubicBezTo>
                  <a:cubicBezTo>
                    <a:pt x="6469495" y="-9622"/>
                    <a:pt x="6551701" y="119724"/>
                    <a:pt x="6547824" y="220208"/>
                  </a:cubicBezTo>
                  <a:cubicBezTo>
                    <a:pt x="6575582" y="402050"/>
                    <a:pt x="6518794" y="435339"/>
                    <a:pt x="6547824" y="634188"/>
                  </a:cubicBezTo>
                  <a:cubicBezTo>
                    <a:pt x="6576854" y="833037"/>
                    <a:pt x="6520351" y="988816"/>
                    <a:pt x="6547824" y="1101016"/>
                  </a:cubicBezTo>
                  <a:cubicBezTo>
                    <a:pt x="6558806" y="1221884"/>
                    <a:pt x="6445913" y="1295207"/>
                    <a:pt x="6327616" y="1321224"/>
                  </a:cubicBezTo>
                  <a:cubicBezTo>
                    <a:pt x="6130160" y="1341020"/>
                    <a:pt x="5996021" y="1291700"/>
                    <a:pt x="5894545" y="1321224"/>
                  </a:cubicBezTo>
                  <a:cubicBezTo>
                    <a:pt x="5793069" y="1350748"/>
                    <a:pt x="5465480" y="1274718"/>
                    <a:pt x="5339326" y="1321224"/>
                  </a:cubicBezTo>
                  <a:cubicBezTo>
                    <a:pt x="5213172" y="1367730"/>
                    <a:pt x="5046303" y="1294251"/>
                    <a:pt x="4906256" y="1321224"/>
                  </a:cubicBezTo>
                  <a:cubicBezTo>
                    <a:pt x="4766209" y="1348197"/>
                    <a:pt x="4646796" y="1298017"/>
                    <a:pt x="4412111" y="1321224"/>
                  </a:cubicBezTo>
                  <a:cubicBezTo>
                    <a:pt x="4177426" y="1344431"/>
                    <a:pt x="4114490" y="1268102"/>
                    <a:pt x="3856892" y="1321224"/>
                  </a:cubicBezTo>
                  <a:cubicBezTo>
                    <a:pt x="3599294" y="1374346"/>
                    <a:pt x="3433743" y="1287950"/>
                    <a:pt x="3301673" y="1321224"/>
                  </a:cubicBezTo>
                  <a:cubicBezTo>
                    <a:pt x="3169603" y="1354498"/>
                    <a:pt x="2926676" y="1248752"/>
                    <a:pt x="2624306" y="1321224"/>
                  </a:cubicBezTo>
                  <a:cubicBezTo>
                    <a:pt x="2321936" y="1393696"/>
                    <a:pt x="2163187" y="1283709"/>
                    <a:pt x="2008013" y="1321224"/>
                  </a:cubicBezTo>
                  <a:cubicBezTo>
                    <a:pt x="1852839" y="1358739"/>
                    <a:pt x="1777113" y="1308886"/>
                    <a:pt x="1636016" y="1321224"/>
                  </a:cubicBezTo>
                  <a:cubicBezTo>
                    <a:pt x="1494919" y="1333562"/>
                    <a:pt x="1110703" y="1249708"/>
                    <a:pt x="958649" y="1321224"/>
                  </a:cubicBezTo>
                  <a:cubicBezTo>
                    <a:pt x="806595" y="1392740"/>
                    <a:pt x="447857" y="1300261"/>
                    <a:pt x="220208" y="1321224"/>
                  </a:cubicBezTo>
                  <a:cubicBezTo>
                    <a:pt x="71261" y="1336560"/>
                    <a:pt x="-18790" y="1233244"/>
                    <a:pt x="0" y="1101016"/>
                  </a:cubicBezTo>
                  <a:cubicBezTo>
                    <a:pt x="-45844" y="1015518"/>
                    <a:pt x="21136" y="842477"/>
                    <a:pt x="0" y="678228"/>
                  </a:cubicBezTo>
                  <a:cubicBezTo>
                    <a:pt x="-21136" y="513979"/>
                    <a:pt x="31051" y="435955"/>
                    <a:pt x="0" y="220208"/>
                  </a:cubicBezTo>
                  <a:close/>
                </a:path>
                <a:path w="6547824" h="1321224" stroke="0" extrusionOk="0">
                  <a:moveTo>
                    <a:pt x="0" y="220208"/>
                  </a:moveTo>
                  <a:cubicBezTo>
                    <a:pt x="-18458" y="93137"/>
                    <a:pt x="113888" y="11646"/>
                    <a:pt x="220208" y="0"/>
                  </a:cubicBezTo>
                  <a:cubicBezTo>
                    <a:pt x="353321" y="-1618"/>
                    <a:pt x="557339" y="49516"/>
                    <a:pt x="836501" y="0"/>
                  </a:cubicBezTo>
                  <a:cubicBezTo>
                    <a:pt x="1115663" y="-49516"/>
                    <a:pt x="1205364" y="14000"/>
                    <a:pt x="1452794" y="0"/>
                  </a:cubicBezTo>
                  <a:cubicBezTo>
                    <a:pt x="1700224" y="-14000"/>
                    <a:pt x="1903189" y="5749"/>
                    <a:pt x="2069087" y="0"/>
                  </a:cubicBezTo>
                  <a:cubicBezTo>
                    <a:pt x="2234985" y="-5749"/>
                    <a:pt x="2573153" y="21126"/>
                    <a:pt x="2746454" y="0"/>
                  </a:cubicBezTo>
                  <a:cubicBezTo>
                    <a:pt x="2919755" y="-21126"/>
                    <a:pt x="3058496" y="31272"/>
                    <a:pt x="3179525" y="0"/>
                  </a:cubicBezTo>
                  <a:cubicBezTo>
                    <a:pt x="3300554" y="-31272"/>
                    <a:pt x="3589232" y="61206"/>
                    <a:pt x="3734744" y="0"/>
                  </a:cubicBezTo>
                  <a:cubicBezTo>
                    <a:pt x="3880256" y="-61206"/>
                    <a:pt x="4024182" y="54201"/>
                    <a:pt x="4228889" y="0"/>
                  </a:cubicBezTo>
                  <a:cubicBezTo>
                    <a:pt x="4433597" y="-54201"/>
                    <a:pt x="4454762" y="33383"/>
                    <a:pt x="4661959" y="0"/>
                  </a:cubicBezTo>
                  <a:cubicBezTo>
                    <a:pt x="4869156" y="-33383"/>
                    <a:pt x="5105345" y="7376"/>
                    <a:pt x="5278252" y="0"/>
                  </a:cubicBezTo>
                  <a:cubicBezTo>
                    <a:pt x="5451159" y="-7376"/>
                    <a:pt x="5552675" y="6050"/>
                    <a:pt x="5650249" y="0"/>
                  </a:cubicBezTo>
                  <a:cubicBezTo>
                    <a:pt x="5747823" y="-6050"/>
                    <a:pt x="6119178" y="65031"/>
                    <a:pt x="6327616" y="0"/>
                  </a:cubicBezTo>
                  <a:cubicBezTo>
                    <a:pt x="6450126" y="-2960"/>
                    <a:pt x="6561058" y="72005"/>
                    <a:pt x="6547824" y="220208"/>
                  </a:cubicBezTo>
                  <a:cubicBezTo>
                    <a:pt x="6550057" y="430009"/>
                    <a:pt x="6504706" y="496962"/>
                    <a:pt x="6547824" y="660612"/>
                  </a:cubicBezTo>
                  <a:cubicBezTo>
                    <a:pt x="6590942" y="824262"/>
                    <a:pt x="6542989" y="944807"/>
                    <a:pt x="6547824" y="1101016"/>
                  </a:cubicBezTo>
                  <a:cubicBezTo>
                    <a:pt x="6533270" y="1232599"/>
                    <a:pt x="6460145" y="1298261"/>
                    <a:pt x="6327616" y="1321224"/>
                  </a:cubicBezTo>
                  <a:cubicBezTo>
                    <a:pt x="6109351" y="1333270"/>
                    <a:pt x="5926089" y="1300211"/>
                    <a:pt x="5772397" y="1321224"/>
                  </a:cubicBezTo>
                  <a:cubicBezTo>
                    <a:pt x="5618705" y="1342237"/>
                    <a:pt x="5394095" y="1312083"/>
                    <a:pt x="5278252" y="1321224"/>
                  </a:cubicBezTo>
                  <a:cubicBezTo>
                    <a:pt x="5162410" y="1330365"/>
                    <a:pt x="4959152" y="1310079"/>
                    <a:pt x="4661959" y="1321224"/>
                  </a:cubicBezTo>
                  <a:cubicBezTo>
                    <a:pt x="4364766" y="1332369"/>
                    <a:pt x="4355907" y="1270595"/>
                    <a:pt x="4228889" y="1321224"/>
                  </a:cubicBezTo>
                  <a:cubicBezTo>
                    <a:pt x="4101871" y="1371853"/>
                    <a:pt x="3953116" y="1300101"/>
                    <a:pt x="3795818" y="1321224"/>
                  </a:cubicBezTo>
                  <a:cubicBezTo>
                    <a:pt x="3638520" y="1342347"/>
                    <a:pt x="3442545" y="1320531"/>
                    <a:pt x="3240599" y="1321224"/>
                  </a:cubicBezTo>
                  <a:cubicBezTo>
                    <a:pt x="3038653" y="1321917"/>
                    <a:pt x="2881382" y="1298545"/>
                    <a:pt x="2685380" y="1321224"/>
                  </a:cubicBezTo>
                  <a:cubicBezTo>
                    <a:pt x="2489378" y="1343903"/>
                    <a:pt x="2496084" y="1283956"/>
                    <a:pt x="2313383" y="1321224"/>
                  </a:cubicBezTo>
                  <a:cubicBezTo>
                    <a:pt x="2130682" y="1358492"/>
                    <a:pt x="2033231" y="1290752"/>
                    <a:pt x="1880313" y="1321224"/>
                  </a:cubicBezTo>
                  <a:cubicBezTo>
                    <a:pt x="1727395" y="1351696"/>
                    <a:pt x="1664052" y="1283787"/>
                    <a:pt x="1508316" y="1321224"/>
                  </a:cubicBezTo>
                  <a:cubicBezTo>
                    <a:pt x="1352580" y="1358661"/>
                    <a:pt x="1237685" y="1319010"/>
                    <a:pt x="1075245" y="1321224"/>
                  </a:cubicBezTo>
                  <a:cubicBezTo>
                    <a:pt x="912805" y="1323438"/>
                    <a:pt x="508288" y="1247610"/>
                    <a:pt x="220208" y="1321224"/>
                  </a:cubicBezTo>
                  <a:cubicBezTo>
                    <a:pt x="89680" y="1334698"/>
                    <a:pt x="-15873" y="1227688"/>
                    <a:pt x="0" y="1101016"/>
                  </a:cubicBezTo>
                  <a:cubicBezTo>
                    <a:pt x="-4501" y="995851"/>
                    <a:pt x="53095" y="773865"/>
                    <a:pt x="0" y="651804"/>
                  </a:cubicBezTo>
                  <a:cubicBezTo>
                    <a:pt x="-53095" y="529743"/>
                    <a:pt x="45865" y="348649"/>
                    <a:pt x="0" y="220208"/>
                  </a:cubicBezTo>
                  <a:close/>
                </a:path>
              </a:pathLst>
            </a:custGeom>
            <a:grpFill/>
            <a:ln w="12700" cap="flat" cmpd="sng" algn="ctr">
              <a:solidFill>
                <a:srgbClr val="FFC000"/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344437782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81893DE9-8121-4425-8258-98A4A541FD17}"/>
                </a:ext>
              </a:extLst>
            </p:cNvPr>
            <p:cNvSpPr/>
            <p:nvPr/>
          </p:nvSpPr>
          <p:spPr>
            <a:xfrm>
              <a:off x="689914" y="5997565"/>
              <a:ext cx="6497713" cy="1188571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Gập mảnh giấy hình tròn làm đôi rồi lại tiếp tục gập làm đôi. Điểm cắt nhau giữa hai nếp gấp chính là tâm của hình tròn.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41261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3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618" y="141113"/>
            <a:ext cx="1117362" cy="487816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5728" y="-495762"/>
            <a:ext cx="1938346" cy="1710881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-857401" y="5439796"/>
            <a:ext cx="2471748" cy="2181688"/>
          </a:xfrm>
          <a:prstGeom prst="rect">
            <a:avLst/>
          </a:prstGeom>
        </p:spPr>
      </p:pic>
      <p:sp>
        <p:nvSpPr>
          <p:cNvPr id="14" name="Rectangle: Rounded Corners 43">
            <a:extLst>
              <a:ext uri="{FF2B5EF4-FFF2-40B4-BE49-F238E27FC236}">
                <a16:creationId xmlns:a16="http://schemas.microsoft.com/office/drawing/2014/main" id="{9D645240-D005-4810-AC9C-C05A048A4394}"/>
              </a:ext>
            </a:extLst>
          </p:cNvPr>
          <p:cNvSpPr/>
          <p:nvPr/>
        </p:nvSpPr>
        <p:spPr>
          <a:xfrm>
            <a:off x="1524000" y="141113"/>
            <a:ext cx="8820150" cy="1020937"/>
          </a:xfrm>
          <a:custGeom>
            <a:avLst/>
            <a:gdLst>
              <a:gd name="connsiteX0" fmla="*/ 0 w 8820150"/>
              <a:gd name="connsiteY0" fmla="*/ 170160 h 1020937"/>
              <a:gd name="connsiteX1" fmla="*/ 170160 w 8820150"/>
              <a:gd name="connsiteY1" fmla="*/ 0 h 1020937"/>
              <a:gd name="connsiteX2" fmla="*/ 565885 w 8820150"/>
              <a:gd name="connsiteY2" fmla="*/ 0 h 1020937"/>
              <a:gd name="connsiteX3" fmla="*/ 876813 w 8820150"/>
              <a:gd name="connsiteY3" fmla="*/ 0 h 1020937"/>
              <a:gd name="connsiteX4" fmla="*/ 1272538 w 8820150"/>
              <a:gd name="connsiteY4" fmla="*/ 0 h 1020937"/>
              <a:gd name="connsiteX5" fmla="*/ 1922658 w 8820150"/>
              <a:gd name="connsiteY5" fmla="*/ 0 h 1020937"/>
              <a:gd name="connsiteX6" fmla="*/ 2233585 w 8820150"/>
              <a:gd name="connsiteY6" fmla="*/ 0 h 1020937"/>
              <a:gd name="connsiteX7" fmla="*/ 2714109 w 8820150"/>
              <a:gd name="connsiteY7" fmla="*/ 0 h 1020937"/>
              <a:gd name="connsiteX8" fmla="*/ 3109834 w 8820150"/>
              <a:gd name="connsiteY8" fmla="*/ 0 h 1020937"/>
              <a:gd name="connsiteX9" fmla="*/ 3590358 w 8820150"/>
              <a:gd name="connsiteY9" fmla="*/ 0 h 1020937"/>
              <a:gd name="connsiteX10" fmla="*/ 3986083 w 8820150"/>
              <a:gd name="connsiteY10" fmla="*/ 0 h 1020937"/>
              <a:gd name="connsiteX11" fmla="*/ 4551405 w 8820150"/>
              <a:gd name="connsiteY11" fmla="*/ 0 h 1020937"/>
              <a:gd name="connsiteX12" fmla="*/ 4947131 w 8820150"/>
              <a:gd name="connsiteY12" fmla="*/ 0 h 1020937"/>
              <a:gd name="connsiteX13" fmla="*/ 5427655 w 8820150"/>
              <a:gd name="connsiteY13" fmla="*/ 0 h 1020937"/>
              <a:gd name="connsiteX14" fmla="*/ 5992977 w 8820150"/>
              <a:gd name="connsiteY14" fmla="*/ 0 h 1020937"/>
              <a:gd name="connsiteX15" fmla="*/ 6558299 w 8820150"/>
              <a:gd name="connsiteY15" fmla="*/ 0 h 1020937"/>
              <a:gd name="connsiteX16" fmla="*/ 7293217 w 8820150"/>
              <a:gd name="connsiteY16" fmla="*/ 0 h 1020937"/>
              <a:gd name="connsiteX17" fmla="*/ 7943337 w 8820150"/>
              <a:gd name="connsiteY17" fmla="*/ 0 h 1020937"/>
              <a:gd name="connsiteX18" fmla="*/ 8649990 w 8820150"/>
              <a:gd name="connsiteY18" fmla="*/ 0 h 1020937"/>
              <a:gd name="connsiteX19" fmla="*/ 8820150 w 8820150"/>
              <a:gd name="connsiteY19" fmla="*/ 170160 h 1020937"/>
              <a:gd name="connsiteX20" fmla="*/ 8820150 w 8820150"/>
              <a:gd name="connsiteY20" fmla="*/ 524081 h 1020937"/>
              <a:gd name="connsiteX21" fmla="*/ 8820150 w 8820150"/>
              <a:gd name="connsiteY21" fmla="*/ 850777 h 1020937"/>
              <a:gd name="connsiteX22" fmla="*/ 8649990 w 8820150"/>
              <a:gd name="connsiteY22" fmla="*/ 1020937 h 1020937"/>
              <a:gd name="connsiteX23" fmla="*/ 7999870 w 8820150"/>
              <a:gd name="connsiteY23" fmla="*/ 1020937 h 1020937"/>
              <a:gd name="connsiteX24" fmla="*/ 7264951 w 8820150"/>
              <a:gd name="connsiteY24" fmla="*/ 1020937 h 1020937"/>
              <a:gd name="connsiteX25" fmla="*/ 6614831 w 8820150"/>
              <a:gd name="connsiteY25" fmla="*/ 1020937 h 1020937"/>
              <a:gd name="connsiteX26" fmla="*/ 5879912 w 8820150"/>
              <a:gd name="connsiteY26" fmla="*/ 1020937 h 1020937"/>
              <a:gd name="connsiteX27" fmla="*/ 5314590 w 8820150"/>
              <a:gd name="connsiteY27" fmla="*/ 1020937 h 1020937"/>
              <a:gd name="connsiteX28" fmla="*/ 4664470 w 8820150"/>
              <a:gd name="connsiteY28" fmla="*/ 1020937 h 1020937"/>
              <a:gd name="connsiteX29" fmla="*/ 4183946 w 8820150"/>
              <a:gd name="connsiteY29" fmla="*/ 1020937 h 1020937"/>
              <a:gd name="connsiteX30" fmla="*/ 3873019 w 8820150"/>
              <a:gd name="connsiteY30" fmla="*/ 1020937 h 1020937"/>
              <a:gd name="connsiteX31" fmla="*/ 3562092 w 8820150"/>
              <a:gd name="connsiteY31" fmla="*/ 1020937 h 1020937"/>
              <a:gd name="connsiteX32" fmla="*/ 3166367 w 8820150"/>
              <a:gd name="connsiteY32" fmla="*/ 1020937 h 1020937"/>
              <a:gd name="connsiteX33" fmla="*/ 2770641 w 8820150"/>
              <a:gd name="connsiteY33" fmla="*/ 1020937 h 1020937"/>
              <a:gd name="connsiteX34" fmla="*/ 2374916 w 8820150"/>
              <a:gd name="connsiteY34" fmla="*/ 1020937 h 1020937"/>
              <a:gd name="connsiteX35" fmla="*/ 1639997 w 8820150"/>
              <a:gd name="connsiteY35" fmla="*/ 1020937 h 1020937"/>
              <a:gd name="connsiteX36" fmla="*/ 989877 w 8820150"/>
              <a:gd name="connsiteY36" fmla="*/ 1020937 h 1020937"/>
              <a:gd name="connsiteX37" fmla="*/ 170160 w 8820150"/>
              <a:gd name="connsiteY37" fmla="*/ 1020937 h 1020937"/>
              <a:gd name="connsiteX38" fmla="*/ 0 w 8820150"/>
              <a:gd name="connsiteY38" fmla="*/ 850777 h 1020937"/>
              <a:gd name="connsiteX39" fmla="*/ 0 w 8820150"/>
              <a:gd name="connsiteY39" fmla="*/ 510469 h 1020937"/>
              <a:gd name="connsiteX40" fmla="*/ 0 w 8820150"/>
              <a:gd name="connsiteY40" fmla="*/ 170160 h 10209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8820150" h="1020937" fill="none" extrusionOk="0">
                <a:moveTo>
                  <a:pt x="0" y="170160"/>
                </a:moveTo>
                <a:cubicBezTo>
                  <a:pt x="-7730" y="69853"/>
                  <a:pt x="88282" y="24386"/>
                  <a:pt x="170160" y="0"/>
                </a:cubicBezTo>
                <a:cubicBezTo>
                  <a:pt x="348318" y="-22347"/>
                  <a:pt x="444964" y="28067"/>
                  <a:pt x="565885" y="0"/>
                </a:cubicBezTo>
                <a:cubicBezTo>
                  <a:pt x="686807" y="-28067"/>
                  <a:pt x="734939" y="30617"/>
                  <a:pt x="876813" y="0"/>
                </a:cubicBezTo>
                <a:cubicBezTo>
                  <a:pt x="1018687" y="-30617"/>
                  <a:pt x="1147814" y="22575"/>
                  <a:pt x="1272538" y="0"/>
                </a:cubicBezTo>
                <a:cubicBezTo>
                  <a:pt x="1397262" y="-22575"/>
                  <a:pt x="1679329" y="73485"/>
                  <a:pt x="1922658" y="0"/>
                </a:cubicBezTo>
                <a:cubicBezTo>
                  <a:pt x="2165987" y="-73485"/>
                  <a:pt x="2117320" y="26362"/>
                  <a:pt x="2233585" y="0"/>
                </a:cubicBezTo>
                <a:cubicBezTo>
                  <a:pt x="2349850" y="-26362"/>
                  <a:pt x="2551302" y="4735"/>
                  <a:pt x="2714109" y="0"/>
                </a:cubicBezTo>
                <a:cubicBezTo>
                  <a:pt x="2876916" y="-4735"/>
                  <a:pt x="2967355" y="28513"/>
                  <a:pt x="3109834" y="0"/>
                </a:cubicBezTo>
                <a:cubicBezTo>
                  <a:pt x="3252314" y="-28513"/>
                  <a:pt x="3493652" y="10917"/>
                  <a:pt x="3590358" y="0"/>
                </a:cubicBezTo>
                <a:cubicBezTo>
                  <a:pt x="3687064" y="-10917"/>
                  <a:pt x="3891109" y="28647"/>
                  <a:pt x="3986083" y="0"/>
                </a:cubicBezTo>
                <a:cubicBezTo>
                  <a:pt x="4081058" y="-28647"/>
                  <a:pt x="4389663" y="10431"/>
                  <a:pt x="4551405" y="0"/>
                </a:cubicBezTo>
                <a:cubicBezTo>
                  <a:pt x="4713147" y="-10431"/>
                  <a:pt x="4762499" y="26466"/>
                  <a:pt x="4947131" y="0"/>
                </a:cubicBezTo>
                <a:cubicBezTo>
                  <a:pt x="5131763" y="-26466"/>
                  <a:pt x="5194846" y="56935"/>
                  <a:pt x="5427655" y="0"/>
                </a:cubicBezTo>
                <a:cubicBezTo>
                  <a:pt x="5660464" y="-56935"/>
                  <a:pt x="5723187" y="46048"/>
                  <a:pt x="5992977" y="0"/>
                </a:cubicBezTo>
                <a:cubicBezTo>
                  <a:pt x="6262767" y="-46048"/>
                  <a:pt x="6292551" y="30775"/>
                  <a:pt x="6558299" y="0"/>
                </a:cubicBezTo>
                <a:cubicBezTo>
                  <a:pt x="6824047" y="-30775"/>
                  <a:pt x="7119194" y="8643"/>
                  <a:pt x="7293217" y="0"/>
                </a:cubicBezTo>
                <a:cubicBezTo>
                  <a:pt x="7467240" y="-8643"/>
                  <a:pt x="7665123" y="65992"/>
                  <a:pt x="7943337" y="0"/>
                </a:cubicBezTo>
                <a:cubicBezTo>
                  <a:pt x="8221551" y="-65992"/>
                  <a:pt x="8389344" y="35985"/>
                  <a:pt x="8649990" y="0"/>
                </a:cubicBezTo>
                <a:cubicBezTo>
                  <a:pt x="8748188" y="5090"/>
                  <a:pt x="8826391" y="74785"/>
                  <a:pt x="8820150" y="170160"/>
                </a:cubicBezTo>
                <a:cubicBezTo>
                  <a:pt x="8859416" y="308228"/>
                  <a:pt x="8809328" y="398243"/>
                  <a:pt x="8820150" y="524081"/>
                </a:cubicBezTo>
                <a:cubicBezTo>
                  <a:pt x="8830972" y="649919"/>
                  <a:pt x="8812639" y="689798"/>
                  <a:pt x="8820150" y="850777"/>
                </a:cubicBezTo>
                <a:cubicBezTo>
                  <a:pt x="8829067" y="964306"/>
                  <a:pt x="8730835" y="1029646"/>
                  <a:pt x="8649990" y="1020937"/>
                </a:cubicBezTo>
                <a:cubicBezTo>
                  <a:pt x="8345595" y="1024876"/>
                  <a:pt x="8283927" y="973075"/>
                  <a:pt x="7999870" y="1020937"/>
                </a:cubicBezTo>
                <a:cubicBezTo>
                  <a:pt x="7715813" y="1068799"/>
                  <a:pt x="7603678" y="958493"/>
                  <a:pt x="7264951" y="1020937"/>
                </a:cubicBezTo>
                <a:cubicBezTo>
                  <a:pt x="6926224" y="1083381"/>
                  <a:pt x="6827454" y="982803"/>
                  <a:pt x="6614831" y="1020937"/>
                </a:cubicBezTo>
                <a:cubicBezTo>
                  <a:pt x="6402208" y="1059071"/>
                  <a:pt x="6117119" y="960718"/>
                  <a:pt x="5879912" y="1020937"/>
                </a:cubicBezTo>
                <a:cubicBezTo>
                  <a:pt x="5642705" y="1081156"/>
                  <a:pt x="5585562" y="953481"/>
                  <a:pt x="5314590" y="1020937"/>
                </a:cubicBezTo>
                <a:cubicBezTo>
                  <a:pt x="5043618" y="1088393"/>
                  <a:pt x="4853904" y="943212"/>
                  <a:pt x="4664470" y="1020937"/>
                </a:cubicBezTo>
                <a:cubicBezTo>
                  <a:pt x="4475036" y="1098662"/>
                  <a:pt x="4397543" y="1017722"/>
                  <a:pt x="4183946" y="1020937"/>
                </a:cubicBezTo>
                <a:cubicBezTo>
                  <a:pt x="3970349" y="1024152"/>
                  <a:pt x="4025055" y="993797"/>
                  <a:pt x="3873019" y="1020937"/>
                </a:cubicBezTo>
                <a:cubicBezTo>
                  <a:pt x="3720983" y="1048077"/>
                  <a:pt x="3624590" y="1006797"/>
                  <a:pt x="3562092" y="1020937"/>
                </a:cubicBezTo>
                <a:cubicBezTo>
                  <a:pt x="3499594" y="1035077"/>
                  <a:pt x="3343122" y="994584"/>
                  <a:pt x="3166367" y="1020937"/>
                </a:cubicBezTo>
                <a:cubicBezTo>
                  <a:pt x="2989612" y="1047290"/>
                  <a:pt x="2913950" y="988433"/>
                  <a:pt x="2770641" y="1020937"/>
                </a:cubicBezTo>
                <a:cubicBezTo>
                  <a:pt x="2627332" y="1053441"/>
                  <a:pt x="2479527" y="1007592"/>
                  <a:pt x="2374916" y="1020937"/>
                </a:cubicBezTo>
                <a:cubicBezTo>
                  <a:pt x="2270306" y="1034282"/>
                  <a:pt x="1970944" y="945178"/>
                  <a:pt x="1639997" y="1020937"/>
                </a:cubicBezTo>
                <a:cubicBezTo>
                  <a:pt x="1309050" y="1096696"/>
                  <a:pt x="1295314" y="966403"/>
                  <a:pt x="989877" y="1020937"/>
                </a:cubicBezTo>
                <a:cubicBezTo>
                  <a:pt x="684440" y="1075471"/>
                  <a:pt x="565027" y="956514"/>
                  <a:pt x="170160" y="1020937"/>
                </a:cubicBezTo>
                <a:cubicBezTo>
                  <a:pt x="74938" y="1029635"/>
                  <a:pt x="-18342" y="930884"/>
                  <a:pt x="0" y="850777"/>
                </a:cubicBezTo>
                <a:cubicBezTo>
                  <a:pt x="-13588" y="692364"/>
                  <a:pt x="19397" y="658482"/>
                  <a:pt x="0" y="510469"/>
                </a:cubicBezTo>
                <a:cubicBezTo>
                  <a:pt x="-19397" y="362456"/>
                  <a:pt x="19535" y="284240"/>
                  <a:pt x="0" y="170160"/>
                </a:cubicBezTo>
                <a:close/>
              </a:path>
              <a:path w="8820150" h="1020937" stroke="0" extrusionOk="0">
                <a:moveTo>
                  <a:pt x="0" y="170160"/>
                </a:moveTo>
                <a:cubicBezTo>
                  <a:pt x="-25983" y="68507"/>
                  <a:pt x="87613" y="8701"/>
                  <a:pt x="170160" y="0"/>
                </a:cubicBezTo>
                <a:cubicBezTo>
                  <a:pt x="406445" y="-59971"/>
                  <a:pt x="616389" y="35783"/>
                  <a:pt x="820280" y="0"/>
                </a:cubicBezTo>
                <a:cubicBezTo>
                  <a:pt x="1024171" y="-35783"/>
                  <a:pt x="1159871" y="56062"/>
                  <a:pt x="1470401" y="0"/>
                </a:cubicBezTo>
                <a:cubicBezTo>
                  <a:pt x="1780931" y="-56062"/>
                  <a:pt x="1797013" y="48784"/>
                  <a:pt x="2120521" y="0"/>
                </a:cubicBezTo>
                <a:cubicBezTo>
                  <a:pt x="2444029" y="-48784"/>
                  <a:pt x="2498155" y="7617"/>
                  <a:pt x="2855440" y="0"/>
                </a:cubicBezTo>
                <a:cubicBezTo>
                  <a:pt x="3212725" y="-7617"/>
                  <a:pt x="3171797" y="39798"/>
                  <a:pt x="3251165" y="0"/>
                </a:cubicBezTo>
                <a:cubicBezTo>
                  <a:pt x="3330534" y="-39798"/>
                  <a:pt x="3538399" y="2298"/>
                  <a:pt x="3816487" y="0"/>
                </a:cubicBezTo>
                <a:cubicBezTo>
                  <a:pt x="4094575" y="-2298"/>
                  <a:pt x="4180073" y="46400"/>
                  <a:pt x="4297011" y="0"/>
                </a:cubicBezTo>
                <a:cubicBezTo>
                  <a:pt x="4413949" y="-46400"/>
                  <a:pt x="4606287" y="462"/>
                  <a:pt x="4692736" y="0"/>
                </a:cubicBezTo>
                <a:cubicBezTo>
                  <a:pt x="4779185" y="-462"/>
                  <a:pt x="5127012" y="6198"/>
                  <a:pt x="5342856" y="0"/>
                </a:cubicBezTo>
                <a:cubicBezTo>
                  <a:pt x="5558700" y="-6198"/>
                  <a:pt x="5566293" y="19156"/>
                  <a:pt x="5653783" y="0"/>
                </a:cubicBezTo>
                <a:cubicBezTo>
                  <a:pt x="5741273" y="-19156"/>
                  <a:pt x="5892374" y="27286"/>
                  <a:pt x="5964710" y="0"/>
                </a:cubicBezTo>
                <a:cubicBezTo>
                  <a:pt x="6037046" y="-27286"/>
                  <a:pt x="6357962" y="31497"/>
                  <a:pt x="6614831" y="0"/>
                </a:cubicBezTo>
                <a:cubicBezTo>
                  <a:pt x="6871700" y="-31497"/>
                  <a:pt x="6824020" y="43869"/>
                  <a:pt x="7010556" y="0"/>
                </a:cubicBezTo>
                <a:cubicBezTo>
                  <a:pt x="7197093" y="-43869"/>
                  <a:pt x="7212517" y="13298"/>
                  <a:pt x="7406282" y="0"/>
                </a:cubicBezTo>
                <a:cubicBezTo>
                  <a:pt x="7600047" y="-13298"/>
                  <a:pt x="7798834" y="68565"/>
                  <a:pt x="8141200" y="0"/>
                </a:cubicBezTo>
                <a:cubicBezTo>
                  <a:pt x="8483566" y="-68565"/>
                  <a:pt x="8506291" y="10274"/>
                  <a:pt x="8649990" y="0"/>
                </a:cubicBezTo>
                <a:cubicBezTo>
                  <a:pt x="8752001" y="16503"/>
                  <a:pt x="8810434" y="69476"/>
                  <a:pt x="8820150" y="170160"/>
                </a:cubicBezTo>
                <a:cubicBezTo>
                  <a:pt x="8833666" y="295224"/>
                  <a:pt x="8790539" y="376392"/>
                  <a:pt x="8820150" y="503662"/>
                </a:cubicBezTo>
                <a:cubicBezTo>
                  <a:pt x="8849761" y="630932"/>
                  <a:pt x="8782935" y="731823"/>
                  <a:pt x="8820150" y="850777"/>
                </a:cubicBezTo>
                <a:cubicBezTo>
                  <a:pt x="8826603" y="917793"/>
                  <a:pt x="8721165" y="1006530"/>
                  <a:pt x="8649990" y="1020937"/>
                </a:cubicBezTo>
                <a:cubicBezTo>
                  <a:pt x="8383881" y="1054982"/>
                  <a:pt x="8253542" y="959626"/>
                  <a:pt x="7999870" y="1020937"/>
                </a:cubicBezTo>
                <a:cubicBezTo>
                  <a:pt x="7746198" y="1082248"/>
                  <a:pt x="7568852" y="1018605"/>
                  <a:pt x="7434548" y="1020937"/>
                </a:cubicBezTo>
                <a:cubicBezTo>
                  <a:pt x="7300244" y="1023269"/>
                  <a:pt x="7257578" y="1020526"/>
                  <a:pt x="7123621" y="1020937"/>
                </a:cubicBezTo>
                <a:cubicBezTo>
                  <a:pt x="6989664" y="1021348"/>
                  <a:pt x="6897162" y="1017674"/>
                  <a:pt x="6727895" y="1020937"/>
                </a:cubicBezTo>
                <a:cubicBezTo>
                  <a:pt x="6558628" y="1024200"/>
                  <a:pt x="6510550" y="1012999"/>
                  <a:pt x="6416968" y="1020937"/>
                </a:cubicBezTo>
                <a:cubicBezTo>
                  <a:pt x="6323387" y="1028875"/>
                  <a:pt x="6194853" y="1010478"/>
                  <a:pt x="6021243" y="1020937"/>
                </a:cubicBezTo>
                <a:cubicBezTo>
                  <a:pt x="5847633" y="1031396"/>
                  <a:pt x="5515864" y="1003034"/>
                  <a:pt x="5371122" y="1020937"/>
                </a:cubicBezTo>
                <a:cubicBezTo>
                  <a:pt x="5226380" y="1038840"/>
                  <a:pt x="5058846" y="977146"/>
                  <a:pt x="4975397" y="1020937"/>
                </a:cubicBezTo>
                <a:cubicBezTo>
                  <a:pt x="4891948" y="1064728"/>
                  <a:pt x="4607182" y="996107"/>
                  <a:pt x="4410075" y="1020937"/>
                </a:cubicBezTo>
                <a:cubicBezTo>
                  <a:pt x="4212968" y="1045767"/>
                  <a:pt x="4068248" y="983108"/>
                  <a:pt x="3929551" y="1020937"/>
                </a:cubicBezTo>
                <a:cubicBezTo>
                  <a:pt x="3790854" y="1058766"/>
                  <a:pt x="3689058" y="987778"/>
                  <a:pt x="3533826" y="1020937"/>
                </a:cubicBezTo>
                <a:cubicBezTo>
                  <a:pt x="3378595" y="1054096"/>
                  <a:pt x="2974022" y="984546"/>
                  <a:pt x="2798907" y="1020937"/>
                </a:cubicBezTo>
                <a:cubicBezTo>
                  <a:pt x="2623792" y="1057328"/>
                  <a:pt x="2488981" y="978463"/>
                  <a:pt x="2403182" y="1020937"/>
                </a:cubicBezTo>
                <a:cubicBezTo>
                  <a:pt x="2317383" y="1063411"/>
                  <a:pt x="2031526" y="944643"/>
                  <a:pt x="1753062" y="1020937"/>
                </a:cubicBezTo>
                <a:cubicBezTo>
                  <a:pt x="1474598" y="1097231"/>
                  <a:pt x="1441866" y="980741"/>
                  <a:pt x="1357336" y="1020937"/>
                </a:cubicBezTo>
                <a:cubicBezTo>
                  <a:pt x="1272806" y="1061133"/>
                  <a:pt x="1151428" y="990844"/>
                  <a:pt x="961611" y="1020937"/>
                </a:cubicBezTo>
                <a:cubicBezTo>
                  <a:pt x="771794" y="1051030"/>
                  <a:pt x="485976" y="1011852"/>
                  <a:pt x="170160" y="1020937"/>
                </a:cubicBezTo>
                <a:cubicBezTo>
                  <a:pt x="76623" y="1025149"/>
                  <a:pt x="-569" y="926293"/>
                  <a:pt x="0" y="850777"/>
                </a:cubicBezTo>
                <a:cubicBezTo>
                  <a:pt x="-34294" y="721182"/>
                  <a:pt x="26906" y="612900"/>
                  <a:pt x="0" y="510469"/>
                </a:cubicBezTo>
                <a:cubicBezTo>
                  <a:pt x="-26906" y="408038"/>
                  <a:pt x="33808" y="249363"/>
                  <a:pt x="0" y="170160"/>
                </a:cubicBezTo>
                <a:close/>
              </a:path>
            </a:pathLst>
          </a:custGeom>
          <a:solidFill>
            <a:srgbClr val="FFC000">
              <a:lumMod val="20000"/>
              <a:lumOff val="80000"/>
            </a:srgbClr>
          </a:solidFill>
          <a:ln w="12700" cap="flat" cmpd="sng" algn="ctr">
            <a:solidFill>
              <a:srgbClr val="FFC000"/>
            </a:solidFill>
            <a:prstDash val="solid"/>
            <a:miter lim="800000"/>
            <a:extLst>
              <a:ext uri="{C807C97D-BFC1-408E-A445-0C87EB9F89A2}">
                <ask:lineSketchStyleProps xmlns:ask="http://schemas.microsoft.com/office/drawing/2018/sketchyshapes" sd="3444377824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微软雅黑"/>
              <a:cs typeface="Arial"/>
              <a:sym typeface="Arial"/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609600" y="148083"/>
            <a:ext cx="841044" cy="788364"/>
            <a:chOff x="599440" y="1433941"/>
            <a:chExt cx="680720" cy="619893"/>
          </a:xfrm>
        </p:grpSpPr>
        <p:sp>
          <p:nvSpPr>
            <p:cNvPr id="26" name="Isosceles Triangle 25"/>
            <p:cNvSpPr/>
            <p:nvPr/>
          </p:nvSpPr>
          <p:spPr>
            <a:xfrm>
              <a:off x="599440" y="1433941"/>
              <a:ext cx="680720" cy="604526"/>
            </a:xfrm>
            <a:prstGeom prst="triangle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764186" y="1594024"/>
              <a:ext cx="346673" cy="4598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4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6B91909C-3A4A-4331-9398-B9D1D8CA08E2}"/>
              </a:ext>
            </a:extLst>
          </p:cNvPr>
          <p:cNvSpPr txBox="1"/>
          <p:nvPr/>
        </p:nvSpPr>
        <p:spPr>
          <a:xfrm>
            <a:off x="1571625" y="141113"/>
            <a:ext cx="8734425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vi-VN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Theo em, đường kính của mỗi bánh xe trong hình dưới đây là bao nhiêu xăng-ti-mét?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68AEDE5-3970-4E8C-9B82-2E7544E1A83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57362" y="1566862"/>
            <a:ext cx="8543925" cy="4886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4715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3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9389" y="0"/>
            <a:ext cx="6698531" cy="527530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7445" y="3445555"/>
            <a:ext cx="1117362" cy="487816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08153" y="4505937"/>
            <a:ext cx="1886918" cy="1196259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97407" y="2380343"/>
            <a:ext cx="1769219" cy="87510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65804" y="4812673"/>
            <a:ext cx="2461961" cy="95420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5728" y="-495762"/>
            <a:ext cx="1938346" cy="171088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-763214" y="5924549"/>
            <a:ext cx="1968394" cy="1737403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1606113" y="1274083"/>
            <a:ext cx="1470916" cy="1966904"/>
            <a:chOff x="1606113" y="1274083"/>
            <a:chExt cx="1470916" cy="1966904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606113" y="1274083"/>
              <a:ext cx="1470916" cy="1966904"/>
            </a:xfrm>
            <a:prstGeom prst="rect">
              <a:avLst/>
            </a:prstGeom>
          </p:spPr>
        </p:pic>
        <p:sp>
          <p:nvSpPr>
            <p:cNvPr id="12" name="Oval 11"/>
            <p:cNvSpPr/>
            <p:nvPr/>
          </p:nvSpPr>
          <p:spPr>
            <a:xfrm>
              <a:off x="1858473" y="1554341"/>
              <a:ext cx="936883" cy="962199"/>
            </a:xfrm>
            <a:prstGeom prst="ellipse">
              <a:avLst/>
            </a:prstGeom>
            <a:solidFill>
              <a:srgbClr val="FDEBB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3" name="Rectangle 2"/>
            <p:cNvSpPr/>
            <p:nvPr/>
          </p:nvSpPr>
          <p:spPr>
            <a:xfrm>
              <a:off x="2044807" y="1481443"/>
              <a:ext cx="551754" cy="110799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0" i="0" u="none" strike="noStrike" kern="1200" cap="none" spc="0" normalizeH="0" baseline="0" noProof="0" dirty="0">
                  <a:ln>
                    <a:solidFill>
                      <a:srgbClr val="FF0000"/>
                    </a:solidFill>
                  </a:ln>
                  <a:solidFill>
                    <a:srgbClr val="EC4F2F"/>
                  </a:solidFill>
                  <a:effectLst/>
                  <a:uLnTx/>
                  <a:uFillTx/>
                  <a:latin typeface="Coiny" panose="02000903060500060000" pitchFamily="2" charset="0"/>
                  <a:ea typeface="微软雅黑"/>
                  <a:cs typeface="+mn-cs"/>
                </a:rPr>
                <a:t>1</a:t>
              </a:r>
              <a:endParaRPr kumimoji="0" lang="en-US" sz="1800" b="0" i="0" u="none" strike="noStrike" kern="1200" cap="none" spc="0" normalizeH="0" baseline="0" noProof="0" dirty="0">
                <a:ln>
                  <a:solidFill>
                    <a:srgbClr val="FF0000"/>
                  </a:solidFill>
                </a:ln>
                <a:solidFill>
                  <a:srgbClr val="EC4F2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3AAF8516-BF96-4326-9F31-03A64E3C9C0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466043" y="2817893"/>
            <a:ext cx="5883150" cy="192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98405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5728" y="-495762"/>
            <a:ext cx="1938346" cy="1710881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-857401" y="5439796"/>
            <a:ext cx="2471748" cy="2181688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8193A633-B9E8-4F52-82D6-3AB9F38E49A3}"/>
              </a:ext>
            </a:extLst>
          </p:cNvPr>
          <p:cNvGrpSpPr/>
          <p:nvPr/>
        </p:nvGrpSpPr>
        <p:grpSpPr>
          <a:xfrm>
            <a:off x="476250" y="215756"/>
            <a:ext cx="11201400" cy="1298719"/>
            <a:chOff x="656507" y="5928996"/>
            <a:chExt cx="6547824" cy="1321224"/>
          </a:xfrm>
          <a:solidFill>
            <a:srgbClr val="FFFF00"/>
          </a:solidFill>
        </p:grpSpPr>
        <p:sp>
          <p:nvSpPr>
            <p:cNvPr id="13" name="Rectangle: Rounded Corners 43">
              <a:extLst>
                <a:ext uri="{FF2B5EF4-FFF2-40B4-BE49-F238E27FC236}">
                  <a16:creationId xmlns:a16="http://schemas.microsoft.com/office/drawing/2014/main" id="{9081C3B7-07A7-4270-B642-56371597FA59}"/>
                </a:ext>
              </a:extLst>
            </p:cNvPr>
            <p:cNvSpPr/>
            <p:nvPr/>
          </p:nvSpPr>
          <p:spPr>
            <a:xfrm>
              <a:off x="656507" y="5928996"/>
              <a:ext cx="6547824" cy="1321224"/>
            </a:xfrm>
            <a:custGeom>
              <a:avLst/>
              <a:gdLst>
                <a:gd name="connsiteX0" fmla="*/ 0 w 6547824"/>
                <a:gd name="connsiteY0" fmla="*/ 220208 h 1321224"/>
                <a:gd name="connsiteX1" fmla="*/ 220208 w 6547824"/>
                <a:gd name="connsiteY1" fmla="*/ 0 h 1321224"/>
                <a:gd name="connsiteX2" fmla="*/ 836501 w 6547824"/>
                <a:gd name="connsiteY2" fmla="*/ 0 h 1321224"/>
                <a:gd name="connsiteX3" fmla="*/ 1269572 w 6547824"/>
                <a:gd name="connsiteY3" fmla="*/ 0 h 1321224"/>
                <a:gd name="connsiteX4" fmla="*/ 1702642 w 6547824"/>
                <a:gd name="connsiteY4" fmla="*/ 0 h 1321224"/>
                <a:gd name="connsiteX5" fmla="*/ 2380010 w 6547824"/>
                <a:gd name="connsiteY5" fmla="*/ 0 h 1321224"/>
                <a:gd name="connsiteX6" fmla="*/ 2996303 w 6547824"/>
                <a:gd name="connsiteY6" fmla="*/ 0 h 1321224"/>
                <a:gd name="connsiteX7" fmla="*/ 3368299 w 6547824"/>
                <a:gd name="connsiteY7" fmla="*/ 0 h 1321224"/>
                <a:gd name="connsiteX8" fmla="*/ 3862444 w 6547824"/>
                <a:gd name="connsiteY8" fmla="*/ 0 h 1321224"/>
                <a:gd name="connsiteX9" fmla="*/ 4478737 w 6547824"/>
                <a:gd name="connsiteY9" fmla="*/ 0 h 1321224"/>
                <a:gd name="connsiteX10" fmla="*/ 5095030 w 6547824"/>
                <a:gd name="connsiteY10" fmla="*/ 0 h 1321224"/>
                <a:gd name="connsiteX11" fmla="*/ 5467027 w 6547824"/>
                <a:gd name="connsiteY11" fmla="*/ 0 h 1321224"/>
                <a:gd name="connsiteX12" fmla="*/ 5839023 w 6547824"/>
                <a:gd name="connsiteY12" fmla="*/ 0 h 1321224"/>
                <a:gd name="connsiteX13" fmla="*/ 6327616 w 6547824"/>
                <a:gd name="connsiteY13" fmla="*/ 0 h 1321224"/>
                <a:gd name="connsiteX14" fmla="*/ 6547824 w 6547824"/>
                <a:gd name="connsiteY14" fmla="*/ 220208 h 1321224"/>
                <a:gd name="connsiteX15" fmla="*/ 6547824 w 6547824"/>
                <a:gd name="connsiteY15" fmla="*/ 634188 h 1321224"/>
                <a:gd name="connsiteX16" fmla="*/ 6547824 w 6547824"/>
                <a:gd name="connsiteY16" fmla="*/ 1101016 h 1321224"/>
                <a:gd name="connsiteX17" fmla="*/ 6327616 w 6547824"/>
                <a:gd name="connsiteY17" fmla="*/ 1321224 h 1321224"/>
                <a:gd name="connsiteX18" fmla="*/ 5894545 w 6547824"/>
                <a:gd name="connsiteY18" fmla="*/ 1321224 h 1321224"/>
                <a:gd name="connsiteX19" fmla="*/ 5339326 w 6547824"/>
                <a:gd name="connsiteY19" fmla="*/ 1321224 h 1321224"/>
                <a:gd name="connsiteX20" fmla="*/ 4906256 w 6547824"/>
                <a:gd name="connsiteY20" fmla="*/ 1321224 h 1321224"/>
                <a:gd name="connsiteX21" fmla="*/ 4412111 w 6547824"/>
                <a:gd name="connsiteY21" fmla="*/ 1321224 h 1321224"/>
                <a:gd name="connsiteX22" fmla="*/ 3856892 w 6547824"/>
                <a:gd name="connsiteY22" fmla="*/ 1321224 h 1321224"/>
                <a:gd name="connsiteX23" fmla="*/ 3301673 w 6547824"/>
                <a:gd name="connsiteY23" fmla="*/ 1321224 h 1321224"/>
                <a:gd name="connsiteX24" fmla="*/ 2624306 w 6547824"/>
                <a:gd name="connsiteY24" fmla="*/ 1321224 h 1321224"/>
                <a:gd name="connsiteX25" fmla="*/ 2008013 w 6547824"/>
                <a:gd name="connsiteY25" fmla="*/ 1321224 h 1321224"/>
                <a:gd name="connsiteX26" fmla="*/ 1636016 w 6547824"/>
                <a:gd name="connsiteY26" fmla="*/ 1321224 h 1321224"/>
                <a:gd name="connsiteX27" fmla="*/ 958649 w 6547824"/>
                <a:gd name="connsiteY27" fmla="*/ 1321224 h 1321224"/>
                <a:gd name="connsiteX28" fmla="*/ 220208 w 6547824"/>
                <a:gd name="connsiteY28" fmla="*/ 1321224 h 1321224"/>
                <a:gd name="connsiteX29" fmla="*/ 0 w 6547824"/>
                <a:gd name="connsiteY29" fmla="*/ 1101016 h 1321224"/>
                <a:gd name="connsiteX30" fmla="*/ 0 w 6547824"/>
                <a:gd name="connsiteY30" fmla="*/ 678228 h 1321224"/>
                <a:gd name="connsiteX31" fmla="*/ 0 w 6547824"/>
                <a:gd name="connsiteY31" fmla="*/ 220208 h 132122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6547824" h="1321224" fill="none" extrusionOk="0">
                  <a:moveTo>
                    <a:pt x="0" y="220208"/>
                  </a:moveTo>
                  <a:cubicBezTo>
                    <a:pt x="23483" y="109139"/>
                    <a:pt x="110596" y="-392"/>
                    <a:pt x="220208" y="0"/>
                  </a:cubicBezTo>
                  <a:cubicBezTo>
                    <a:pt x="371161" y="-23441"/>
                    <a:pt x="701680" y="33568"/>
                    <a:pt x="836501" y="0"/>
                  </a:cubicBezTo>
                  <a:cubicBezTo>
                    <a:pt x="971322" y="-33568"/>
                    <a:pt x="1081096" y="19702"/>
                    <a:pt x="1269572" y="0"/>
                  </a:cubicBezTo>
                  <a:cubicBezTo>
                    <a:pt x="1458048" y="-19702"/>
                    <a:pt x="1533386" y="39069"/>
                    <a:pt x="1702642" y="0"/>
                  </a:cubicBezTo>
                  <a:cubicBezTo>
                    <a:pt x="1871898" y="-39069"/>
                    <a:pt x="2229462" y="70521"/>
                    <a:pt x="2380010" y="0"/>
                  </a:cubicBezTo>
                  <a:cubicBezTo>
                    <a:pt x="2530558" y="-70521"/>
                    <a:pt x="2851311" y="19834"/>
                    <a:pt x="2996303" y="0"/>
                  </a:cubicBezTo>
                  <a:cubicBezTo>
                    <a:pt x="3141295" y="-19834"/>
                    <a:pt x="3264073" y="17818"/>
                    <a:pt x="3368299" y="0"/>
                  </a:cubicBezTo>
                  <a:cubicBezTo>
                    <a:pt x="3472525" y="-17818"/>
                    <a:pt x="3759513" y="22817"/>
                    <a:pt x="3862444" y="0"/>
                  </a:cubicBezTo>
                  <a:cubicBezTo>
                    <a:pt x="3965376" y="-22817"/>
                    <a:pt x="4174949" y="30540"/>
                    <a:pt x="4478737" y="0"/>
                  </a:cubicBezTo>
                  <a:cubicBezTo>
                    <a:pt x="4782525" y="-30540"/>
                    <a:pt x="4875550" y="35980"/>
                    <a:pt x="5095030" y="0"/>
                  </a:cubicBezTo>
                  <a:cubicBezTo>
                    <a:pt x="5314510" y="-35980"/>
                    <a:pt x="5348264" y="25582"/>
                    <a:pt x="5467027" y="0"/>
                  </a:cubicBezTo>
                  <a:cubicBezTo>
                    <a:pt x="5585790" y="-25582"/>
                    <a:pt x="5738217" y="26848"/>
                    <a:pt x="5839023" y="0"/>
                  </a:cubicBezTo>
                  <a:cubicBezTo>
                    <a:pt x="5939829" y="-26848"/>
                    <a:pt x="6151211" y="32150"/>
                    <a:pt x="6327616" y="0"/>
                  </a:cubicBezTo>
                  <a:cubicBezTo>
                    <a:pt x="6469495" y="-9622"/>
                    <a:pt x="6551701" y="119724"/>
                    <a:pt x="6547824" y="220208"/>
                  </a:cubicBezTo>
                  <a:cubicBezTo>
                    <a:pt x="6575582" y="402050"/>
                    <a:pt x="6518794" y="435339"/>
                    <a:pt x="6547824" y="634188"/>
                  </a:cubicBezTo>
                  <a:cubicBezTo>
                    <a:pt x="6576854" y="833037"/>
                    <a:pt x="6520351" y="988816"/>
                    <a:pt x="6547824" y="1101016"/>
                  </a:cubicBezTo>
                  <a:cubicBezTo>
                    <a:pt x="6558806" y="1221884"/>
                    <a:pt x="6445913" y="1295207"/>
                    <a:pt x="6327616" y="1321224"/>
                  </a:cubicBezTo>
                  <a:cubicBezTo>
                    <a:pt x="6130160" y="1341020"/>
                    <a:pt x="5996021" y="1291700"/>
                    <a:pt x="5894545" y="1321224"/>
                  </a:cubicBezTo>
                  <a:cubicBezTo>
                    <a:pt x="5793069" y="1350748"/>
                    <a:pt x="5465480" y="1274718"/>
                    <a:pt x="5339326" y="1321224"/>
                  </a:cubicBezTo>
                  <a:cubicBezTo>
                    <a:pt x="5213172" y="1367730"/>
                    <a:pt x="5046303" y="1294251"/>
                    <a:pt x="4906256" y="1321224"/>
                  </a:cubicBezTo>
                  <a:cubicBezTo>
                    <a:pt x="4766209" y="1348197"/>
                    <a:pt x="4646796" y="1298017"/>
                    <a:pt x="4412111" y="1321224"/>
                  </a:cubicBezTo>
                  <a:cubicBezTo>
                    <a:pt x="4177426" y="1344431"/>
                    <a:pt x="4114490" y="1268102"/>
                    <a:pt x="3856892" y="1321224"/>
                  </a:cubicBezTo>
                  <a:cubicBezTo>
                    <a:pt x="3599294" y="1374346"/>
                    <a:pt x="3433743" y="1287950"/>
                    <a:pt x="3301673" y="1321224"/>
                  </a:cubicBezTo>
                  <a:cubicBezTo>
                    <a:pt x="3169603" y="1354498"/>
                    <a:pt x="2926676" y="1248752"/>
                    <a:pt x="2624306" y="1321224"/>
                  </a:cubicBezTo>
                  <a:cubicBezTo>
                    <a:pt x="2321936" y="1393696"/>
                    <a:pt x="2163187" y="1283709"/>
                    <a:pt x="2008013" y="1321224"/>
                  </a:cubicBezTo>
                  <a:cubicBezTo>
                    <a:pt x="1852839" y="1358739"/>
                    <a:pt x="1777113" y="1308886"/>
                    <a:pt x="1636016" y="1321224"/>
                  </a:cubicBezTo>
                  <a:cubicBezTo>
                    <a:pt x="1494919" y="1333562"/>
                    <a:pt x="1110703" y="1249708"/>
                    <a:pt x="958649" y="1321224"/>
                  </a:cubicBezTo>
                  <a:cubicBezTo>
                    <a:pt x="806595" y="1392740"/>
                    <a:pt x="447857" y="1300261"/>
                    <a:pt x="220208" y="1321224"/>
                  </a:cubicBezTo>
                  <a:cubicBezTo>
                    <a:pt x="71261" y="1336560"/>
                    <a:pt x="-18790" y="1233244"/>
                    <a:pt x="0" y="1101016"/>
                  </a:cubicBezTo>
                  <a:cubicBezTo>
                    <a:pt x="-45844" y="1015518"/>
                    <a:pt x="21136" y="842477"/>
                    <a:pt x="0" y="678228"/>
                  </a:cubicBezTo>
                  <a:cubicBezTo>
                    <a:pt x="-21136" y="513979"/>
                    <a:pt x="31051" y="435955"/>
                    <a:pt x="0" y="220208"/>
                  </a:cubicBezTo>
                  <a:close/>
                </a:path>
                <a:path w="6547824" h="1321224" stroke="0" extrusionOk="0">
                  <a:moveTo>
                    <a:pt x="0" y="220208"/>
                  </a:moveTo>
                  <a:cubicBezTo>
                    <a:pt x="-18458" y="93137"/>
                    <a:pt x="113888" y="11646"/>
                    <a:pt x="220208" y="0"/>
                  </a:cubicBezTo>
                  <a:cubicBezTo>
                    <a:pt x="353321" y="-1618"/>
                    <a:pt x="557339" y="49516"/>
                    <a:pt x="836501" y="0"/>
                  </a:cubicBezTo>
                  <a:cubicBezTo>
                    <a:pt x="1115663" y="-49516"/>
                    <a:pt x="1205364" y="14000"/>
                    <a:pt x="1452794" y="0"/>
                  </a:cubicBezTo>
                  <a:cubicBezTo>
                    <a:pt x="1700224" y="-14000"/>
                    <a:pt x="1903189" y="5749"/>
                    <a:pt x="2069087" y="0"/>
                  </a:cubicBezTo>
                  <a:cubicBezTo>
                    <a:pt x="2234985" y="-5749"/>
                    <a:pt x="2573153" y="21126"/>
                    <a:pt x="2746454" y="0"/>
                  </a:cubicBezTo>
                  <a:cubicBezTo>
                    <a:pt x="2919755" y="-21126"/>
                    <a:pt x="3058496" y="31272"/>
                    <a:pt x="3179525" y="0"/>
                  </a:cubicBezTo>
                  <a:cubicBezTo>
                    <a:pt x="3300554" y="-31272"/>
                    <a:pt x="3589232" y="61206"/>
                    <a:pt x="3734744" y="0"/>
                  </a:cubicBezTo>
                  <a:cubicBezTo>
                    <a:pt x="3880256" y="-61206"/>
                    <a:pt x="4024182" y="54201"/>
                    <a:pt x="4228889" y="0"/>
                  </a:cubicBezTo>
                  <a:cubicBezTo>
                    <a:pt x="4433597" y="-54201"/>
                    <a:pt x="4454762" y="33383"/>
                    <a:pt x="4661959" y="0"/>
                  </a:cubicBezTo>
                  <a:cubicBezTo>
                    <a:pt x="4869156" y="-33383"/>
                    <a:pt x="5105345" y="7376"/>
                    <a:pt x="5278252" y="0"/>
                  </a:cubicBezTo>
                  <a:cubicBezTo>
                    <a:pt x="5451159" y="-7376"/>
                    <a:pt x="5552675" y="6050"/>
                    <a:pt x="5650249" y="0"/>
                  </a:cubicBezTo>
                  <a:cubicBezTo>
                    <a:pt x="5747823" y="-6050"/>
                    <a:pt x="6119178" y="65031"/>
                    <a:pt x="6327616" y="0"/>
                  </a:cubicBezTo>
                  <a:cubicBezTo>
                    <a:pt x="6450126" y="-2960"/>
                    <a:pt x="6561058" y="72005"/>
                    <a:pt x="6547824" y="220208"/>
                  </a:cubicBezTo>
                  <a:cubicBezTo>
                    <a:pt x="6550057" y="430009"/>
                    <a:pt x="6504706" y="496962"/>
                    <a:pt x="6547824" y="660612"/>
                  </a:cubicBezTo>
                  <a:cubicBezTo>
                    <a:pt x="6590942" y="824262"/>
                    <a:pt x="6542989" y="944807"/>
                    <a:pt x="6547824" y="1101016"/>
                  </a:cubicBezTo>
                  <a:cubicBezTo>
                    <a:pt x="6533270" y="1232599"/>
                    <a:pt x="6460145" y="1298261"/>
                    <a:pt x="6327616" y="1321224"/>
                  </a:cubicBezTo>
                  <a:cubicBezTo>
                    <a:pt x="6109351" y="1333270"/>
                    <a:pt x="5926089" y="1300211"/>
                    <a:pt x="5772397" y="1321224"/>
                  </a:cubicBezTo>
                  <a:cubicBezTo>
                    <a:pt x="5618705" y="1342237"/>
                    <a:pt x="5394095" y="1312083"/>
                    <a:pt x="5278252" y="1321224"/>
                  </a:cubicBezTo>
                  <a:cubicBezTo>
                    <a:pt x="5162410" y="1330365"/>
                    <a:pt x="4959152" y="1310079"/>
                    <a:pt x="4661959" y="1321224"/>
                  </a:cubicBezTo>
                  <a:cubicBezTo>
                    <a:pt x="4364766" y="1332369"/>
                    <a:pt x="4355907" y="1270595"/>
                    <a:pt x="4228889" y="1321224"/>
                  </a:cubicBezTo>
                  <a:cubicBezTo>
                    <a:pt x="4101871" y="1371853"/>
                    <a:pt x="3953116" y="1300101"/>
                    <a:pt x="3795818" y="1321224"/>
                  </a:cubicBezTo>
                  <a:cubicBezTo>
                    <a:pt x="3638520" y="1342347"/>
                    <a:pt x="3442545" y="1320531"/>
                    <a:pt x="3240599" y="1321224"/>
                  </a:cubicBezTo>
                  <a:cubicBezTo>
                    <a:pt x="3038653" y="1321917"/>
                    <a:pt x="2881382" y="1298545"/>
                    <a:pt x="2685380" y="1321224"/>
                  </a:cubicBezTo>
                  <a:cubicBezTo>
                    <a:pt x="2489378" y="1343903"/>
                    <a:pt x="2496084" y="1283956"/>
                    <a:pt x="2313383" y="1321224"/>
                  </a:cubicBezTo>
                  <a:cubicBezTo>
                    <a:pt x="2130682" y="1358492"/>
                    <a:pt x="2033231" y="1290752"/>
                    <a:pt x="1880313" y="1321224"/>
                  </a:cubicBezTo>
                  <a:cubicBezTo>
                    <a:pt x="1727395" y="1351696"/>
                    <a:pt x="1664052" y="1283787"/>
                    <a:pt x="1508316" y="1321224"/>
                  </a:cubicBezTo>
                  <a:cubicBezTo>
                    <a:pt x="1352580" y="1358661"/>
                    <a:pt x="1237685" y="1319010"/>
                    <a:pt x="1075245" y="1321224"/>
                  </a:cubicBezTo>
                  <a:cubicBezTo>
                    <a:pt x="912805" y="1323438"/>
                    <a:pt x="508288" y="1247610"/>
                    <a:pt x="220208" y="1321224"/>
                  </a:cubicBezTo>
                  <a:cubicBezTo>
                    <a:pt x="89680" y="1334698"/>
                    <a:pt x="-15873" y="1227688"/>
                    <a:pt x="0" y="1101016"/>
                  </a:cubicBezTo>
                  <a:cubicBezTo>
                    <a:pt x="-4501" y="995851"/>
                    <a:pt x="53095" y="773865"/>
                    <a:pt x="0" y="651804"/>
                  </a:cubicBezTo>
                  <a:cubicBezTo>
                    <a:pt x="-53095" y="529743"/>
                    <a:pt x="45865" y="348649"/>
                    <a:pt x="0" y="220208"/>
                  </a:cubicBezTo>
                  <a:close/>
                </a:path>
              </a:pathLst>
            </a:custGeom>
            <a:grpFill/>
            <a:ln w="12700" cap="flat" cmpd="sng" algn="ctr">
              <a:solidFill>
                <a:srgbClr val="FFC000"/>
              </a:solidFill>
              <a:prstDash val="solid"/>
              <a:miter lim="800000"/>
              <a:extLst>
                <a:ext uri="{C807C97D-BFC1-408E-A445-0C87EB9F89A2}">
                  <ask:lineSketchStyleProps xmlns:ask="http://schemas.microsoft.com/office/drawing/2018/sketchyshapes" sd="3444377824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微软雅黑"/>
                <a:cs typeface="Arial"/>
                <a:sym typeface="Arial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9408CF3-804A-465F-BF1E-5DAED5185412}"/>
                </a:ext>
              </a:extLst>
            </p:cNvPr>
            <p:cNvSpPr/>
            <p:nvPr/>
          </p:nvSpPr>
          <p:spPr>
            <a:xfrm>
              <a:off x="689914" y="5997565"/>
              <a:ext cx="6497713" cy="709965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Phương pháp giải: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Bước 1: Đếm số ô vuông để tìm độ dài đường kính của mỗi bánh xe.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Bước 2: Độ dài mỗi bánh xe = Độ dài cạnh của 1 ô vuông x Số ô vuông đếm được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B0E071C7-9FE7-4BF8-8BFA-0D761377855D}"/>
              </a:ext>
            </a:extLst>
          </p:cNvPr>
          <p:cNvSpPr txBox="1"/>
          <p:nvPr/>
        </p:nvSpPr>
        <p:spPr>
          <a:xfrm>
            <a:off x="0" y="1817638"/>
            <a:ext cx="1281407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 dài đường kính của bánh xe trước là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vi-VN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 x 10 = 50 (cm)</a:t>
            </a:r>
          </a:p>
          <a:p>
            <a:r>
              <a:rPr lang="vi-VN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 dài đường kính của bánh xe sau là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5</a:t>
            </a:r>
            <a:r>
              <a:rPr lang="vi-VN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x 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</a:t>
            </a:r>
            <a:r>
              <a:rPr lang="vi-VN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</a:t>
            </a:r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40</a:t>
            </a:r>
            <a:r>
              <a:rPr lang="vi-VN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(cm)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AC8AE2C-AAF0-4392-96B7-D9FC635E35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6688" y="3886200"/>
            <a:ext cx="3548062" cy="2029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977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5728" y="-495762"/>
            <a:ext cx="1938346" cy="1710881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-763214" y="5924549"/>
            <a:ext cx="1968394" cy="1737403"/>
          </a:xfrm>
          <a:prstGeom prst="rect">
            <a:avLst/>
          </a:prstGeom>
        </p:spPr>
      </p:pic>
      <p:pic>
        <p:nvPicPr>
          <p:cNvPr id="34" name="图片 1">
            <a:extLst>
              <a:ext uri="{FF2B5EF4-FFF2-40B4-BE49-F238E27FC236}">
                <a16:creationId xmlns:a16="http://schemas.microsoft.com/office/drawing/2014/main" id="{5D8A7196-77FD-4E3F-A9B9-C4C5C5485E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76650" y="589280"/>
            <a:ext cx="7199078" cy="5335269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D173CA2A-D7D5-4C37-8DB0-C7DC6C2970D9}"/>
              </a:ext>
            </a:extLst>
          </p:cNvPr>
          <p:cNvSpPr/>
          <p:nvPr/>
        </p:nvSpPr>
        <p:spPr>
          <a:xfrm>
            <a:off x="4342154" y="3260180"/>
            <a:ext cx="521878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E9523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Về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E9523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E9523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nhà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E9523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: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E9523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Tập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E9523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E9523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vẽ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E9523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E9523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hình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E9523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E9523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tròn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E9523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E9523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bằng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E9523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com pa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E95232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999018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20" y="53333"/>
            <a:ext cx="12060961" cy="675133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8743" y="1956688"/>
            <a:ext cx="6474513" cy="2944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86310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C9BC6FD-27AA-4FF3-A7B7-88E5EC5898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8737"/>
            <a:ext cx="12192000" cy="6927063"/>
          </a:xfrm>
          <a:prstGeom prst="rect">
            <a:avLst/>
          </a:prstGeom>
        </p:spPr>
      </p:pic>
      <p:pic>
        <p:nvPicPr>
          <p:cNvPr id="35842" name="Picture 3">
            <a:extLst>
              <a:ext uri="{FF2B5EF4-FFF2-40B4-BE49-F238E27FC236}">
                <a16:creationId xmlns:a16="http://schemas.microsoft.com/office/drawing/2014/main" id="{6851938F-C206-489E-B303-C0E903B996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8563" y="1881188"/>
            <a:ext cx="3636962" cy="449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843" name="Picture 4">
            <a:extLst>
              <a:ext uri="{FF2B5EF4-FFF2-40B4-BE49-F238E27FC236}">
                <a16:creationId xmlns:a16="http://schemas.microsoft.com/office/drawing/2014/main" id="{9FCBC5A5-B3EA-4C7A-9692-08BA08ACAF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8900" y="4665663"/>
            <a:ext cx="1409700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844" name="Picture 3">
            <a:hlinkClick r:id="" action="ppaction://noaction"/>
            <a:extLst>
              <a:ext uri="{FF2B5EF4-FFF2-40B4-BE49-F238E27FC236}">
                <a16:creationId xmlns:a16="http://schemas.microsoft.com/office/drawing/2014/main" id="{CD5F0031-7097-4E90-B3B1-0B3DA483E0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1" y="4622801"/>
            <a:ext cx="468313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5" name="Picture 6">
            <a:hlinkClick r:id="rId8" action="ppaction://hlinksldjump"/>
            <a:extLst>
              <a:ext uri="{FF2B5EF4-FFF2-40B4-BE49-F238E27FC236}">
                <a16:creationId xmlns:a16="http://schemas.microsoft.com/office/drawing/2014/main" id="{80ABC1A6-0119-45F1-B7B7-C1FCE9F608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5113" y="5764214"/>
            <a:ext cx="658812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6" name="Picture 7">
            <a:hlinkClick r:id="rId10" action="ppaction://hlinksldjump"/>
            <a:extLst>
              <a:ext uri="{FF2B5EF4-FFF2-40B4-BE49-F238E27FC236}">
                <a16:creationId xmlns:a16="http://schemas.microsoft.com/office/drawing/2014/main" id="{19EF68F7-24A1-4053-AE24-88A0CD21DD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7251" y="6124575"/>
            <a:ext cx="612775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7" name="Picture 8">
            <a:hlinkClick r:id="" action="ppaction://noaction"/>
            <a:extLst>
              <a:ext uri="{FF2B5EF4-FFF2-40B4-BE49-F238E27FC236}">
                <a16:creationId xmlns:a16="http://schemas.microsoft.com/office/drawing/2014/main" id="{3E447A02-A45A-435B-A344-D7FB42D075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5092700"/>
            <a:ext cx="482600" cy="34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8" name="Picture 9">
            <a:hlinkClick r:id="" action="ppaction://noaction"/>
            <a:extLst>
              <a:ext uri="{FF2B5EF4-FFF2-40B4-BE49-F238E27FC236}">
                <a16:creationId xmlns:a16="http://schemas.microsoft.com/office/drawing/2014/main" id="{2CEC1429-FB4A-4B3B-BCCD-7B77373FB7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9914" y="4298950"/>
            <a:ext cx="446087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9" name="Picture 11">
            <a:hlinkClick r:id="" action="ppaction://noaction"/>
            <a:extLst>
              <a:ext uri="{FF2B5EF4-FFF2-40B4-BE49-F238E27FC236}">
                <a16:creationId xmlns:a16="http://schemas.microsoft.com/office/drawing/2014/main" id="{3F054FE4-B06A-4116-8040-B45C8F7244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9914" y="5010150"/>
            <a:ext cx="593725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50" name="Picture 10">
            <a:hlinkClick r:id="" action="ppaction://noaction"/>
            <a:extLst>
              <a:ext uri="{FF2B5EF4-FFF2-40B4-BE49-F238E27FC236}">
                <a16:creationId xmlns:a16="http://schemas.microsoft.com/office/drawing/2014/main" id="{80473689-C793-4380-A980-6C6DAF9117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7725" y="6376989"/>
            <a:ext cx="660400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51" name="Picture 12">
            <a:hlinkClick r:id="" action="ppaction://noaction"/>
            <a:extLst>
              <a:ext uri="{FF2B5EF4-FFF2-40B4-BE49-F238E27FC236}">
                <a16:creationId xmlns:a16="http://schemas.microsoft.com/office/drawing/2014/main" id="{F1ECE46B-71CB-4F31-89CC-8FFF82A4A4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9826" y="5202238"/>
            <a:ext cx="612775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52" name="Picture 13">
            <a:hlinkClick r:id="" action="ppaction://noaction"/>
            <a:extLst>
              <a:ext uri="{FF2B5EF4-FFF2-40B4-BE49-F238E27FC236}">
                <a16:creationId xmlns:a16="http://schemas.microsoft.com/office/drawing/2014/main" id="{35758825-D4CF-481C-883B-70A04B8727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6964" y="4403726"/>
            <a:ext cx="390525" cy="284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53" name="Picture 14">
            <a:hlinkClick r:id="" action="ppaction://noaction"/>
            <a:extLst>
              <a:ext uri="{FF2B5EF4-FFF2-40B4-BE49-F238E27FC236}">
                <a16:creationId xmlns:a16="http://schemas.microsoft.com/office/drawing/2014/main" id="{5D2B1C8C-EC2D-4919-9FA7-EF01055060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3388" y="5092700"/>
            <a:ext cx="482600" cy="34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54" name="Picture 15">
            <a:hlinkClick r:id="" action="ppaction://noaction"/>
            <a:extLst>
              <a:ext uri="{FF2B5EF4-FFF2-40B4-BE49-F238E27FC236}">
                <a16:creationId xmlns:a16="http://schemas.microsoft.com/office/drawing/2014/main" id="{FCE029D7-0F24-4DF7-9ACC-17574FE439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9576" y="6438901"/>
            <a:ext cx="658813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F2FB6D83-1E26-4DA6-9463-B2B2511718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0"/>
            <a:ext cx="9144000" cy="914400"/>
          </a:xfrm>
          <a:solidFill>
            <a:srgbClr val="FFFF00"/>
          </a:solidFill>
        </p:spPr>
        <p:txBody>
          <a:bodyPr rtlCol="0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>
              <a:defRPr/>
            </a:pPr>
            <a:r>
              <a:rPr lang="en-US" sz="6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TRÒ CHƠI: HÁI DÂU</a:t>
            </a:r>
          </a:p>
        </p:txBody>
      </p:sp>
      <p:pic>
        <p:nvPicPr>
          <p:cNvPr id="35856" name="Picture 17">
            <a:hlinkClick r:id="" action="ppaction://noaction"/>
            <a:extLst>
              <a:ext uri="{FF2B5EF4-FFF2-40B4-BE49-F238E27FC236}">
                <a16:creationId xmlns:a16="http://schemas.microsoft.com/office/drawing/2014/main" id="{B84B07FC-4E60-41CC-9BEF-B694A9D4EE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00" y="4394201"/>
            <a:ext cx="482600" cy="28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57" name="Picture 18">
            <a:hlinkClick r:id="rId8" action="ppaction://hlinksldjump"/>
            <a:extLst>
              <a:ext uri="{FF2B5EF4-FFF2-40B4-BE49-F238E27FC236}">
                <a16:creationId xmlns:a16="http://schemas.microsoft.com/office/drawing/2014/main" id="{A83A4FD4-D8DC-4AE4-9F3C-5EDEEC0DA3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8188" y="4937126"/>
            <a:ext cx="660400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58" name="Picture 19">
            <a:hlinkClick r:id="rId8" action="ppaction://hlinksldjump"/>
            <a:extLst>
              <a:ext uri="{FF2B5EF4-FFF2-40B4-BE49-F238E27FC236}">
                <a16:creationId xmlns:a16="http://schemas.microsoft.com/office/drawing/2014/main" id="{22B1E9AB-16C9-4947-9DC2-B8C6869512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3550" y="4979989"/>
            <a:ext cx="660400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59" name="Picture 20">
            <a:hlinkClick r:id="rId8" action="ppaction://hlinksldjump"/>
            <a:extLst>
              <a:ext uri="{FF2B5EF4-FFF2-40B4-BE49-F238E27FC236}">
                <a16:creationId xmlns:a16="http://schemas.microsoft.com/office/drawing/2014/main" id="{5EBE196C-88C3-4708-B33E-434D424791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7788" y="4962526"/>
            <a:ext cx="660400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60" name="Picture 21">
            <a:hlinkClick r:id="rId8" action="ppaction://hlinksldjump"/>
            <a:extLst>
              <a:ext uri="{FF2B5EF4-FFF2-40B4-BE49-F238E27FC236}">
                <a16:creationId xmlns:a16="http://schemas.microsoft.com/office/drawing/2014/main" id="{6991B002-88C8-42EE-896D-6495CE4478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8601" y="4945064"/>
            <a:ext cx="658813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61" name="Picture 22">
            <a:hlinkClick r:id="rId8" action="ppaction://hlinksldjump"/>
            <a:extLst>
              <a:ext uri="{FF2B5EF4-FFF2-40B4-BE49-F238E27FC236}">
                <a16:creationId xmlns:a16="http://schemas.microsoft.com/office/drawing/2014/main" id="{7D6901B3-2741-4FD6-B4B8-2B0772AF46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7413" y="4852989"/>
            <a:ext cx="660400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62" name="Picture 23">
            <a:hlinkClick r:id="rId8" action="ppaction://hlinksldjump"/>
            <a:extLst>
              <a:ext uri="{FF2B5EF4-FFF2-40B4-BE49-F238E27FC236}">
                <a16:creationId xmlns:a16="http://schemas.microsoft.com/office/drawing/2014/main" id="{46FFA052-1926-4A2F-B5C8-98EDB34241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1" y="4979989"/>
            <a:ext cx="658813" cy="47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63" name="Picture 24">
            <a:extLst>
              <a:ext uri="{FF2B5EF4-FFF2-40B4-BE49-F238E27FC236}">
                <a16:creationId xmlns:a16="http://schemas.microsoft.com/office/drawing/2014/main" id="{AD147CD2-230A-4C07-983C-935BE6A351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401" y="4852988"/>
            <a:ext cx="2239963" cy="2005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64" name="TextBox 25">
            <a:extLst>
              <a:ext uri="{FF2B5EF4-FFF2-40B4-BE49-F238E27FC236}">
                <a16:creationId xmlns:a16="http://schemas.microsoft.com/office/drawing/2014/main" id="{76054638-8C2D-4BF5-96C1-BF52069BB2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77239" y="4978401"/>
            <a:ext cx="17938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PLAY</a:t>
            </a:r>
          </a:p>
        </p:txBody>
      </p:sp>
      <p:pic>
        <p:nvPicPr>
          <p:cNvPr id="28" name="chrysanthemum">
            <a:hlinkClick r:id="" action="ppaction://media"/>
            <a:extLst>
              <a:ext uri="{FF2B5EF4-FFF2-40B4-BE49-F238E27FC236}">
                <a16:creationId xmlns:a16="http://schemas.microsoft.com/office/drawing/2014/main" id="{67BE9EAD-CB09-4990-B6F6-901B006381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0561926" y="-8001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0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6326208-BBE4-4BC9-82A8-F767D2034A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3943"/>
            <a:ext cx="12238892" cy="6894028"/>
          </a:xfrm>
          <a:prstGeom prst="rect">
            <a:avLst/>
          </a:prstGeom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id="{D1011D4C-CA1F-4A0A-B681-02D0A46750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4689" y="3960814"/>
            <a:ext cx="2232025" cy="2746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00B85CE3-1C96-4984-B1F9-DBB70663B915}"/>
              </a:ext>
            </a:extLst>
          </p:cNvPr>
          <p:cNvGrpSpPr>
            <a:grpSpLocks/>
          </p:cNvGrpSpPr>
          <p:nvPr/>
        </p:nvGrpSpPr>
        <p:grpSpPr bwMode="auto">
          <a:xfrm>
            <a:off x="2514600" y="2971800"/>
            <a:ext cx="2711450" cy="3810000"/>
            <a:chOff x="990599" y="2971800"/>
            <a:chExt cx="2711036" cy="3810000"/>
          </a:xfrm>
        </p:grpSpPr>
        <p:pic>
          <p:nvPicPr>
            <p:cNvPr id="36870" name="Picture 4">
              <a:extLst>
                <a:ext uri="{FF2B5EF4-FFF2-40B4-BE49-F238E27FC236}">
                  <a16:creationId xmlns:a16="http://schemas.microsoft.com/office/drawing/2014/main" id="{F1AFF75D-FEB7-4FD6-887C-95826D9F831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10722" y="5528281"/>
              <a:ext cx="890913" cy="7464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6871" name="Picture 3">
              <a:extLst>
                <a:ext uri="{FF2B5EF4-FFF2-40B4-BE49-F238E27FC236}">
                  <a16:creationId xmlns:a16="http://schemas.microsoft.com/office/drawing/2014/main" id="{292A7D6E-6D81-44C9-B356-89DA37D39AD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359" t="3812" r="14729"/>
            <a:stretch>
              <a:fillRect/>
            </a:stretch>
          </p:blipFill>
          <p:spPr bwMode="auto">
            <a:xfrm>
              <a:off x="990599" y="2971800"/>
              <a:ext cx="2709189" cy="3810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9" name="Cloud Callout 8">
            <a:extLst>
              <a:ext uri="{FF2B5EF4-FFF2-40B4-BE49-F238E27FC236}">
                <a16:creationId xmlns:a16="http://schemas.microsoft.com/office/drawing/2014/main" id="{78F2065B-9188-4825-9D7F-8DA897D65C3F}"/>
              </a:ext>
            </a:extLst>
          </p:cNvPr>
          <p:cNvSpPr/>
          <p:nvPr/>
        </p:nvSpPr>
        <p:spPr>
          <a:xfrm>
            <a:off x="1" y="-1"/>
            <a:ext cx="5454936" cy="2873515"/>
          </a:xfrm>
          <a:prstGeom prst="cloudCallout">
            <a:avLst>
              <a:gd name="adj1" fmla="val 10437"/>
              <a:gd name="adj2" fmla="val 61530"/>
            </a:avLst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Dâu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ngoài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vườn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đã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chín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hết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rồi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ông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định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thu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hoạch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dâu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Nhưng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chân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ông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đau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quá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ông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không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thể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được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Cháu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có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thể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giúp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ông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vườn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hái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dâu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được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không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</p:txBody>
      </p:sp>
      <p:sp>
        <p:nvSpPr>
          <p:cNvPr id="10" name="Cloud Callout 9">
            <a:extLst>
              <a:ext uri="{FF2B5EF4-FFF2-40B4-BE49-F238E27FC236}">
                <a16:creationId xmlns:a16="http://schemas.microsoft.com/office/drawing/2014/main" id="{8592661D-AC2A-48EF-B0F5-32FDFD90C191}"/>
              </a:ext>
            </a:extLst>
          </p:cNvPr>
          <p:cNvSpPr/>
          <p:nvPr/>
        </p:nvSpPr>
        <p:spPr>
          <a:xfrm>
            <a:off x="7950200" y="5334000"/>
            <a:ext cx="2590800" cy="1219200"/>
          </a:xfrm>
          <a:prstGeom prst="cloudCallout">
            <a:avLst>
              <a:gd name="adj1" fmla="val -77407"/>
              <a:gd name="adj2" fmla="val -3897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Dạ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được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ông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ạ,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cháu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sẽ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ngay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!</a:t>
            </a:r>
          </a:p>
        </p:txBody>
      </p:sp>
      <p:pic>
        <p:nvPicPr>
          <p:cNvPr id="12" name="chrysanthemum">
            <a:hlinkClick r:id="" action="ppaction://media"/>
            <a:extLst>
              <a:ext uri="{FF2B5EF4-FFF2-40B4-BE49-F238E27FC236}">
                <a16:creationId xmlns:a16="http://schemas.microsoft.com/office/drawing/2014/main" id="{7AE8629B-7129-4B0D-9D6D-3A960E57B5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561926" y="-8001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Rot by="120000"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" fill="hold">
                                          <p:stCondLst>
                                            <p:cond delay="523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" fill="hold">
                                          <p:stCondLst>
                                            <p:cond delay="104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" fill="hold">
                                          <p:stCondLst>
                                            <p:cond delay="157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Rot by="120000">
                                      <p:cBhvr>
                                        <p:cTn id="12" dur="2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5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50" fill="hold">
                                          <p:stCondLst>
                                            <p:cond delay="13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5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3000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9" grpId="0" animBg="1"/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86CE56E7-7BC8-4324-AD76-E19477233D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8737"/>
            <a:ext cx="12192000" cy="6927063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4A3F8CA9-8FE8-4264-9C4B-AF9E7D104F28}"/>
              </a:ext>
            </a:extLst>
          </p:cNvPr>
          <p:cNvGrpSpPr>
            <a:grpSpLocks/>
          </p:cNvGrpSpPr>
          <p:nvPr/>
        </p:nvGrpSpPr>
        <p:grpSpPr bwMode="auto">
          <a:xfrm>
            <a:off x="5525589" y="1001971"/>
            <a:ext cx="3638550" cy="4495800"/>
            <a:chOff x="4359118" y="2362200"/>
            <a:chExt cx="3108482" cy="3820825"/>
          </a:xfrm>
        </p:grpSpPr>
        <p:pic>
          <p:nvPicPr>
            <p:cNvPr id="37898" name="Picture 3">
              <a:extLst>
                <a:ext uri="{FF2B5EF4-FFF2-40B4-BE49-F238E27FC236}">
                  <a16:creationId xmlns:a16="http://schemas.microsoft.com/office/drawing/2014/main" id="{2292FABD-721D-4F03-B65F-6A857F9F3A1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59118" y="2362200"/>
              <a:ext cx="3108482" cy="38208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7899" name="Picture 4">
              <a:extLst>
                <a:ext uri="{FF2B5EF4-FFF2-40B4-BE49-F238E27FC236}">
                  <a16:creationId xmlns:a16="http://schemas.microsoft.com/office/drawing/2014/main" id="{0F9C9E31-DB24-45FF-87FB-8AACEB866B0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95800" y="4728823"/>
              <a:ext cx="1205584" cy="1008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4" name="Picture 3">
            <a:hlinkClick r:id="" action="ppaction://noaction"/>
            <a:extLst>
              <a:ext uri="{FF2B5EF4-FFF2-40B4-BE49-F238E27FC236}">
                <a16:creationId xmlns:a16="http://schemas.microsoft.com/office/drawing/2014/main" id="{60251D36-C445-4549-B4D4-5187DEEC3A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4532313"/>
            <a:ext cx="592138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hlinkClick r:id="rId6" action="ppaction://hlinksldjump"/>
            <a:extLst>
              <a:ext uri="{FF2B5EF4-FFF2-40B4-BE49-F238E27FC236}">
                <a16:creationId xmlns:a16="http://schemas.microsoft.com/office/drawing/2014/main" id="{592F64F9-E0B9-41E1-AC3C-EF432A892D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5940426"/>
            <a:ext cx="738188" cy="53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hlinkClick r:id="rId8" action="ppaction://hlinksldjump"/>
            <a:extLst>
              <a:ext uri="{FF2B5EF4-FFF2-40B4-BE49-F238E27FC236}">
                <a16:creationId xmlns:a16="http://schemas.microsoft.com/office/drawing/2014/main" id="{B46C6ED2-74E0-40B1-86F7-04AABA543E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7250" y="6067425"/>
            <a:ext cx="692150" cy="50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hlinkClick r:id="" action="ppaction://noaction"/>
            <a:extLst>
              <a:ext uri="{FF2B5EF4-FFF2-40B4-BE49-F238E27FC236}">
                <a16:creationId xmlns:a16="http://schemas.microsoft.com/office/drawing/2014/main" id="{0703A05C-8C06-4BBB-A518-6AA8F38F73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1" y="4962526"/>
            <a:ext cx="7207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>
            <a:hlinkClick r:id="" action="ppaction://noaction"/>
            <a:extLst>
              <a:ext uri="{FF2B5EF4-FFF2-40B4-BE49-F238E27FC236}">
                <a16:creationId xmlns:a16="http://schemas.microsoft.com/office/drawing/2014/main" id="{73987269-A5AA-4006-BA41-41C2E0CB57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6964" y="4308475"/>
            <a:ext cx="604837" cy="439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>
            <a:hlinkClick r:id="" action="ppaction://noaction"/>
            <a:extLst>
              <a:ext uri="{FF2B5EF4-FFF2-40B4-BE49-F238E27FC236}">
                <a16:creationId xmlns:a16="http://schemas.microsoft.com/office/drawing/2014/main" id="{1EF79AEB-62F8-47E7-A35D-500271B341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9913" y="5010150"/>
            <a:ext cx="654050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Cloud Callout 13">
            <a:extLst>
              <a:ext uri="{FF2B5EF4-FFF2-40B4-BE49-F238E27FC236}">
                <a16:creationId xmlns:a16="http://schemas.microsoft.com/office/drawing/2014/main" id="{14A46109-5AE3-4CA2-89D3-F4B91762E3CE}"/>
              </a:ext>
            </a:extLst>
          </p:cNvPr>
          <p:cNvSpPr/>
          <p:nvPr/>
        </p:nvSpPr>
        <p:spPr>
          <a:xfrm flipH="1">
            <a:off x="0" y="124692"/>
            <a:ext cx="5525589" cy="2586736"/>
          </a:xfrm>
          <a:prstGeom prst="cloudCallout">
            <a:avLst>
              <a:gd name="adj1" fmla="val -54584"/>
              <a:gd name="adj2" fmla="val 3900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Mỗi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quả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dâu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chứa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một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hỏi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muốn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hái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được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dâu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mình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phải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trả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lời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hỏi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.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giúp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mình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nhé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!</a:t>
            </a:r>
          </a:p>
        </p:txBody>
      </p:sp>
    </p:spTree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C83B2D9-6A5D-28AD-BB12-E836EC5D9F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028" y="0"/>
            <a:ext cx="12073944" cy="6858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6CE8A2B6-42F1-4BBB-9DB3-E719420D76D7}"/>
              </a:ext>
            </a:extLst>
          </p:cNvPr>
          <p:cNvSpPr/>
          <p:nvPr/>
        </p:nvSpPr>
        <p:spPr>
          <a:xfrm>
            <a:off x="2590801" y="4292600"/>
            <a:ext cx="3389313" cy="64293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A.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Ba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điểm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I, H, K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E16A452-1BEF-441A-841B-24C887DD1DC8}"/>
              </a:ext>
            </a:extLst>
          </p:cNvPr>
          <p:cNvSpPr/>
          <p:nvPr/>
        </p:nvSpPr>
        <p:spPr>
          <a:xfrm>
            <a:off x="6708776" y="4292600"/>
            <a:ext cx="3389313" cy="64293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B.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Ba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điểm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A, B, C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0753162-57B5-47D2-AF84-E1C1071CF107}"/>
              </a:ext>
            </a:extLst>
          </p:cNvPr>
          <p:cNvSpPr/>
          <p:nvPr/>
        </p:nvSpPr>
        <p:spPr>
          <a:xfrm>
            <a:off x="2590801" y="5094289"/>
            <a:ext cx="3389313" cy="64293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C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. Ba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điểm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ea typeface="Open Sans" panose="020B0606030504020204" pitchFamily="34" charset="0"/>
                <a:cs typeface="Open Sans" panose="020B0606030504020204" pitchFamily="34" charset="0"/>
              </a:rPr>
              <a:t> K, M, N</a:t>
            </a: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unito Black" pitchFamily="2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A3124ED-5BDC-414B-AA45-342E1F2DAA15}"/>
              </a:ext>
            </a:extLst>
          </p:cNvPr>
          <p:cNvSpPr/>
          <p:nvPr/>
        </p:nvSpPr>
        <p:spPr>
          <a:xfrm>
            <a:off x="6782070" y="5119688"/>
            <a:ext cx="3389312" cy="64452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D.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Ba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điểm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O, P, Q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B00B643A-EB43-428F-BA64-07E5A9AD42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2738" y="4259264"/>
            <a:ext cx="673100" cy="592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D52588F-2DA9-411E-A592-245B5E576A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0526" y="5230813"/>
            <a:ext cx="671513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E44DF60-5297-4762-913D-99254EE0FE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9588" y="4238626"/>
            <a:ext cx="671512" cy="53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EEC9AD3-B6E4-4B80-A790-FC7BC16B6F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8601" y="5119688"/>
            <a:ext cx="671513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8922" name="Group 7">
            <a:extLst>
              <a:ext uri="{FF2B5EF4-FFF2-40B4-BE49-F238E27FC236}">
                <a16:creationId xmlns:a16="http://schemas.microsoft.com/office/drawing/2014/main" id="{198A313B-8E11-47D3-848F-0BC14EA36055}"/>
              </a:ext>
            </a:extLst>
          </p:cNvPr>
          <p:cNvGrpSpPr>
            <a:grpSpLocks/>
          </p:cNvGrpSpPr>
          <p:nvPr/>
        </p:nvGrpSpPr>
        <p:grpSpPr bwMode="auto">
          <a:xfrm>
            <a:off x="1828800" y="500064"/>
            <a:ext cx="9144000" cy="3411537"/>
            <a:chOff x="330958" y="248315"/>
            <a:chExt cx="9143691" cy="3412630"/>
          </a:xfrm>
        </p:grpSpPr>
        <p:pic>
          <p:nvPicPr>
            <p:cNvPr id="38925" name="Picture 2">
              <a:extLst>
                <a:ext uri="{FF2B5EF4-FFF2-40B4-BE49-F238E27FC236}">
                  <a16:creationId xmlns:a16="http://schemas.microsoft.com/office/drawing/2014/main" id="{5FE86DBA-E339-4C0E-BD27-42FF5EB68E5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93072" y="248315"/>
              <a:ext cx="5898682" cy="30634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38926" name="Group 6">
              <a:extLst>
                <a:ext uri="{FF2B5EF4-FFF2-40B4-BE49-F238E27FC236}">
                  <a16:creationId xmlns:a16="http://schemas.microsoft.com/office/drawing/2014/main" id="{E4411854-65A5-4030-BEF2-EDC7E9B5499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630274" y="381000"/>
              <a:ext cx="2844375" cy="3247712"/>
              <a:chOff x="8876763" y="-521788"/>
              <a:chExt cx="2844375" cy="3247712"/>
            </a:xfrm>
          </p:grpSpPr>
          <p:pic>
            <p:nvPicPr>
              <p:cNvPr id="38928" name="Picture 3">
                <a:extLst>
                  <a:ext uri="{FF2B5EF4-FFF2-40B4-BE49-F238E27FC236}">
                    <a16:creationId xmlns:a16="http://schemas.microsoft.com/office/drawing/2014/main" id="{1B0B22EC-030C-4100-A641-164F8FA4A9CE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901738" y="-521788"/>
                <a:ext cx="2819400" cy="32477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grpSp>
            <p:nvGrpSpPr>
              <p:cNvPr id="38929" name="Group 5">
                <a:extLst>
                  <a:ext uri="{FF2B5EF4-FFF2-40B4-BE49-F238E27FC236}">
                    <a16:creationId xmlns:a16="http://schemas.microsoft.com/office/drawing/2014/main" id="{7CAE6007-B18E-40F2-B769-9D530045393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876763" y="1589993"/>
                <a:ext cx="1191635" cy="857409"/>
                <a:chOff x="8015653" y="2725924"/>
                <a:chExt cx="1191635" cy="857409"/>
              </a:xfrm>
            </p:grpSpPr>
            <p:pic>
              <p:nvPicPr>
                <p:cNvPr id="38930" name="Picture 4">
                  <a:extLst>
                    <a:ext uri="{FF2B5EF4-FFF2-40B4-BE49-F238E27FC236}">
                      <a16:creationId xmlns:a16="http://schemas.microsoft.com/office/drawing/2014/main" id="{68728854-9DFD-4070-8831-7C624EBF8F5B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015653" y="2725924"/>
                  <a:ext cx="1093467" cy="85740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38931" name="Picture 29">
                  <a:extLst>
                    <a:ext uri="{FF2B5EF4-FFF2-40B4-BE49-F238E27FC236}">
                      <a16:creationId xmlns:a16="http://schemas.microsoft.com/office/drawing/2014/main" id="{879E83F0-23F1-44C3-B156-3F6B50166920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11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flipH="1">
                  <a:off x="8217302" y="2799166"/>
                  <a:ext cx="690168" cy="50131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grpSp>
              <p:nvGrpSpPr>
                <p:cNvPr id="38932" name="Group 4">
                  <a:extLst>
                    <a:ext uri="{FF2B5EF4-FFF2-40B4-BE49-F238E27FC236}">
                      <a16:creationId xmlns:a16="http://schemas.microsoft.com/office/drawing/2014/main" id="{F2160415-7962-4E4A-A5C0-A1821C810C9E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8057662" y="2866529"/>
                  <a:ext cx="1149626" cy="494544"/>
                  <a:chOff x="9979481" y="2866529"/>
                  <a:chExt cx="1149626" cy="494544"/>
                </a:xfrm>
              </p:grpSpPr>
              <p:pic>
                <p:nvPicPr>
                  <p:cNvPr id="38933" name="Picture 27">
                    <a:extLst>
                      <a:ext uri="{FF2B5EF4-FFF2-40B4-BE49-F238E27FC236}">
                        <a16:creationId xmlns:a16="http://schemas.microsoft.com/office/drawing/2014/main" id="{79D9926D-2D6E-4CC9-B6DB-A82BCF22C2EE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1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flipH="1">
                    <a:off x="10516353" y="2866529"/>
                    <a:ext cx="612754" cy="445086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38934" name="Picture 28">
                    <a:extLst>
                      <a:ext uri="{FF2B5EF4-FFF2-40B4-BE49-F238E27FC236}">
                        <a16:creationId xmlns:a16="http://schemas.microsoft.com/office/drawing/2014/main" id="{EDEF552F-BBD3-432A-8FB7-81EFA86A1426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1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flipH="1">
                    <a:off x="9979481" y="2866529"/>
                    <a:ext cx="612754" cy="445086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38935" name="Picture 30">
                    <a:extLst>
                      <a:ext uri="{FF2B5EF4-FFF2-40B4-BE49-F238E27FC236}">
                        <a16:creationId xmlns:a16="http://schemas.microsoft.com/office/drawing/2014/main" id="{3C40BEB6-E3AF-47F8-86B1-9911B5BD7B98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1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flipH="1">
                    <a:off x="10311438" y="2915987"/>
                    <a:ext cx="612754" cy="445086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</p:grpSp>
        </p:grpSp>
        <p:pic>
          <p:nvPicPr>
            <p:cNvPr id="38927" name="Picture 3">
              <a:extLst>
                <a:ext uri="{FF2B5EF4-FFF2-40B4-BE49-F238E27FC236}">
                  <a16:creationId xmlns:a16="http://schemas.microsoft.com/office/drawing/2014/main" id="{EF0A3B8D-D23E-40C4-931E-DA45CC1E9CE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0958" y="1704742"/>
              <a:ext cx="1471681" cy="19562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38923" name="TextBox 24">
            <a:extLst>
              <a:ext uri="{FF2B5EF4-FFF2-40B4-BE49-F238E27FC236}">
                <a16:creationId xmlns:a16="http://schemas.microsoft.com/office/drawing/2014/main" id="{2E82F975-C4FA-47F7-8CF4-15F0212FCB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6750" y="1133475"/>
            <a:ext cx="48006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Ba </a:t>
            </a: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điểm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nào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thẳng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hàng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? 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6C534BD0-A074-5DCA-E587-8E36DF3E005F}"/>
              </a:ext>
            </a:extLst>
          </p:cNvPr>
          <p:cNvCxnSpPr/>
          <p:nvPr/>
        </p:nvCxnSpPr>
        <p:spPr>
          <a:xfrm>
            <a:off x="4063672" y="1956025"/>
            <a:ext cx="212406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Oval 3">
            <a:extLst>
              <a:ext uri="{FF2B5EF4-FFF2-40B4-BE49-F238E27FC236}">
                <a16:creationId xmlns:a16="http://schemas.microsoft.com/office/drawing/2014/main" id="{95288C1F-83CC-2A8E-F805-80C2BE28C08E}"/>
              </a:ext>
            </a:extLst>
          </p:cNvPr>
          <p:cNvSpPr/>
          <p:nvPr/>
        </p:nvSpPr>
        <p:spPr>
          <a:xfrm>
            <a:off x="4829452" y="1929498"/>
            <a:ext cx="97654" cy="4571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BDD1F725-BFFA-E345-E643-9E41A31F7A70}"/>
              </a:ext>
            </a:extLst>
          </p:cNvPr>
          <p:cNvSpPr/>
          <p:nvPr/>
        </p:nvSpPr>
        <p:spPr>
          <a:xfrm>
            <a:off x="4049687" y="1930972"/>
            <a:ext cx="97654" cy="4571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9EB04932-B439-7FF3-77F8-BCD98B95937D}"/>
              </a:ext>
            </a:extLst>
          </p:cNvPr>
          <p:cNvSpPr/>
          <p:nvPr/>
        </p:nvSpPr>
        <p:spPr>
          <a:xfrm>
            <a:off x="6135950" y="1922094"/>
            <a:ext cx="97654" cy="4571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F0FAA72-D039-D0D9-34B9-9DCACF7F47BB}"/>
              </a:ext>
            </a:extLst>
          </p:cNvPr>
          <p:cNvSpPr txBox="1"/>
          <p:nvPr/>
        </p:nvSpPr>
        <p:spPr>
          <a:xfrm>
            <a:off x="3950563" y="1975217"/>
            <a:ext cx="3284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050D454-8585-0508-9DCF-9B2915322E7F}"/>
              </a:ext>
            </a:extLst>
          </p:cNvPr>
          <p:cNvSpPr txBox="1"/>
          <p:nvPr/>
        </p:nvSpPr>
        <p:spPr>
          <a:xfrm>
            <a:off x="4697768" y="1994450"/>
            <a:ext cx="3284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9CCC573A-F26B-371B-7753-C908AE8D81B3}"/>
              </a:ext>
            </a:extLst>
          </p:cNvPr>
          <p:cNvSpPr txBox="1"/>
          <p:nvPr/>
        </p:nvSpPr>
        <p:spPr>
          <a:xfrm>
            <a:off x="6029423" y="1994447"/>
            <a:ext cx="3284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0707810-1D85-64CE-DF53-F66193F7C077}"/>
              </a:ext>
            </a:extLst>
          </p:cNvPr>
          <p:cNvCxnSpPr/>
          <p:nvPr/>
        </p:nvCxnSpPr>
        <p:spPr>
          <a:xfrm>
            <a:off x="7430610" y="1502807"/>
            <a:ext cx="576740" cy="57456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DD4D328-98FC-CFA1-4F18-203051099930}"/>
              </a:ext>
            </a:extLst>
          </p:cNvPr>
          <p:cNvCxnSpPr/>
          <p:nvPr/>
        </p:nvCxnSpPr>
        <p:spPr>
          <a:xfrm flipH="1">
            <a:off x="7430610" y="2077375"/>
            <a:ext cx="576740" cy="26717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Oval 37">
            <a:extLst>
              <a:ext uri="{FF2B5EF4-FFF2-40B4-BE49-F238E27FC236}">
                <a16:creationId xmlns:a16="http://schemas.microsoft.com/office/drawing/2014/main" id="{2742874F-FCD4-7CFD-FF8D-2A5191EE3243}"/>
              </a:ext>
            </a:extLst>
          </p:cNvPr>
          <p:cNvSpPr/>
          <p:nvPr/>
        </p:nvSpPr>
        <p:spPr>
          <a:xfrm>
            <a:off x="7930726" y="2056738"/>
            <a:ext cx="97654" cy="4571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B07944B9-84CA-5B28-9780-1A72B0EFFF6F}"/>
              </a:ext>
            </a:extLst>
          </p:cNvPr>
          <p:cNvSpPr/>
          <p:nvPr/>
        </p:nvSpPr>
        <p:spPr>
          <a:xfrm>
            <a:off x="7398065" y="1497440"/>
            <a:ext cx="97654" cy="4571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F5C90D49-32B6-35F4-F320-1BEA319DCEBB}"/>
              </a:ext>
            </a:extLst>
          </p:cNvPr>
          <p:cNvSpPr/>
          <p:nvPr/>
        </p:nvSpPr>
        <p:spPr>
          <a:xfrm>
            <a:off x="7371430" y="2305317"/>
            <a:ext cx="97654" cy="45719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1472FF98-94C6-88CB-65BD-1702380CFB3F}"/>
              </a:ext>
            </a:extLst>
          </p:cNvPr>
          <p:cNvSpPr txBox="1"/>
          <p:nvPr/>
        </p:nvSpPr>
        <p:spPr>
          <a:xfrm>
            <a:off x="7103626" y="1214608"/>
            <a:ext cx="3284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FCF4DCF6-E9C8-7A3E-82FE-759123CF1141}"/>
              </a:ext>
            </a:extLst>
          </p:cNvPr>
          <p:cNvSpPr txBox="1"/>
          <p:nvPr/>
        </p:nvSpPr>
        <p:spPr>
          <a:xfrm>
            <a:off x="7989068" y="1908542"/>
            <a:ext cx="3284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FED9092B-43E4-F3BF-EEE6-5D30B730B690}"/>
              </a:ext>
            </a:extLst>
          </p:cNvPr>
          <p:cNvSpPr txBox="1"/>
          <p:nvPr/>
        </p:nvSpPr>
        <p:spPr>
          <a:xfrm>
            <a:off x="7113987" y="2235627"/>
            <a:ext cx="3284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 nodeType="clickPar">
                      <p:stCondLst>
                        <p:cond delay="0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 nodeType="clickPar">
                      <p:stCondLst>
                        <p:cond delay="0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 nodeType="clickPar">
                      <p:stCondLst>
                        <p:cond delay="0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 nodeType="clickPar">
                      <p:stCondLst>
                        <p:cond delay="0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23078B7-7F10-1B27-BD8C-8B6E72E8DC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028" y="0"/>
            <a:ext cx="12073944" cy="6858000"/>
          </a:xfrm>
          <a:prstGeom prst="rect">
            <a:avLst/>
          </a:prstGeom>
        </p:spPr>
      </p:pic>
      <p:grpSp>
        <p:nvGrpSpPr>
          <p:cNvPr id="39938" name="Group 19">
            <a:extLst>
              <a:ext uri="{FF2B5EF4-FFF2-40B4-BE49-F238E27FC236}">
                <a16:creationId xmlns:a16="http://schemas.microsoft.com/office/drawing/2014/main" id="{8D24FAEA-75BE-4D0C-B802-69618014B3FD}"/>
              </a:ext>
            </a:extLst>
          </p:cNvPr>
          <p:cNvGrpSpPr>
            <a:grpSpLocks/>
          </p:cNvGrpSpPr>
          <p:nvPr/>
        </p:nvGrpSpPr>
        <p:grpSpPr bwMode="auto">
          <a:xfrm>
            <a:off x="1676400" y="188914"/>
            <a:ext cx="9144000" cy="3413125"/>
            <a:chOff x="330958" y="248315"/>
            <a:chExt cx="9143691" cy="3412630"/>
          </a:xfrm>
        </p:grpSpPr>
        <p:pic>
          <p:nvPicPr>
            <p:cNvPr id="39949" name="Picture 2">
              <a:extLst>
                <a:ext uri="{FF2B5EF4-FFF2-40B4-BE49-F238E27FC236}">
                  <a16:creationId xmlns:a16="http://schemas.microsoft.com/office/drawing/2014/main" id="{B670681D-9B72-4EBD-BFEA-F5EC38774EB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93072" y="248315"/>
              <a:ext cx="5898682" cy="30634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39950" name="Group 27">
              <a:extLst>
                <a:ext uri="{FF2B5EF4-FFF2-40B4-BE49-F238E27FC236}">
                  <a16:creationId xmlns:a16="http://schemas.microsoft.com/office/drawing/2014/main" id="{CE5CE09D-E9DB-451C-A4C1-A620F272779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630274" y="381000"/>
              <a:ext cx="2844375" cy="3247712"/>
              <a:chOff x="8876763" y="-521788"/>
              <a:chExt cx="2844375" cy="3247712"/>
            </a:xfrm>
          </p:grpSpPr>
          <p:pic>
            <p:nvPicPr>
              <p:cNvPr id="39952" name="Picture 3">
                <a:extLst>
                  <a:ext uri="{FF2B5EF4-FFF2-40B4-BE49-F238E27FC236}">
                    <a16:creationId xmlns:a16="http://schemas.microsoft.com/office/drawing/2014/main" id="{7F392AC9-818E-4080-90F5-CADDD1881FC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901738" y="-521788"/>
                <a:ext cx="2819400" cy="32477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grpSp>
            <p:nvGrpSpPr>
              <p:cNvPr id="39953" name="Group 30">
                <a:extLst>
                  <a:ext uri="{FF2B5EF4-FFF2-40B4-BE49-F238E27FC236}">
                    <a16:creationId xmlns:a16="http://schemas.microsoft.com/office/drawing/2014/main" id="{10C175B2-5B1E-44AD-B247-7A71FE94F24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876763" y="1589993"/>
                <a:ext cx="1191635" cy="857409"/>
                <a:chOff x="8015653" y="2725924"/>
                <a:chExt cx="1191635" cy="857409"/>
              </a:xfrm>
            </p:grpSpPr>
            <p:pic>
              <p:nvPicPr>
                <p:cNvPr id="39954" name="Picture 4">
                  <a:extLst>
                    <a:ext uri="{FF2B5EF4-FFF2-40B4-BE49-F238E27FC236}">
                      <a16:creationId xmlns:a16="http://schemas.microsoft.com/office/drawing/2014/main" id="{497FBBC9-CF82-492C-A158-BDF38D8D79EE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015653" y="2725924"/>
                  <a:ext cx="1093467" cy="85740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39955" name="Picture 32">
                  <a:extLst>
                    <a:ext uri="{FF2B5EF4-FFF2-40B4-BE49-F238E27FC236}">
                      <a16:creationId xmlns:a16="http://schemas.microsoft.com/office/drawing/2014/main" id="{1319114F-A18E-42E0-AEAD-EF24300DDDEA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flipH="1">
                  <a:off x="8217302" y="2799166"/>
                  <a:ext cx="690168" cy="50131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grpSp>
              <p:nvGrpSpPr>
                <p:cNvPr id="39956" name="Group 33">
                  <a:extLst>
                    <a:ext uri="{FF2B5EF4-FFF2-40B4-BE49-F238E27FC236}">
                      <a16:creationId xmlns:a16="http://schemas.microsoft.com/office/drawing/2014/main" id="{05E30A81-F049-4A1C-AB78-960387B44520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8057662" y="2866529"/>
                  <a:ext cx="1149626" cy="494544"/>
                  <a:chOff x="9979481" y="2866529"/>
                  <a:chExt cx="1149626" cy="494544"/>
                </a:xfrm>
              </p:grpSpPr>
              <p:pic>
                <p:nvPicPr>
                  <p:cNvPr id="39957" name="Picture 34">
                    <a:extLst>
                      <a:ext uri="{FF2B5EF4-FFF2-40B4-BE49-F238E27FC236}">
                        <a16:creationId xmlns:a16="http://schemas.microsoft.com/office/drawing/2014/main" id="{6D7DE690-5A7D-4A2B-A6FE-2727F266F88E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10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flipH="1">
                    <a:off x="10516353" y="2866529"/>
                    <a:ext cx="612754" cy="445086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39958" name="Picture 35">
                    <a:extLst>
                      <a:ext uri="{FF2B5EF4-FFF2-40B4-BE49-F238E27FC236}">
                        <a16:creationId xmlns:a16="http://schemas.microsoft.com/office/drawing/2014/main" id="{BB134C0C-8B49-44BB-9154-694DDBB181FD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10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flipH="1">
                    <a:off x="9979481" y="2866529"/>
                    <a:ext cx="612754" cy="445086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39959" name="Picture 36">
                    <a:extLst>
                      <a:ext uri="{FF2B5EF4-FFF2-40B4-BE49-F238E27FC236}">
                        <a16:creationId xmlns:a16="http://schemas.microsoft.com/office/drawing/2014/main" id="{C81C273F-3401-47BA-906C-19551F481EAC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10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flipH="1">
                    <a:off x="10311438" y="2915987"/>
                    <a:ext cx="612754" cy="445086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</p:grpSp>
        </p:grpSp>
        <p:pic>
          <p:nvPicPr>
            <p:cNvPr id="39951" name="Picture 3">
              <a:extLst>
                <a:ext uri="{FF2B5EF4-FFF2-40B4-BE49-F238E27FC236}">
                  <a16:creationId xmlns:a16="http://schemas.microsoft.com/office/drawing/2014/main" id="{7A22052E-AEB6-4159-A044-CE883C24CC0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0958" y="1704742"/>
              <a:ext cx="1471681" cy="19562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22AE9E6F-9A15-4707-A76F-A1630A740A3F}"/>
              </a:ext>
            </a:extLst>
          </p:cNvPr>
          <p:cNvSpPr/>
          <p:nvPr/>
        </p:nvSpPr>
        <p:spPr>
          <a:xfrm>
            <a:off x="2460626" y="4137026"/>
            <a:ext cx="3389313" cy="64452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: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Điểm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O ở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giữa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2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điểm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NE </a:t>
            </a: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unito Black" pitchFamily="2" charset="0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DC642FE-E223-4B13-BEA5-CA9DF89818B9}"/>
              </a:ext>
            </a:extLst>
          </p:cNvPr>
          <p:cNvSpPr/>
          <p:nvPr/>
        </p:nvSpPr>
        <p:spPr>
          <a:xfrm>
            <a:off x="6413501" y="4938714"/>
            <a:ext cx="3389313" cy="64293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D</a:t>
            </a: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.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Điểm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O ở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giữa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2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điểm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AB</a:t>
            </a: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55055F6-5C72-4D18-A349-4680BD8DA4E4}"/>
              </a:ext>
            </a:extLst>
          </p:cNvPr>
          <p:cNvSpPr/>
          <p:nvPr/>
        </p:nvSpPr>
        <p:spPr>
          <a:xfrm>
            <a:off x="2460626" y="4938714"/>
            <a:ext cx="3389313" cy="64293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C.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Điểm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O ở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giữa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2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điểm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PM</a:t>
            </a:r>
            <a:endParaRPr kumimoji="0" lang="vi-VN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unito Black" pitchFamily="2" charset="0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7FA5719-8578-4BBA-AE73-1508C16EDAA8}"/>
              </a:ext>
            </a:extLst>
          </p:cNvPr>
          <p:cNvSpPr/>
          <p:nvPr/>
        </p:nvSpPr>
        <p:spPr>
          <a:xfrm>
            <a:off x="6413501" y="4137026"/>
            <a:ext cx="3389313" cy="64452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B</a:t>
            </a:r>
            <a:r>
              <a:rPr kumimoji="0" lang="vi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.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Điểm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O ở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giữa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2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điểm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NO</a:t>
            </a:r>
            <a:r>
              <a:rPr kumimoji="0" lang="vi-VN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CA04904-1DB9-4222-B99D-4C23753557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1950" y="4137025"/>
            <a:ext cx="673100" cy="592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4508C8E-B571-44FF-9482-8CA4BFCBB8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5618" y="4158713"/>
            <a:ext cx="671512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4DC62A6-C656-4ECA-AEDE-B2F03B22B5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8733" y="4990306"/>
            <a:ext cx="673100" cy="538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2127314-A529-4760-BAB3-5D2A526E5F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2272" y="4964113"/>
            <a:ext cx="582777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7" name="TextBox 26">
            <a:extLst>
              <a:ext uri="{FF2B5EF4-FFF2-40B4-BE49-F238E27FC236}">
                <a16:creationId xmlns:a16="http://schemas.microsoft.com/office/drawing/2014/main" id="{2A3BD650-18A5-4EB7-BD90-AADAD34A6F1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85197" y="794655"/>
            <a:ext cx="48006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Điểm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O ở </a:t>
            </a: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giữa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2 </a:t>
            </a: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điểm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nào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?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03254440-79BE-FEC3-36E3-8214183E9ED9}"/>
              </a:ext>
            </a:extLst>
          </p:cNvPr>
          <p:cNvCxnSpPr/>
          <p:nvPr/>
        </p:nvCxnSpPr>
        <p:spPr>
          <a:xfrm>
            <a:off x="5095783" y="1544715"/>
            <a:ext cx="0" cy="131389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Oval 3">
            <a:extLst>
              <a:ext uri="{FF2B5EF4-FFF2-40B4-BE49-F238E27FC236}">
                <a16:creationId xmlns:a16="http://schemas.microsoft.com/office/drawing/2014/main" id="{3EAC7660-CD13-723D-C10D-0B3140D16A56}"/>
              </a:ext>
            </a:extLst>
          </p:cNvPr>
          <p:cNvSpPr/>
          <p:nvPr/>
        </p:nvSpPr>
        <p:spPr>
          <a:xfrm>
            <a:off x="5033639" y="2095130"/>
            <a:ext cx="134321" cy="6648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2C3A59D5-3928-B833-D4DE-2DEBAA9C3026}"/>
              </a:ext>
            </a:extLst>
          </p:cNvPr>
          <p:cNvSpPr/>
          <p:nvPr/>
        </p:nvSpPr>
        <p:spPr>
          <a:xfrm>
            <a:off x="5043994" y="2860089"/>
            <a:ext cx="134321" cy="6648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04BA9945-F8B0-8ED4-894E-E3E816071337}"/>
              </a:ext>
            </a:extLst>
          </p:cNvPr>
          <p:cNvSpPr/>
          <p:nvPr/>
        </p:nvSpPr>
        <p:spPr>
          <a:xfrm>
            <a:off x="5035118" y="1519554"/>
            <a:ext cx="134321" cy="6648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9282BDF-0C9D-F3EE-356B-2680158CA9B2}"/>
              </a:ext>
            </a:extLst>
          </p:cNvPr>
          <p:cNvCxnSpPr>
            <a:cxnSpLocks/>
          </p:cNvCxnSpPr>
          <p:nvPr/>
        </p:nvCxnSpPr>
        <p:spPr>
          <a:xfrm flipV="1">
            <a:off x="5100800" y="2107654"/>
            <a:ext cx="1257141" cy="523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C2C4412-A0F3-941F-2640-D1A7AB941C5E}"/>
              </a:ext>
            </a:extLst>
          </p:cNvPr>
          <p:cNvCxnSpPr/>
          <p:nvPr/>
        </p:nvCxnSpPr>
        <p:spPr>
          <a:xfrm>
            <a:off x="5599113" y="1478760"/>
            <a:ext cx="1424929" cy="119194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Oval 34">
            <a:extLst>
              <a:ext uri="{FF2B5EF4-FFF2-40B4-BE49-F238E27FC236}">
                <a16:creationId xmlns:a16="http://schemas.microsoft.com/office/drawing/2014/main" id="{111C135A-0D87-E490-097C-4B3004F7ADF7}"/>
              </a:ext>
            </a:extLst>
          </p:cNvPr>
          <p:cNvSpPr/>
          <p:nvPr/>
        </p:nvSpPr>
        <p:spPr>
          <a:xfrm>
            <a:off x="6277997" y="2078850"/>
            <a:ext cx="134321" cy="6648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C1134E5C-B467-270B-AA2D-B72B65A70DD5}"/>
              </a:ext>
            </a:extLst>
          </p:cNvPr>
          <p:cNvSpPr/>
          <p:nvPr/>
        </p:nvSpPr>
        <p:spPr>
          <a:xfrm>
            <a:off x="5532273" y="1457412"/>
            <a:ext cx="134321" cy="6648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6749E0BA-9A8E-AE52-64CA-5A04083F4D41}"/>
              </a:ext>
            </a:extLst>
          </p:cNvPr>
          <p:cNvSpPr/>
          <p:nvPr/>
        </p:nvSpPr>
        <p:spPr>
          <a:xfrm>
            <a:off x="6970452" y="2620395"/>
            <a:ext cx="134321" cy="6648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AB015CF-990E-1B2B-D3B2-9067A2DE7894}"/>
              </a:ext>
            </a:extLst>
          </p:cNvPr>
          <p:cNvSpPr txBox="1"/>
          <p:nvPr/>
        </p:nvSpPr>
        <p:spPr>
          <a:xfrm>
            <a:off x="4733719" y="1914910"/>
            <a:ext cx="3539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F5180FA4-E765-058C-36A6-AE4A873A6C00}"/>
              </a:ext>
            </a:extLst>
          </p:cNvPr>
          <p:cNvSpPr txBox="1"/>
          <p:nvPr/>
        </p:nvSpPr>
        <p:spPr>
          <a:xfrm>
            <a:off x="4787174" y="2697683"/>
            <a:ext cx="3539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F6F28DE0-AD37-A67F-D736-36E4C00720CC}"/>
              </a:ext>
            </a:extLst>
          </p:cNvPr>
          <p:cNvSpPr txBox="1"/>
          <p:nvPr/>
        </p:nvSpPr>
        <p:spPr>
          <a:xfrm>
            <a:off x="4777389" y="1304819"/>
            <a:ext cx="3539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CE8EEE1F-80D7-4BC0-598F-F130113E7611}"/>
              </a:ext>
            </a:extLst>
          </p:cNvPr>
          <p:cNvSpPr txBox="1"/>
          <p:nvPr/>
        </p:nvSpPr>
        <p:spPr>
          <a:xfrm>
            <a:off x="5663657" y="1267106"/>
            <a:ext cx="3539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432D8B39-AA68-B49E-5368-C6DD3946BC53}"/>
              </a:ext>
            </a:extLst>
          </p:cNvPr>
          <p:cNvSpPr txBox="1"/>
          <p:nvPr/>
        </p:nvSpPr>
        <p:spPr>
          <a:xfrm>
            <a:off x="6346452" y="1844248"/>
            <a:ext cx="3539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77CCF736-EA81-C9B5-47F9-4B68D858463D}"/>
              </a:ext>
            </a:extLst>
          </p:cNvPr>
          <p:cNvSpPr txBox="1"/>
          <p:nvPr/>
        </p:nvSpPr>
        <p:spPr>
          <a:xfrm>
            <a:off x="7023724" y="2316901"/>
            <a:ext cx="3539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</a:t>
            </a: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45D419A4-EA33-DF0A-CAC0-2B551BEDC42B}"/>
              </a:ext>
            </a:extLst>
          </p:cNvPr>
          <p:cNvSpPr/>
          <p:nvPr/>
        </p:nvSpPr>
        <p:spPr>
          <a:xfrm>
            <a:off x="5675794" y="2080328"/>
            <a:ext cx="134321" cy="6648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F9ADF780-DF90-12BD-EEF5-0D8BED89AE34}"/>
              </a:ext>
            </a:extLst>
          </p:cNvPr>
          <p:cNvSpPr txBox="1"/>
          <p:nvPr/>
        </p:nvSpPr>
        <p:spPr>
          <a:xfrm>
            <a:off x="5744249" y="2058794"/>
            <a:ext cx="3539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 nodeType="clickPar">
                      <p:stCondLst>
                        <p:cond delay="0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 nodeType="clickPar">
                      <p:stCondLst>
                        <p:cond delay="0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 nodeType="clickPar">
                      <p:stCondLst>
                        <p:cond delay="0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 nodeType="clickPar">
                      <p:stCondLst>
                        <p:cond delay="0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3EB83AC-CEF8-77E0-C063-21ECCD62C2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028" y="0"/>
            <a:ext cx="12073944" cy="6858000"/>
          </a:xfrm>
          <a:prstGeom prst="rect">
            <a:avLst/>
          </a:prstGeom>
        </p:spPr>
      </p:pic>
      <p:grpSp>
        <p:nvGrpSpPr>
          <p:cNvPr id="40962" name="Group 19">
            <a:extLst>
              <a:ext uri="{FF2B5EF4-FFF2-40B4-BE49-F238E27FC236}">
                <a16:creationId xmlns:a16="http://schemas.microsoft.com/office/drawing/2014/main" id="{9221424A-B0FE-4F52-A87C-4D6922C1DBF0}"/>
              </a:ext>
            </a:extLst>
          </p:cNvPr>
          <p:cNvGrpSpPr>
            <a:grpSpLocks/>
          </p:cNvGrpSpPr>
          <p:nvPr/>
        </p:nvGrpSpPr>
        <p:grpSpPr bwMode="auto">
          <a:xfrm>
            <a:off x="-79900" y="323255"/>
            <a:ext cx="12402105" cy="3413125"/>
            <a:chOff x="330958" y="248315"/>
            <a:chExt cx="9143691" cy="3412630"/>
          </a:xfrm>
        </p:grpSpPr>
        <p:pic>
          <p:nvPicPr>
            <p:cNvPr id="40973" name="Picture 2">
              <a:extLst>
                <a:ext uri="{FF2B5EF4-FFF2-40B4-BE49-F238E27FC236}">
                  <a16:creationId xmlns:a16="http://schemas.microsoft.com/office/drawing/2014/main" id="{215D5E7E-3D85-4C26-9CBA-6114F73C534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93072" y="248315"/>
              <a:ext cx="5898682" cy="30634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40974" name="Group 27">
              <a:extLst>
                <a:ext uri="{FF2B5EF4-FFF2-40B4-BE49-F238E27FC236}">
                  <a16:creationId xmlns:a16="http://schemas.microsoft.com/office/drawing/2014/main" id="{15EB0079-D416-4E69-B1E3-C2CB54BF60D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630274" y="381000"/>
              <a:ext cx="2844375" cy="3247712"/>
              <a:chOff x="8876763" y="-521788"/>
              <a:chExt cx="2844375" cy="3247712"/>
            </a:xfrm>
          </p:grpSpPr>
          <p:pic>
            <p:nvPicPr>
              <p:cNvPr id="40976" name="Picture 3">
                <a:extLst>
                  <a:ext uri="{FF2B5EF4-FFF2-40B4-BE49-F238E27FC236}">
                    <a16:creationId xmlns:a16="http://schemas.microsoft.com/office/drawing/2014/main" id="{A378EBD4-83AF-4C9D-9E7F-CCF5191CBFB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901738" y="-521788"/>
                <a:ext cx="2819400" cy="3247712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grpSp>
            <p:nvGrpSpPr>
              <p:cNvPr id="40977" name="Group 30">
                <a:extLst>
                  <a:ext uri="{FF2B5EF4-FFF2-40B4-BE49-F238E27FC236}">
                    <a16:creationId xmlns:a16="http://schemas.microsoft.com/office/drawing/2014/main" id="{15D66D07-A872-47AC-AB59-57643B91A35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876763" y="1589993"/>
                <a:ext cx="1191635" cy="857409"/>
                <a:chOff x="8015653" y="2725924"/>
                <a:chExt cx="1191635" cy="857409"/>
              </a:xfrm>
            </p:grpSpPr>
            <p:pic>
              <p:nvPicPr>
                <p:cNvPr id="40978" name="Picture 4">
                  <a:extLst>
                    <a:ext uri="{FF2B5EF4-FFF2-40B4-BE49-F238E27FC236}">
                      <a16:creationId xmlns:a16="http://schemas.microsoft.com/office/drawing/2014/main" id="{E945AFB7-F18E-410E-8678-82628C65BAD2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015653" y="2725924"/>
                  <a:ext cx="1093467" cy="85740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40979" name="Picture 32">
                  <a:extLst>
                    <a:ext uri="{FF2B5EF4-FFF2-40B4-BE49-F238E27FC236}">
                      <a16:creationId xmlns:a16="http://schemas.microsoft.com/office/drawing/2014/main" id="{77A269B1-D7D0-496D-9C2B-63C1779ECFA4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flipH="1">
                  <a:off x="8217302" y="2799166"/>
                  <a:ext cx="690168" cy="50131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grpSp>
              <p:nvGrpSpPr>
                <p:cNvPr id="40980" name="Group 33">
                  <a:extLst>
                    <a:ext uri="{FF2B5EF4-FFF2-40B4-BE49-F238E27FC236}">
                      <a16:creationId xmlns:a16="http://schemas.microsoft.com/office/drawing/2014/main" id="{85E6B3AC-E292-4823-A9B1-21057A9842D7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8057662" y="2866529"/>
                  <a:ext cx="1149626" cy="494544"/>
                  <a:chOff x="9979481" y="2866529"/>
                  <a:chExt cx="1149626" cy="494544"/>
                </a:xfrm>
              </p:grpSpPr>
              <p:pic>
                <p:nvPicPr>
                  <p:cNvPr id="40981" name="Picture 34">
                    <a:extLst>
                      <a:ext uri="{FF2B5EF4-FFF2-40B4-BE49-F238E27FC236}">
                        <a16:creationId xmlns:a16="http://schemas.microsoft.com/office/drawing/2014/main" id="{DC123C85-4994-44AD-B50C-C2A22A7F0D71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10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flipH="1">
                    <a:off x="10516353" y="2866529"/>
                    <a:ext cx="612754" cy="445086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40982" name="Picture 35">
                    <a:extLst>
                      <a:ext uri="{FF2B5EF4-FFF2-40B4-BE49-F238E27FC236}">
                        <a16:creationId xmlns:a16="http://schemas.microsoft.com/office/drawing/2014/main" id="{6C7DA5A5-17ED-44C1-A213-C921FE9386C5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10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flipH="1">
                    <a:off x="9979481" y="2866529"/>
                    <a:ext cx="612754" cy="445086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40983" name="Picture 36">
                    <a:extLst>
                      <a:ext uri="{FF2B5EF4-FFF2-40B4-BE49-F238E27FC236}">
                        <a16:creationId xmlns:a16="http://schemas.microsoft.com/office/drawing/2014/main" id="{2541C301-FC81-41BF-BF4F-F9922397E067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10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flipH="1">
                    <a:off x="10311438" y="2915987"/>
                    <a:ext cx="612754" cy="445086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</p:grpSp>
        </p:grpSp>
        <p:pic>
          <p:nvPicPr>
            <p:cNvPr id="40975" name="Picture 3">
              <a:extLst>
                <a:ext uri="{FF2B5EF4-FFF2-40B4-BE49-F238E27FC236}">
                  <a16:creationId xmlns:a16="http://schemas.microsoft.com/office/drawing/2014/main" id="{F3A2B98B-FD20-48D1-9EAB-108A375DD0D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0958" y="1704742"/>
              <a:ext cx="1471681" cy="195620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9597E527-EFFE-400B-B379-07630FC9FB7C}"/>
              </a:ext>
            </a:extLst>
          </p:cNvPr>
          <p:cNvSpPr/>
          <p:nvPr/>
        </p:nvSpPr>
        <p:spPr>
          <a:xfrm>
            <a:off x="4282280" y="4814889"/>
            <a:ext cx="3389313" cy="64293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B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.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Có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2064A5C-0B4D-4A3E-95A2-7474E011EC8A}"/>
              </a:ext>
            </a:extLst>
          </p:cNvPr>
          <p:cNvSpPr/>
          <p:nvPr/>
        </p:nvSpPr>
        <p:spPr>
          <a:xfrm>
            <a:off x="4282281" y="4030916"/>
            <a:ext cx="3389313" cy="64452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A</a:t>
            </a: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Không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Nunito Black" pitchFamily="2" charset="0"/>
              <a:ea typeface="+mn-ea"/>
              <a:cs typeface="+mn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906E111F-4967-48AC-AB80-FABCD2253A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0082" y="4031202"/>
            <a:ext cx="671512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44ACA5C-4CD3-4C78-B85E-208E824DAE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8493" y="4919664"/>
            <a:ext cx="673100" cy="538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72" name="TextBox 26">
            <a:extLst>
              <a:ext uri="{FF2B5EF4-FFF2-40B4-BE49-F238E27FC236}">
                <a16:creationId xmlns:a16="http://schemas.microsoft.com/office/drawing/2014/main" id="{CED6200D-7EF1-4153-9A88-C7C3003E3A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41547" y="740112"/>
            <a:ext cx="752414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unito Black" pitchFamily="2" charset="0"/>
                <a:ea typeface="+mn-ea"/>
                <a:cs typeface="Times New Roman" panose="02020603050405020304" pitchFamily="18" charset="0"/>
              </a:rPr>
              <a:t>Điểm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unito Black" pitchFamily="2" charset="0"/>
                <a:ea typeface="+mn-ea"/>
                <a:cs typeface="Times New Roman" panose="02020603050405020304" pitchFamily="18" charset="0"/>
              </a:rPr>
              <a:t> M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unito Black" pitchFamily="2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unito Black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unito Black" pitchFamily="2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unito Black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unito Black" pitchFamily="2" charset="0"/>
                <a:ea typeface="+mn-ea"/>
                <a:cs typeface="Times New Roman" panose="02020603050405020304" pitchFamily="18" charset="0"/>
              </a:rPr>
              <a:t>trung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unito Black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unito Black" pitchFamily="2" charset="0"/>
                <a:ea typeface="+mn-ea"/>
                <a:cs typeface="Times New Roman" panose="02020603050405020304" pitchFamily="18" charset="0"/>
              </a:rPr>
              <a:t>điểm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unito Black" pitchFamily="2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unito Black" pitchFamily="2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unito Black" pitchFamily="2" charset="0"/>
                <a:ea typeface="+mn-ea"/>
                <a:cs typeface="Times New Roman" panose="02020603050405020304" pitchFamily="18" charset="0"/>
              </a:rPr>
              <a:t> AB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unito Black" pitchFamily="2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unito Black" pitchFamily="2" charset="0"/>
                <a:ea typeface="+mn-ea"/>
                <a:cs typeface="Times New Roman" panose="02020603050405020304" pitchFamily="18" charset="0"/>
              </a:rPr>
              <a:t>?</a:t>
            </a: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Nunito Black" pitchFamily="2" charset="0"/>
              <a:ea typeface="+mn-ea"/>
              <a:cs typeface="+mn-cs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41DFFF26-2F56-2874-0CCB-BE509FCE6FD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105750" y="1901750"/>
            <a:ext cx="7143637" cy="58110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 nodeType="clickPar">
                      <p:stCondLst>
                        <p:cond delay="0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2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2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 nodeType="clickPar">
                      <p:stCondLst>
                        <p:cond delay="0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3" grpId="0" animBg="1"/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23078B7-7F10-1B27-BD8C-8B6E72E8DC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073944" cy="6858000"/>
          </a:xfrm>
          <a:prstGeom prst="rect">
            <a:avLst/>
          </a:prstGeom>
        </p:spPr>
      </p:pic>
      <p:grpSp>
        <p:nvGrpSpPr>
          <p:cNvPr id="39938" name="Group 19">
            <a:extLst>
              <a:ext uri="{FF2B5EF4-FFF2-40B4-BE49-F238E27FC236}">
                <a16:creationId xmlns:a16="http://schemas.microsoft.com/office/drawing/2014/main" id="{8D24FAEA-75BE-4D0C-B802-69618014B3FD}"/>
              </a:ext>
            </a:extLst>
          </p:cNvPr>
          <p:cNvGrpSpPr>
            <a:grpSpLocks/>
          </p:cNvGrpSpPr>
          <p:nvPr/>
        </p:nvGrpSpPr>
        <p:grpSpPr bwMode="auto">
          <a:xfrm>
            <a:off x="182347" y="407394"/>
            <a:ext cx="12464503" cy="6356763"/>
            <a:chOff x="518700" y="248315"/>
            <a:chExt cx="8923324" cy="3497219"/>
          </a:xfrm>
        </p:grpSpPr>
        <p:pic>
          <p:nvPicPr>
            <p:cNvPr id="39949" name="Picture 2">
              <a:extLst>
                <a:ext uri="{FF2B5EF4-FFF2-40B4-BE49-F238E27FC236}">
                  <a16:creationId xmlns:a16="http://schemas.microsoft.com/office/drawing/2014/main" id="{B670681D-9B72-4EBD-BFEA-F5EC38774EB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93072" y="248315"/>
              <a:ext cx="5898682" cy="30634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grpSp>
          <p:nvGrpSpPr>
            <p:cNvPr id="39950" name="Group 27">
              <a:extLst>
                <a:ext uri="{FF2B5EF4-FFF2-40B4-BE49-F238E27FC236}">
                  <a16:creationId xmlns:a16="http://schemas.microsoft.com/office/drawing/2014/main" id="{CE5CE09D-E9DB-451C-A4C1-A620F272779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630274" y="1255324"/>
              <a:ext cx="2811750" cy="2490210"/>
              <a:chOff x="8876763" y="352536"/>
              <a:chExt cx="2811750" cy="2490210"/>
            </a:xfrm>
          </p:grpSpPr>
          <p:pic>
            <p:nvPicPr>
              <p:cNvPr id="39952" name="Picture 3">
                <a:extLst>
                  <a:ext uri="{FF2B5EF4-FFF2-40B4-BE49-F238E27FC236}">
                    <a16:creationId xmlns:a16="http://schemas.microsoft.com/office/drawing/2014/main" id="{7F392AC9-818E-4080-90F5-CADDD1881FC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328100" y="352536"/>
                <a:ext cx="2360413" cy="249021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grpSp>
            <p:nvGrpSpPr>
              <p:cNvPr id="39953" name="Group 30">
                <a:extLst>
                  <a:ext uri="{FF2B5EF4-FFF2-40B4-BE49-F238E27FC236}">
                    <a16:creationId xmlns:a16="http://schemas.microsoft.com/office/drawing/2014/main" id="{10C175B2-5B1E-44AD-B247-7A71FE94F24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876763" y="1589993"/>
                <a:ext cx="1191635" cy="857409"/>
                <a:chOff x="8015653" y="2725924"/>
                <a:chExt cx="1191635" cy="857409"/>
              </a:xfrm>
            </p:grpSpPr>
            <p:pic>
              <p:nvPicPr>
                <p:cNvPr id="39954" name="Picture 4">
                  <a:extLst>
                    <a:ext uri="{FF2B5EF4-FFF2-40B4-BE49-F238E27FC236}">
                      <a16:creationId xmlns:a16="http://schemas.microsoft.com/office/drawing/2014/main" id="{497FBBC9-CF82-492C-A158-BDF38D8D79EE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015653" y="2725924"/>
                  <a:ext cx="1093467" cy="85740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pic>
              <p:nvPicPr>
                <p:cNvPr id="39955" name="Picture 32">
                  <a:extLst>
                    <a:ext uri="{FF2B5EF4-FFF2-40B4-BE49-F238E27FC236}">
                      <a16:creationId xmlns:a16="http://schemas.microsoft.com/office/drawing/2014/main" id="{1319114F-A18E-42E0-AEAD-EF24300DDDEA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 flipH="1">
                  <a:off x="8217302" y="2799166"/>
                  <a:ext cx="690168" cy="50131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grpSp>
              <p:nvGrpSpPr>
                <p:cNvPr id="39956" name="Group 33">
                  <a:extLst>
                    <a:ext uri="{FF2B5EF4-FFF2-40B4-BE49-F238E27FC236}">
                      <a16:creationId xmlns:a16="http://schemas.microsoft.com/office/drawing/2014/main" id="{05E30A81-F049-4A1C-AB78-960387B44520}"/>
                    </a:ext>
                  </a:extLst>
                </p:cNvPr>
                <p:cNvGrpSpPr>
                  <a:grpSpLocks/>
                </p:cNvGrpSpPr>
                <p:nvPr/>
              </p:nvGrpSpPr>
              <p:grpSpPr bwMode="auto">
                <a:xfrm>
                  <a:off x="8057662" y="2866529"/>
                  <a:ext cx="1149626" cy="494544"/>
                  <a:chOff x="9979481" y="2866529"/>
                  <a:chExt cx="1149626" cy="494544"/>
                </a:xfrm>
              </p:grpSpPr>
              <p:pic>
                <p:nvPicPr>
                  <p:cNvPr id="39957" name="Picture 34">
                    <a:extLst>
                      <a:ext uri="{FF2B5EF4-FFF2-40B4-BE49-F238E27FC236}">
                        <a16:creationId xmlns:a16="http://schemas.microsoft.com/office/drawing/2014/main" id="{6D7DE690-5A7D-4A2B-A6FE-2727F266F88E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7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flipH="1">
                    <a:off x="10516353" y="2866529"/>
                    <a:ext cx="612754" cy="445086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39958" name="Picture 35">
                    <a:extLst>
                      <a:ext uri="{FF2B5EF4-FFF2-40B4-BE49-F238E27FC236}">
                        <a16:creationId xmlns:a16="http://schemas.microsoft.com/office/drawing/2014/main" id="{BB134C0C-8B49-44BB-9154-694DDBB181FD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7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flipH="1">
                    <a:off x="9979481" y="2866529"/>
                    <a:ext cx="612754" cy="445086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39959" name="Picture 36">
                    <a:extLst>
                      <a:ext uri="{FF2B5EF4-FFF2-40B4-BE49-F238E27FC236}">
                        <a16:creationId xmlns:a16="http://schemas.microsoft.com/office/drawing/2014/main" id="{C81C273F-3401-47BA-906C-19551F481EAC}"/>
                      </a:ext>
                    </a:extLst>
                  </p:cNvPr>
                  <p:cNvPicPr>
                    <a:picLocks noChangeAspect="1" noChangeArrowheads="1"/>
                  </p:cNvPicPr>
                  <p:nvPr/>
                </p:nvPicPr>
                <p:blipFill>
                  <a:blip r:embed="rId7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flipH="1">
                    <a:off x="10311438" y="2915987"/>
                    <a:ext cx="612754" cy="445086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</p:grpSp>
        </p:grpSp>
        <p:pic>
          <p:nvPicPr>
            <p:cNvPr id="39951" name="Picture 3">
              <a:extLst>
                <a:ext uri="{FF2B5EF4-FFF2-40B4-BE49-F238E27FC236}">
                  <a16:creationId xmlns:a16="http://schemas.microsoft.com/office/drawing/2014/main" id="{7A22052E-AEB6-4159-A044-CE883C24CC0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8700" y="2424241"/>
              <a:ext cx="1163946" cy="120447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5" name="TextBox 26">
            <a:extLst>
              <a:ext uri="{FF2B5EF4-FFF2-40B4-BE49-F238E27FC236}">
                <a16:creationId xmlns:a16="http://schemas.microsoft.com/office/drawing/2014/main" id="{52729525-5CC0-A54C-531D-9E19964CEF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75199" y="882232"/>
            <a:ext cx="48006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Các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hình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sau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đây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là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hình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gì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?</a:t>
            </a:r>
          </a:p>
        </p:txBody>
      </p:sp>
      <p:sp>
        <p:nvSpPr>
          <p:cNvPr id="7" name="Isosceles Triangle 6">
            <a:extLst>
              <a:ext uri="{FF2B5EF4-FFF2-40B4-BE49-F238E27FC236}">
                <a16:creationId xmlns:a16="http://schemas.microsoft.com/office/drawing/2014/main" id="{1975F272-DF24-8847-C715-8A5F15E712C4}"/>
              </a:ext>
            </a:extLst>
          </p:cNvPr>
          <p:cNvSpPr/>
          <p:nvPr/>
        </p:nvSpPr>
        <p:spPr>
          <a:xfrm>
            <a:off x="2627790" y="1597981"/>
            <a:ext cx="1455938" cy="124287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D945F2C-FDE0-1136-FFF6-9EDED51AAB1A}"/>
              </a:ext>
            </a:extLst>
          </p:cNvPr>
          <p:cNvSpPr/>
          <p:nvPr/>
        </p:nvSpPr>
        <p:spPr>
          <a:xfrm>
            <a:off x="7048870" y="1528194"/>
            <a:ext cx="1976798" cy="1312660"/>
          </a:xfrm>
          <a:prstGeom prst="rect">
            <a:avLst/>
          </a:prstGeom>
          <a:solidFill>
            <a:srgbClr val="FF00FF"/>
          </a:solidFill>
          <a:ln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lowchart: Manual Operation 8">
            <a:extLst>
              <a:ext uri="{FF2B5EF4-FFF2-40B4-BE49-F238E27FC236}">
                <a16:creationId xmlns:a16="http://schemas.microsoft.com/office/drawing/2014/main" id="{4FC5A2FB-B745-A159-35D0-1F41E8DCF0C7}"/>
              </a:ext>
            </a:extLst>
          </p:cNvPr>
          <p:cNvSpPr/>
          <p:nvPr/>
        </p:nvSpPr>
        <p:spPr>
          <a:xfrm rot="10800000">
            <a:off x="4636444" y="1537862"/>
            <a:ext cx="1976798" cy="1312660"/>
          </a:xfrm>
          <a:prstGeom prst="flowChartManualOperation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B6830EE-99E4-FC39-23EB-8B8642E8DD5F}"/>
              </a:ext>
            </a:extLst>
          </p:cNvPr>
          <p:cNvSpPr/>
          <p:nvPr/>
        </p:nvSpPr>
        <p:spPr>
          <a:xfrm>
            <a:off x="3551253" y="3521667"/>
            <a:ext cx="1455938" cy="1455938"/>
          </a:xfrm>
          <a:prstGeom prst="rect">
            <a:avLst/>
          </a:prstGeom>
          <a:solidFill>
            <a:srgbClr val="0000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ABF2B7C5-4863-EFB9-8750-089B4A636A7E}"/>
              </a:ext>
            </a:extLst>
          </p:cNvPr>
          <p:cNvSpPr/>
          <p:nvPr/>
        </p:nvSpPr>
        <p:spPr>
          <a:xfrm>
            <a:off x="6372136" y="3490159"/>
            <a:ext cx="1578414" cy="1578414"/>
          </a:xfrm>
          <a:prstGeom prst="ellipse">
            <a:avLst/>
          </a:prstGeom>
          <a:solidFill>
            <a:srgbClr val="FF6600"/>
          </a:solidFill>
          <a:ln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6">
            <a:extLst>
              <a:ext uri="{FF2B5EF4-FFF2-40B4-BE49-F238E27FC236}">
                <a16:creationId xmlns:a16="http://schemas.microsoft.com/office/drawing/2014/main" id="{CD23C145-9ECA-CBE6-3D7A-A970317C5A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91119" y="3034810"/>
            <a:ext cx="232927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Hình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tam </a:t>
            </a: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giác</a:t>
            </a:r>
            <a:endParaRPr kumimoji="0" lang="en-US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Nunito Black" pitchFamily="2" charset="0"/>
              <a:ea typeface="+mn-ea"/>
              <a:cs typeface="+mn-cs"/>
            </a:endParaRPr>
          </a:p>
        </p:txBody>
      </p:sp>
      <p:sp>
        <p:nvSpPr>
          <p:cNvPr id="24" name="TextBox 26">
            <a:extLst>
              <a:ext uri="{FF2B5EF4-FFF2-40B4-BE49-F238E27FC236}">
                <a16:creationId xmlns:a16="http://schemas.microsoft.com/office/drawing/2014/main" id="{33383E4A-F68D-C28E-28E7-18EB8CACFC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87233" y="3034810"/>
            <a:ext cx="232927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Hình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chữ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nhật</a:t>
            </a:r>
            <a:endParaRPr kumimoji="0" lang="en-US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Nunito Black" pitchFamily="2" charset="0"/>
              <a:ea typeface="+mn-ea"/>
              <a:cs typeface="+mn-cs"/>
            </a:endParaRPr>
          </a:p>
        </p:txBody>
      </p:sp>
      <p:sp>
        <p:nvSpPr>
          <p:cNvPr id="25" name="TextBox 26">
            <a:extLst>
              <a:ext uri="{FF2B5EF4-FFF2-40B4-BE49-F238E27FC236}">
                <a16:creationId xmlns:a16="http://schemas.microsoft.com/office/drawing/2014/main" id="{E79F9284-46E9-F692-788A-26B681EF7B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31419" y="3044479"/>
            <a:ext cx="232927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Hình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tứ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giác</a:t>
            </a:r>
            <a:endParaRPr kumimoji="0" lang="en-US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Nunito Black" pitchFamily="2" charset="0"/>
              <a:ea typeface="+mn-ea"/>
              <a:cs typeface="+mn-cs"/>
            </a:endParaRPr>
          </a:p>
        </p:txBody>
      </p:sp>
      <p:sp>
        <p:nvSpPr>
          <p:cNvPr id="26" name="TextBox 26">
            <a:extLst>
              <a:ext uri="{FF2B5EF4-FFF2-40B4-BE49-F238E27FC236}">
                <a16:creationId xmlns:a16="http://schemas.microsoft.com/office/drawing/2014/main" id="{51C4EE10-9640-A255-6CF2-BCB7CB7B9C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14582" y="5162097"/>
            <a:ext cx="232927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Hình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vuông</a:t>
            </a:r>
            <a:endParaRPr kumimoji="0" lang="en-US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Nunito Black" pitchFamily="2" charset="0"/>
              <a:ea typeface="+mn-ea"/>
              <a:cs typeface="+mn-cs"/>
            </a:endParaRPr>
          </a:p>
        </p:txBody>
      </p:sp>
      <p:sp>
        <p:nvSpPr>
          <p:cNvPr id="29" name="TextBox 26">
            <a:extLst>
              <a:ext uri="{FF2B5EF4-FFF2-40B4-BE49-F238E27FC236}">
                <a16:creationId xmlns:a16="http://schemas.microsoft.com/office/drawing/2014/main" id="{8E102987-E4A1-1992-38DE-43783DCA26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4879" y="5163886"/>
            <a:ext cx="232927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Hình</a:t>
            </a:r>
            <a:r>
              <a:rPr kumimoji="0" lang="en-US" alt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 </a:t>
            </a:r>
            <a:r>
              <a:rPr kumimoji="0" lang="en-US" alt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unito Black" pitchFamily="2" charset="0"/>
                <a:ea typeface="+mn-ea"/>
                <a:cs typeface="+mn-cs"/>
              </a:rPr>
              <a:t>tròn</a:t>
            </a:r>
            <a:endParaRPr kumimoji="0" lang="en-US" altLang="en-U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Nunito Black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44050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  <p:bldP spid="8" grpId="0" animBg="1"/>
      <p:bldP spid="9" grpId="0" animBg="1"/>
      <p:bldP spid="20" grpId="0" animBg="1"/>
      <p:bldP spid="21" grpId="0" animBg="1"/>
      <p:bldP spid="23" grpId="0"/>
      <p:bldP spid="24" grpId="0"/>
      <p:bldP spid="25" grpId="0"/>
      <p:bldP spid="26" grpId="0"/>
      <p:bldP spid="29" grpId="0"/>
    </p:bldLst>
  </p:timing>
</p:sld>
</file>

<file path=ppt/theme/theme1.xml><?xml version="1.0" encoding="utf-8"?>
<a:theme xmlns:a="http://schemas.openxmlformats.org/drawingml/2006/main" name="包图主题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</TotalTime>
  <Words>735</Words>
  <Application>Microsoft Office PowerPoint</Application>
  <PresentationFormat>Widescreen</PresentationFormat>
  <Paragraphs>107</Paragraphs>
  <Slides>22</Slides>
  <Notes>13</Notes>
  <HiddenSlides>0</HiddenSlides>
  <MMClips>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34" baseType="lpstr">
      <vt:lpstr>等线</vt:lpstr>
      <vt:lpstr>微软雅黑</vt:lpstr>
      <vt:lpstr>Arial</vt:lpstr>
      <vt:lpstr>Calibri</vt:lpstr>
      <vt:lpstr>Calibri Light</vt:lpstr>
      <vt:lpstr>Cambria</vt:lpstr>
      <vt:lpstr>Coiny</vt:lpstr>
      <vt:lpstr>Nunito Black</vt:lpstr>
      <vt:lpstr>Tahoma</vt:lpstr>
      <vt:lpstr>Times New Roman</vt:lpstr>
      <vt:lpstr>包图主题2</vt:lpstr>
      <vt:lpstr>Office Theme</vt:lpstr>
      <vt:lpstr>PowerPoint Presentation</vt:lpstr>
      <vt:lpstr>PowerPoint Presentation</vt:lpstr>
      <vt:lpstr>TRÒ CHƠI: HÁI DÂU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huongtt153@outlook.com</cp:lastModifiedBy>
  <cp:revision>28</cp:revision>
  <dcterms:created xsi:type="dcterms:W3CDTF">2023-01-14T00:09:42Z</dcterms:created>
  <dcterms:modified xsi:type="dcterms:W3CDTF">2024-02-05T05:11:23Z</dcterms:modified>
</cp:coreProperties>
</file>