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07" r:id="rId2"/>
    <p:sldId id="266" r:id="rId3"/>
    <p:sldId id="2640" r:id="rId4"/>
    <p:sldId id="2641" r:id="rId5"/>
    <p:sldId id="274" r:id="rId6"/>
    <p:sldId id="272" r:id="rId7"/>
    <p:sldId id="283" r:id="rId8"/>
    <p:sldId id="2633" r:id="rId9"/>
    <p:sldId id="281" r:id="rId10"/>
    <p:sldId id="285" r:id="rId11"/>
    <p:sldId id="2634" r:id="rId12"/>
    <p:sldId id="286" r:id="rId13"/>
    <p:sldId id="275" r:id="rId14"/>
    <p:sldId id="269" r:id="rId15"/>
    <p:sldId id="293" r:id="rId16"/>
    <p:sldId id="296" r:id="rId17"/>
    <p:sldId id="277" r:id="rId18"/>
    <p:sldId id="271" r:id="rId19"/>
    <p:sldId id="297" r:id="rId20"/>
    <p:sldId id="298" r:id="rId21"/>
    <p:sldId id="2638" r:id="rId22"/>
    <p:sldId id="315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E00F9-3487-412C-B76D-FD524E47CF36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A2B7-DCE5-44F8-848C-2800B464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22-Jan-24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7" Type="http://schemas.openxmlformats.org/officeDocument/2006/relationships/audio" Target="../media/audio5.wav"/><Relationship Id="rId2" Type="http://schemas.openxmlformats.org/officeDocument/2006/relationships/audio" Target="../media/audio3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audio" Target="../media/audio3.wav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5418FE-2D04-4BEA-80CC-B6B78E84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6" y="1246422"/>
            <a:ext cx="3154989" cy="4685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183D7-73D4-49FA-AEBA-43188FA5D917}"/>
              </a:ext>
            </a:extLst>
          </p:cNvPr>
          <p:cNvCxnSpPr>
            <a:cxnSpLocks/>
          </p:cNvCxnSpPr>
          <p:nvPr/>
        </p:nvCxnSpPr>
        <p:spPr>
          <a:xfrm>
            <a:off x="6884270" y="2581079"/>
            <a:ext cx="0" cy="2934898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DC53A1-B632-4F74-8107-D47F8C8D9113}"/>
              </a:ext>
            </a:extLst>
          </p:cNvPr>
          <p:cNvSpPr/>
          <p:nvPr/>
        </p:nvSpPr>
        <p:spPr>
          <a:xfrm>
            <a:off x="6610232" y="3817695"/>
            <a:ext cx="1153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93382-D5BB-42C9-AEEA-E48136F4035F}"/>
              </a:ext>
            </a:extLst>
          </p:cNvPr>
          <p:cNvSpPr/>
          <p:nvPr/>
        </p:nvSpPr>
        <p:spPr>
          <a:xfrm>
            <a:off x="4933352" y="5718399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rưỡi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E46163-54C8-41D8-80AD-DF3EB1A4DB86}"/>
              </a:ext>
            </a:extLst>
          </p:cNvPr>
          <p:cNvCxnSpPr>
            <a:cxnSpLocks/>
          </p:cNvCxnSpPr>
          <p:nvPr/>
        </p:nvCxnSpPr>
        <p:spPr>
          <a:xfrm flipH="1" flipV="1">
            <a:off x="4494386" y="5515977"/>
            <a:ext cx="1950918" cy="2159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FC2D8-EA46-46A0-A0BB-3CAE7D8AA8FA}"/>
              </a:ext>
            </a:extLst>
          </p:cNvPr>
          <p:cNvSpPr/>
          <p:nvPr/>
        </p:nvSpPr>
        <p:spPr>
          <a:xfrm>
            <a:off x="2081781" y="2040178"/>
            <a:ext cx="1665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413D3B-4D28-40A4-A8FB-5E7855C9F99A}"/>
              </a:ext>
            </a:extLst>
          </p:cNvPr>
          <p:cNvCxnSpPr>
            <a:cxnSpLocks/>
          </p:cNvCxnSpPr>
          <p:nvPr/>
        </p:nvCxnSpPr>
        <p:spPr>
          <a:xfrm>
            <a:off x="3868374" y="2581079"/>
            <a:ext cx="770301" cy="0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EE8B96-85C5-420F-AA70-D5E096BF719C}"/>
              </a:ext>
            </a:extLst>
          </p:cNvPr>
          <p:cNvCxnSpPr/>
          <p:nvPr/>
        </p:nvCxnSpPr>
        <p:spPr>
          <a:xfrm>
            <a:off x="3887424" y="2581079"/>
            <a:ext cx="1268115" cy="700386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E436C9-225C-4A73-8930-460F5FCEABE8}"/>
              </a:ext>
            </a:extLst>
          </p:cNvPr>
          <p:cNvCxnSpPr>
            <a:cxnSpLocks/>
          </p:cNvCxnSpPr>
          <p:nvPr/>
        </p:nvCxnSpPr>
        <p:spPr>
          <a:xfrm>
            <a:off x="3709561" y="4795370"/>
            <a:ext cx="1820318" cy="480015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66A78-0CD3-45C2-96C2-932DA66A5181}"/>
              </a:ext>
            </a:extLst>
          </p:cNvPr>
          <p:cNvSpPr/>
          <p:nvPr/>
        </p:nvSpPr>
        <p:spPr>
          <a:xfrm>
            <a:off x="2081781" y="3968959"/>
            <a:ext cx="20184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983A6C-448A-422C-8823-5D0595B85269}"/>
              </a:ext>
            </a:extLst>
          </p:cNvPr>
          <p:cNvGrpSpPr/>
          <p:nvPr/>
        </p:nvGrpSpPr>
        <p:grpSpPr>
          <a:xfrm>
            <a:off x="4938545" y="2048571"/>
            <a:ext cx="750783" cy="473589"/>
            <a:chOff x="4737120" y="1831461"/>
            <a:chExt cx="750783" cy="4735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7B94A-6DE2-4D57-9D48-86660C6638FE}"/>
                </a:ext>
              </a:extLst>
            </p:cNvPr>
            <p:cNvSpPr/>
            <p:nvPr/>
          </p:nvSpPr>
          <p:spPr>
            <a:xfrm>
              <a:off x="4737120" y="1831461"/>
              <a:ext cx="7507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BD53BB-3F03-403C-BE53-CD0D7D0CF521}"/>
                </a:ext>
              </a:extLst>
            </p:cNvPr>
            <p:cNvSpPr/>
            <p:nvPr/>
          </p:nvSpPr>
          <p:spPr>
            <a:xfrm>
              <a:off x="4976252" y="2231571"/>
              <a:ext cx="80963" cy="734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Q HOA CỠ NHỎ">
            <a:hlinkClick r:id="" action="ppaction://media"/>
            <a:extLst>
              <a:ext uri="{FF2B5EF4-FFF2-40B4-BE49-F238E27FC236}">
                <a16:creationId xmlns:a16="http://schemas.microsoft.com/office/drawing/2014/main" id="{F59242D8-0C77-4C7F-972C-FF8A4CAAB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E6D1423-965A-49E9-AC1A-6D4BBF3A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79" y="1544267"/>
            <a:ext cx="3444555" cy="343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BDE88-580F-47D0-B624-7AF0F7871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988" y="1591865"/>
            <a:ext cx="3401562" cy="3382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Phú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QuǬ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Phú Quốc</a:t>
            </a:r>
            <a:r>
              <a:rPr lang="en-US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44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hòn đảo lớn nhất Việt Nam, thuộc tỉnh Kiên Giang.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P, Q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7B08BE-3E5F-4023-99E3-3680C672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484" y="774617"/>
            <a:ext cx="4405497" cy="1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Phú QuǬ - đảo wgǌ 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xa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Tǟúc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Lâm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Phú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Quốc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524261" y="2049152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TǟƟ jây w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Ϊ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wư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ϐ,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đất là</a:t>
            </a:r>
            <a:r>
              <a:rPr kumimoji="0" lang="el-GR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ǇrƟ Nam. 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1420088" y="1650136"/>
            <a:ext cx="9476511" cy="38566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362200" y="2251982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latin typeface="HP001 4 hàng" panose="020B0603050302020204" pitchFamily="34" charset="0"/>
              </a:rPr>
              <a:t>Phú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QuǬ</a:t>
            </a:r>
            <a:r>
              <a:rPr lang="fr-FR" sz="4000" b="1" dirty="0">
                <a:latin typeface="HP001 4 hàng" panose="020B0603050302020204" pitchFamily="34" charset="0"/>
              </a:rPr>
              <a:t> - </a:t>
            </a:r>
            <a:r>
              <a:rPr lang="fr-FR" sz="4000" b="1" dirty="0" err="1">
                <a:latin typeface="HP001 4 hàng" panose="020B0603050302020204" pitchFamily="34" charset="0"/>
              </a:rPr>
              <a:t>đảo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wgǌ</a:t>
            </a:r>
            <a:r>
              <a:rPr lang="fr-FR" sz="4000" b="1" dirty="0">
                <a:latin typeface="HP001 4 hàng" panose="020B0603050302020204" pitchFamily="34" charset="0"/>
              </a:rPr>
              <a:t>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fr-FR" sz="4000" b="1" dirty="0" err="1">
                <a:latin typeface="HP001 4 hàng" panose="020B0603050302020204" pitchFamily="34" charset="0"/>
              </a:rPr>
              <a:t>xa</a:t>
            </a:r>
            <a:r>
              <a:rPr lang="el-GR" sz="4000" b="1" dirty="0">
                <a:latin typeface="HP001 4 hàng" panose="020B0603050302020204" pitchFamily="34" charset="0"/>
              </a:rPr>
              <a:t>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464128" y="3101068"/>
            <a:ext cx="976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TǟƟ jây w</a:t>
            </a:r>
            <a:r>
              <a:rPr lang="el-GR" sz="4000" b="1" dirty="0">
                <a:latin typeface="HP001 4 hàng" panose="020B0603050302020204" pitchFamily="34" charset="0"/>
              </a:rPr>
              <a:t>Ϊ </a:t>
            </a:r>
            <a:r>
              <a:rPr lang="vi-VN" sz="4000" b="1" dirty="0">
                <a:latin typeface="HP001 4 hàng" panose="020B0603050302020204" pitchFamily="34" charset="0"/>
              </a:rPr>
              <a:t>wư</a:t>
            </a:r>
            <a:r>
              <a:rPr lang="el-GR" sz="4000" b="1" dirty="0">
                <a:latin typeface="HP001 4 hàng" panose="020B0603050302020204" pitchFamily="34" charset="0"/>
              </a:rPr>
              <a:t>ϐ, </a:t>
            </a:r>
            <a:r>
              <a:rPr lang="vi-VN" sz="4000" b="1" dirty="0">
                <a:latin typeface="HP001 4 hàng" panose="020B0603050302020204" pitchFamily="34" charset="0"/>
              </a:rPr>
              <a:t>đất là</a:t>
            </a:r>
            <a:r>
              <a:rPr lang="el-GR" sz="4000" b="1" dirty="0">
                <a:latin typeface="HP001 4 hàng" panose="020B0603050302020204" pitchFamily="34" charset="0"/>
              </a:rPr>
              <a:t>ζ </a:t>
            </a:r>
            <a:r>
              <a:rPr lang="vi-VN" sz="4000" b="1" dirty="0">
                <a:latin typeface="HP001 4 hàng" panose="020B0603050302020204" pitchFamily="34" charset="0"/>
              </a:rPr>
              <a:t>ǇrƟ Nam.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50629" y="3981450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latin typeface="HP001 4 hàng" panose="020B0603050302020204" pitchFamily="34" charset="0"/>
              </a:rPr>
              <a:t>Tǟúc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Lâm</a:t>
            </a:r>
            <a:r>
              <a:rPr lang="en-US" sz="40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134489" y="5577924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18EB350-4AE7-8B30-1E4C-B8594D72EE01}"/>
              </a:ext>
            </a:extLst>
          </p:cNvPr>
          <p:cNvSpPr txBox="1"/>
          <p:nvPr/>
        </p:nvSpPr>
        <p:spPr>
          <a:xfrm>
            <a:off x="4164821" y="1035533"/>
            <a:ext cx="639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65190" y="2951141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P, Q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830524-6DB1-4FDF-33FC-A6B511F8ECF5}"/>
              </a:ext>
            </a:extLst>
          </p:cNvPr>
          <p:cNvGrpSpPr/>
          <p:nvPr/>
        </p:nvGrpSpPr>
        <p:grpSpPr>
          <a:xfrm>
            <a:off x="2782871" y="1624872"/>
            <a:ext cx="6389704" cy="809568"/>
            <a:chOff x="2963151" y="1796738"/>
            <a:chExt cx="4282100" cy="809568"/>
          </a:xfrm>
        </p:grpSpPr>
        <p:pic>
          <p:nvPicPr>
            <p:cNvPr id="42" name="Picture 41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FF7E51D7-76C9-753B-EA81-F58CE3AE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151" y="1796738"/>
              <a:ext cx="4282100" cy="80956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1B32471-8766-5EDA-16E3-1AA8B53F39C9}"/>
                </a:ext>
              </a:extLst>
            </p:cNvPr>
            <p:cNvSpPr txBox="1"/>
            <p:nvPr/>
          </p:nvSpPr>
          <p:spPr>
            <a:xfrm>
              <a:off x="4509456" y="1996350"/>
              <a:ext cx="2004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ea typeface="+mn-ea"/>
                  <a:cs typeface="+mn-cs"/>
                </a:rPr>
                <a:t>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514687" cy="1044000"/>
            <a:chOff x="515999" y="0"/>
            <a:chExt cx="55146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411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280586" y="2025201"/>
            <a:ext cx="272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Phú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71035C-78DB-F0EE-F665-B64D8A089435}"/>
              </a:ext>
            </a:extLst>
          </p:cNvPr>
          <p:cNvSpPr txBox="1"/>
          <p:nvPr/>
        </p:nvSpPr>
        <p:spPr>
          <a:xfrm>
            <a:off x="3371585" y="3473064"/>
            <a:ext cx="2273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QuǬ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1966394" y="3400331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895A6-5164-4663-A406-AF7E7BB31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543" y="1342873"/>
            <a:ext cx="5741122" cy="22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Chuẩn bị bài học sau:…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09DC9-E345-C691-015F-BFB35C9FF101}"/>
              </a:ext>
            </a:extLst>
          </p:cNvPr>
          <p:cNvSpPr txBox="1"/>
          <p:nvPr/>
        </p:nvSpPr>
        <p:spPr>
          <a:xfrm>
            <a:off x="3405066" y="3898033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……….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2630616" y="495000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FEF1AE-9589-00AE-050E-553D831E1691}"/>
              </a:ext>
            </a:extLst>
          </p:cNvPr>
          <p:cNvSpPr txBox="1"/>
          <p:nvPr/>
        </p:nvSpPr>
        <p:spPr>
          <a:xfrm>
            <a:off x="4044540" y="1435757"/>
            <a:ext cx="4102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Tạm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biệt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và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hẹn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gặp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  <a:sym typeface="Arial"/>
              </a:rPr>
              <a:t>lại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0"/>
              <a:ea typeface="LNTH-LuoLuoNotangYuanTi 1" pitchFamily="2" charset="-128"/>
              <a:cs typeface="LNTH-LuoLuoNotangYuanTi 1" pitchFamily="2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8934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P, Q</a:t>
            </a: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P.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6CDD8-6254-47D6-B7BA-3F2B86D63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651" y="1998293"/>
            <a:ext cx="3944997" cy="3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720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Arial" panose="020B0604020202020204" pitchFamily="34" charset="0"/>
                </a:rPr>
                <a:t>Cùng quan sát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C27EAA6-DE7B-4D51-AA6B-2F8E468B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728" y="1455050"/>
            <a:ext cx="4153285" cy="414564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058889-4DD3-43F7-BAAD-DEF38E3BD4CF}"/>
              </a:ext>
            </a:extLst>
          </p:cNvPr>
          <p:cNvCxnSpPr>
            <a:cxnSpLocks/>
          </p:cNvCxnSpPr>
          <p:nvPr/>
        </p:nvCxnSpPr>
        <p:spPr>
          <a:xfrm>
            <a:off x="8346511" y="2199822"/>
            <a:ext cx="0" cy="3286578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77EA30-D8EF-4BDD-ACC4-5FDBA92B5D1C}"/>
              </a:ext>
            </a:extLst>
          </p:cNvPr>
          <p:cNvSpPr/>
          <p:nvPr/>
        </p:nvSpPr>
        <p:spPr>
          <a:xfrm>
            <a:off x="5779444" y="5710308"/>
            <a:ext cx="1207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00EDAF-31B9-4341-B9DA-E5F2C8D6B649}"/>
              </a:ext>
            </a:extLst>
          </p:cNvPr>
          <p:cNvCxnSpPr>
            <a:cxnSpLocks/>
          </p:cNvCxnSpPr>
          <p:nvPr/>
        </p:nvCxnSpPr>
        <p:spPr>
          <a:xfrm flipH="1">
            <a:off x="4311654" y="5657747"/>
            <a:ext cx="2622546" cy="0"/>
          </a:xfrm>
          <a:prstGeom prst="straightConnector1">
            <a:avLst/>
          </a:prstGeom>
          <a:noFill/>
          <a:ln w="19050" cap="flat" cmpd="sng" algn="ctr">
            <a:solidFill>
              <a:srgbClr val="434343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FD508-5C67-4678-9533-D23CF02EF578}"/>
              </a:ext>
            </a:extLst>
          </p:cNvPr>
          <p:cNvSpPr/>
          <p:nvPr/>
        </p:nvSpPr>
        <p:spPr>
          <a:xfrm>
            <a:off x="8418040" y="2966456"/>
            <a:ext cx="1311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95858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rưỡi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95858">
                  <a:lumMod val="75000"/>
                </a:srgbClr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E3299-6E67-4CD4-9E9D-AC3655FADF69}"/>
              </a:ext>
            </a:extLst>
          </p:cNvPr>
          <p:cNvGrpSpPr/>
          <p:nvPr/>
        </p:nvGrpSpPr>
        <p:grpSpPr>
          <a:xfrm>
            <a:off x="585650" y="1451907"/>
            <a:ext cx="5272225" cy="1329393"/>
            <a:chOff x="62971" y="2197159"/>
            <a:chExt cx="5272225" cy="1329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A71F89-EE13-419E-B780-36BBDE23886A}"/>
                </a:ext>
              </a:extLst>
            </p:cNvPr>
            <p:cNvSpPr/>
            <p:nvPr/>
          </p:nvSpPr>
          <p:spPr>
            <a:xfrm>
              <a:off x="62971" y="2197159"/>
              <a:ext cx="286809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móc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C37F0A-A8E2-4150-B102-B2576067A361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2931065" y="2458769"/>
              <a:ext cx="2404131" cy="106778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936A7-0AE4-4867-A09B-1660992899A8}"/>
              </a:ext>
            </a:extLst>
          </p:cNvPr>
          <p:cNvGrpSpPr/>
          <p:nvPr/>
        </p:nvGrpSpPr>
        <p:grpSpPr>
          <a:xfrm>
            <a:off x="5553075" y="1698171"/>
            <a:ext cx="5524501" cy="1797504"/>
            <a:chOff x="2268146" y="2624398"/>
            <a:chExt cx="5524501" cy="17975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070222-A265-449D-8C1C-08F3CB248260}"/>
                </a:ext>
              </a:extLst>
            </p:cNvPr>
            <p:cNvSpPr/>
            <p:nvPr/>
          </p:nvSpPr>
          <p:spPr>
            <a:xfrm>
              <a:off x="5223231" y="2624398"/>
              <a:ext cx="25694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cong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  <a:sym typeface="Arial"/>
                </a:rPr>
                <a:t>trên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628D3A-5F70-4088-9A18-37154FCC1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8146" y="2966361"/>
              <a:ext cx="3625291" cy="145554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P HOA CỠ NHỎ">
            <a:hlinkClick r:id="" action="ppaction://media"/>
            <a:extLst>
              <a:ext uri="{FF2B5EF4-FFF2-40B4-BE49-F238E27FC236}">
                <a16:creationId xmlns:a16="http://schemas.microsoft.com/office/drawing/2014/main" id="{045DBF6E-97AA-42BC-B02D-78B3E72D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Q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89B5F-9A01-44EE-AB4C-158FB6860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43" y="2175558"/>
            <a:ext cx="3154989" cy="31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399</Words>
  <Application>Microsoft Office PowerPoint</Application>
  <PresentationFormat>Widescreen</PresentationFormat>
  <Paragraphs>70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Calibri</vt:lpstr>
      <vt:lpstr>HP001</vt:lpstr>
      <vt:lpstr>HP001 4 hàng</vt:lpstr>
      <vt:lpstr>HP001 5 hàng</vt:lpstr>
      <vt:lpstr>LNTH-Dinomiko</vt:lpstr>
      <vt:lpstr>LNTH-LuoLuoNotangYuanTi 1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33</cp:revision>
  <dcterms:created xsi:type="dcterms:W3CDTF">2022-11-01T08:58:50Z</dcterms:created>
  <dcterms:modified xsi:type="dcterms:W3CDTF">2024-01-22T09:43:55Z</dcterms:modified>
</cp:coreProperties>
</file>