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6" r:id="rId3"/>
  </p:sldMasterIdLst>
  <p:notesMasterIdLst>
    <p:notesMasterId r:id="rId32"/>
  </p:notesMasterIdLst>
  <p:sldIdLst>
    <p:sldId id="407" r:id="rId4"/>
    <p:sldId id="9513" r:id="rId5"/>
    <p:sldId id="9526" r:id="rId6"/>
    <p:sldId id="280" r:id="rId7"/>
    <p:sldId id="9512" r:id="rId8"/>
    <p:sldId id="9528" r:id="rId9"/>
    <p:sldId id="9514" r:id="rId10"/>
    <p:sldId id="299" r:id="rId11"/>
    <p:sldId id="2636" r:id="rId12"/>
    <p:sldId id="9474" r:id="rId13"/>
    <p:sldId id="9515" r:id="rId14"/>
    <p:sldId id="9516" r:id="rId15"/>
    <p:sldId id="2007577232" r:id="rId16"/>
    <p:sldId id="9517" r:id="rId17"/>
    <p:sldId id="268" r:id="rId18"/>
    <p:sldId id="269" r:id="rId19"/>
    <p:sldId id="284" r:id="rId20"/>
    <p:sldId id="2007577233" r:id="rId21"/>
    <p:sldId id="272" r:id="rId22"/>
    <p:sldId id="2007577234" r:id="rId23"/>
    <p:sldId id="9519" r:id="rId24"/>
    <p:sldId id="9520" r:id="rId25"/>
    <p:sldId id="9521" r:id="rId26"/>
    <p:sldId id="2007577235" r:id="rId27"/>
    <p:sldId id="9524" r:id="rId28"/>
    <p:sldId id="2007577236" r:id="rId29"/>
    <p:sldId id="2007577237"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CB5F0A-17DD-4DF3-B939-0711D3DAF37D}" type="datetimeFigureOut">
              <a:rPr lang="en-US" smtClean="0"/>
              <a:t>29-Jan-24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81181-D7CC-4975-88B4-75F5761D1C0D}" type="slidenum">
              <a:rPr lang="en-US" smtClean="0"/>
              <a:t>‹#›</a:t>
            </a:fld>
            <a:endParaRPr lang="en-US"/>
          </a:p>
        </p:txBody>
      </p:sp>
    </p:spTree>
    <p:extLst>
      <p:ext uri="{BB962C8B-B14F-4D97-AF65-F5344CB8AC3E}">
        <p14:creationId xmlns:p14="http://schemas.microsoft.com/office/powerpoint/2010/main" val="14364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4581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265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097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40061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29-Jan-24</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3063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29-Jan-24</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1281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6474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283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509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7034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1860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0951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2024/1/29</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77111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2024/1/29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8077975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2024/1/29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849414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29-Jan-24</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758663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2024/1/29</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90088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7103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7468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139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439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547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343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4050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17670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63344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29-Jan-24</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250999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29-Jan-24</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2800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29-Jan-24</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71355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29-Jan-24</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61042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29-Jan-24</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63747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29-Jan-24</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98569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29-Jan-24</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3453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29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10805189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42543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4793312" cy="2146852"/>
          </a:xfrm>
          <a:custGeom>
            <a:avLst/>
            <a:gdLst>
              <a:gd name="connsiteX0" fmla="*/ 432729 w 4793312"/>
              <a:gd name="connsiteY0" fmla="*/ 714126 h 2146852"/>
              <a:gd name="connsiteX1" fmla="*/ 623907 w 4793312"/>
              <a:gd name="connsiteY1" fmla="*/ 343247 h 2146852"/>
              <a:gd name="connsiteX2" fmla="*/ 1553942 w 4793312"/>
              <a:gd name="connsiteY2" fmla="*/ 258516 h 2146852"/>
              <a:gd name="connsiteX3" fmla="*/ 2491634 w 4793312"/>
              <a:gd name="connsiteY3" fmla="*/ 170555 h 2146852"/>
              <a:gd name="connsiteX4" fmla="*/ 2857013 w 4793312"/>
              <a:gd name="connsiteY4" fmla="*/ 9939 h 2146852"/>
              <a:gd name="connsiteX5" fmla="*/ 3310159 w 4793312"/>
              <a:gd name="connsiteY5" fmla="*/ 123294 h 2146852"/>
              <a:gd name="connsiteX6" fmla="*/ 3934843 w 4793312"/>
              <a:gd name="connsiteY6" fmla="*/ 34289 h 2146852"/>
              <a:gd name="connsiteX7" fmla="*/ 4251623 w 4793312"/>
              <a:gd name="connsiteY7" fmla="*/ 277102 h 2146852"/>
              <a:gd name="connsiteX8" fmla="*/ 4658167 w 4793312"/>
              <a:gd name="connsiteY8" fmla="*/ 512759 h 2146852"/>
              <a:gd name="connsiteX9" fmla="*/ 4639970 w 4793312"/>
              <a:gd name="connsiteY9" fmla="*/ 768294 h 2146852"/>
              <a:gd name="connsiteX10" fmla="*/ 4772896 w 4793312"/>
              <a:gd name="connsiteY10" fmla="*/ 1159001 h 2146852"/>
              <a:gd name="connsiteX11" fmla="*/ 4150209 w 4793312"/>
              <a:gd name="connsiteY11" fmla="*/ 1501007 h 2146852"/>
              <a:gd name="connsiteX12" fmla="*/ 3927298 w 4793312"/>
              <a:gd name="connsiteY12" fmla="*/ 1794062 h 2146852"/>
              <a:gd name="connsiteX13" fmla="*/ 3168357 w 4793312"/>
              <a:gd name="connsiteY13" fmla="*/ 1829545 h 2146852"/>
              <a:gd name="connsiteX14" fmla="*/ 2626002 w 4793312"/>
              <a:gd name="connsiteY14" fmla="*/ 2142180 h 2146852"/>
              <a:gd name="connsiteX15" fmla="*/ 1828559 w 4793312"/>
              <a:gd name="connsiteY15" fmla="*/ 1951349 h 2146852"/>
              <a:gd name="connsiteX16" fmla="*/ 643990 w 4793312"/>
              <a:gd name="connsiteY16" fmla="*/ 1762804 h 2146852"/>
              <a:gd name="connsiteX17" fmla="*/ 123161 w 4793312"/>
              <a:gd name="connsiteY17" fmla="*/ 1552989 h 2146852"/>
              <a:gd name="connsiteX18" fmla="*/ 234450 w 4793312"/>
              <a:gd name="connsiteY18" fmla="*/ 1269773 h 2146852"/>
              <a:gd name="connsiteX19" fmla="*/ -555 w 4793312"/>
              <a:gd name="connsiteY19" fmla="*/ 979203 h 2146852"/>
              <a:gd name="connsiteX20" fmla="*/ 428624 w 4793312"/>
              <a:gd name="connsiteY20" fmla="*/ 720934 h 2146852"/>
              <a:gd name="connsiteX21" fmla="*/ 432729 w 4793312"/>
              <a:gd name="connsiteY21" fmla="*/ 714126 h 2146852"/>
              <a:gd name="connsiteX0" fmla="*/ -414136 w 4793312"/>
              <a:gd name="connsiteY0" fmla="*/ 2106319 h 2146852"/>
              <a:gd name="connsiteX1" fmla="*/ -473771 w 4793312"/>
              <a:gd name="connsiteY1" fmla="*/ 2165954 h 2146852"/>
              <a:gd name="connsiteX2" fmla="*/ -533406 w 4793312"/>
              <a:gd name="connsiteY2" fmla="*/ 2106319 h 2146852"/>
              <a:gd name="connsiteX3" fmla="*/ -473771 w 4793312"/>
              <a:gd name="connsiteY3" fmla="*/ 2046684 h 2146852"/>
              <a:gd name="connsiteX4" fmla="*/ -414136 w 4793312"/>
              <a:gd name="connsiteY4" fmla="*/ 2106319 h 2146852"/>
              <a:gd name="connsiteX0" fmla="*/ -57885 w 4793312"/>
              <a:gd name="connsiteY0" fmla="*/ 1999585 h 2146852"/>
              <a:gd name="connsiteX1" fmla="*/ -177155 w 4793312"/>
              <a:gd name="connsiteY1" fmla="*/ 2118855 h 2146852"/>
              <a:gd name="connsiteX2" fmla="*/ -296425 w 4793312"/>
              <a:gd name="connsiteY2" fmla="*/ 1999585 h 2146852"/>
              <a:gd name="connsiteX3" fmla="*/ -177155 w 4793312"/>
              <a:gd name="connsiteY3" fmla="*/ 1880315 h 2146852"/>
              <a:gd name="connsiteX4" fmla="*/ -57885 w 4793312"/>
              <a:gd name="connsiteY4" fmla="*/ 1999585 h 2146852"/>
              <a:gd name="connsiteX0" fmla="*/ 410591 w 4793312"/>
              <a:gd name="connsiteY0" fmla="*/ 1852468 h 2146852"/>
              <a:gd name="connsiteX1" fmla="*/ 231687 w 4793312"/>
              <a:gd name="connsiteY1" fmla="*/ 2031372 h 2146852"/>
              <a:gd name="connsiteX2" fmla="*/ 52783 w 4793312"/>
              <a:gd name="connsiteY2" fmla="*/ 1852468 h 2146852"/>
              <a:gd name="connsiteX3" fmla="*/ 231687 w 4793312"/>
              <a:gd name="connsiteY3" fmla="*/ 1673564 h 2146852"/>
              <a:gd name="connsiteX4" fmla="*/ 410591 w 4793312"/>
              <a:gd name="connsiteY4" fmla="*/ 1852468 h 2146852"/>
              <a:gd name="connsiteX0" fmla="*/ 520717 w 4793312"/>
              <a:gd name="connsiteY0" fmla="*/ 1300882 h 2146852"/>
              <a:gd name="connsiteX1" fmla="*/ 239665 w 4793312"/>
              <a:gd name="connsiteY1" fmla="*/ 1261275 h 2146852"/>
              <a:gd name="connsiteX2" fmla="*/ 768705 w 4793312"/>
              <a:gd name="connsiteY2" fmla="*/ 1734328 h 2146852"/>
              <a:gd name="connsiteX3" fmla="*/ 645765 w 4793312"/>
              <a:gd name="connsiteY3" fmla="*/ 1753262 h 2146852"/>
              <a:gd name="connsiteX4" fmla="*/ 1828337 w 4793312"/>
              <a:gd name="connsiteY4" fmla="*/ 1942602 h 2146852"/>
              <a:gd name="connsiteX5" fmla="*/ 1754219 w 4793312"/>
              <a:gd name="connsiteY5" fmla="*/ 1856132 h 2146852"/>
              <a:gd name="connsiteX6" fmla="*/ 3198537 w 4793312"/>
              <a:gd name="connsiteY6" fmla="*/ 1726973 h 2146852"/>
              <a:gd name="connsiteX7" fmla="*/ 3168911 w 4793312"/>
              <a:gd name="connsiteY7" fmla="*/ 1821842 h 2146852"/>
              <a:gd name="connsiteX8" fmla="*/ 3786827 w 4793312"/>
              <a:gd name="connsiteY8" fmla="*/ 1140713 h 2146852"/>
              <a:gd name="connsiteX9" fmla="*/ 4147546 w 4793312"/>
              <a:gd name="connsiteY9" fmla="*/ 1495342 h 2146852"/>
              <a:gd name="connsiteX10" fmla="*/ 4637751 w 4793312"/>
              <a:gd name="connsiteY10" fmla="*/ 763026 h 2146852"/>
              <a:gd name="connsiteX11" fmla="*/ 4477086 w 4793312"/>
              <a:gd name="connsiteY11" fmla="*/ 896012 h 2146852"/>
              <a:gd name="connsiteX12" fmla="*/ 4252289 w 4793312"/>
              <a:gd name="connsiteY12" fmla="*/ 269648 h 2146852"/>
              <a:gd name="connsiteX13" fmla="*/ 4260721 w 4793312"/>
              <a:gd name="connsiteY13" fmla="*/ 332463 h 2146852"/>
              <a:gd name="connsiteX14" fmla="*/ 3226387 w 4793312"/>
              <a:gd name="connsiteY14" fmla="*/ 196397 h 2146852"/>
              <a:gd name="connsiteX15" fmla="*/ 3308716 w 4793312"/>
              <a:gd name="connsiteY15" fmla="*/ 116287 h 2146852"/>
              <a:gd name="connsiteX16" fmla="*/ 2456683 w 4793312"/>
              <a:gd name="connsiteY16" fmla="*/ 234563 h 2146852"/>
              <a:gd name="connsiteX17" fmla="*/ 2496516 w 4793312"/>
              <a:gd name="connsiteY17" fmla="*/ 165486 h 2146852"/>
              <a:gd name="connsiteX18" fmla="*/ 1553388 w 4793312"/>
              <a:gd name="connsiteY18" fmla="*/ 258019 h 2146852"/>
              <a:gd name="connsiteX19" fmla="*/ 1697631 w 4793312"/>
              <a:gd name="connsiteY19" fmla="*/ 325009 h 2146852"/>
              <a:gd name="connsiteX20" fmla="*/ 457916 w 4793312"/>
              <a:gd name="connsiteY20" fmla="*/ 784644 h 2146852"/>
              <a:gd name="connsiteX21" fmla="*/ 432729 w 4793312"/>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93312" h="2146852" fill="none" extrusionOk="0">
                <a:moveTo>
                  <a:pt x="432729" y="714126"/>
                </a:moveTo>
                <a:cubicBezTo>
                  <a:pt x="408490" y="560837"/>
                  <a:pt x="453755" y="438636"/>
                  <a:pt x="623907" y="343247"/>
                </a:cubicBezTo>
                <a:cubicBezTo>
                  <a:pt x="885959" y="199020"/>
                  <a:pt x="1210863" y="168024"/>
                  <a:pt x="1553942" y="258516"/>
                </a:cubicBezTo>
                <a:cubicBezTo>
                  <a:pt x="1743522" y="63788"/>
                  <a:pt x="2216897" y="-9068"/>
                  <a:pt x="2491634" y="170555"/>
                </a:cubicBezTo>
                <a:cubicBezTo>
                  <a:pt x="2560621" y="88672"/>
                  <a:pt x="2677946" y="26039"/>
                  <a:pt x="2857013" y="9939"/>
                </a:cubicBezTo>
                <a:cubicBezTo>
                  <a:pt x="3020221" y="-9362"/>
                  <a:pt x="3190714" y="41554"/>
                  <a:pt x="3310159" y="123294"/>
                </a:cubicBezTo>
                <a:cubicBezTo>
                  <a:pt x="3449828" y="14109"/>
                  <a:pt x="3734344" y="16241"/>
                  <a:pt x="3934843" y="34289"/>
                </a:cubicBezTo>
                <a:cubicBezTo>
                  <a:pt x="4122797" y="84921"/>
                  <a:pt x="4223586" y="144821"/>
                  <a:pt x="4251623" y="277102"/>
                </a:cubicBezTo>
                <a:cubicBezTo>
                  <a:pt x="4447793" y="295455"/>
                  <a:pt x="4603946" y="426365"/>
                  <a:pt x="4658167" y="512759"/>
                </a:cubicBezTo>
                <a:cubicBezTo>
                  <a:pt x="4700313" y="585708"/>
                  <a:pt x="4694392" y="697162"/>
                  <a:pt x="4639970" y="768294"/>
                </a:cubicBezTo>
                <a:cubicBezTo>
                  <a:pt x="4763184" y="872495"/>
                  <a:pt x="4861596" y="1038151"/>
                  <a:pt x="4772896" y="1159001"/>
                </a:cubicBezTo>
                <a:cubicBezTo>
                  <a:pt x="4682550" y="1344534"/>
                  <a:pt x="4461038" y="1480057"/>
                  <a:pt x="4150209" y="1501007"/>
                </a:cubicBezTo>
                <a:cubicBezTo>
                  <a:pt x="4160075" y="1611793"/>
                  <a:pt x="4051591" y="1724352"/>
                  <a:pt x="3927298" y="1794062"/>
                </a:cubicBezTo>
                <a:cubicBezTo>
                  <a:pt x="3706301" y="1894439"/>
                  <a:pt x="3400439" y="1959400"/>
                  <a:pt x="3168357" y="1829545"/>
                </a:cubicBezTo>
                <a:cubicBezTo>
                  <a:pt x="3110397" y="1979432"/>
                  <a:pt x="2846274" y="2084228"/>
                  <a:pt x="2626002" y="2142180"/>
                </a:cubicBezTo>
                <a:cubicBezTo>
                  <a:pt x="2313863" y="2189038"/>
                  <a:pt x="2016475" y="2118860"/>
                  <a:pt x="1828559" y="1951349"/>
                </a:cubicBezTo>
                <a:cubicBezTo>
                  <a:pt x="1409670" y="2160255"/>
                  <a:pt x="923706" y="2028948"/>
                  <a:pt x="643990" y="1762804"/>
                </a:cubicBezTo>
                <a:cubicBezTo>
                  <a:pt x="415268" y="1783731"/>
                  <a:pt x="185092" y="1681083"/>
                  <a:pt x="123161" y="1552989"/>
                </a:cubicBezTo>
                <a:cubicBezTo>
                  <a:pt x="58744" y="1452940"/>
                  <a:pt x="129533" y="1357565"/>
                  <a:pt x="234450" y="1269773"/>
                </a:cubicBezTo>
                <a:cubicBezTo>
                  <a:pt x="69717" y="1216247"/>
                  <a:pt x="-24079" y="1121825"/>
                  <a:pt x="-555" y="979203"/>
                </a:cubicBezTo>
                <a:cubicBezTo>
                  <a:pt x="9290" y="796239"/>
                  <a:pt x="179537" y="737298"/>
                  <a:pt x="428624" y="720934"/>
                </a:cubicBezTo>
                <a:cubicBezTo>
                  <a:pt x="429946" y="718509"/>
                  <a:pt x="431115" y="716626"/>
                  <a:pt x="432729" y="714126"/>
                </a:cubicBezTo>
                <a:close/>
              </a:path>
              <a:path w="4793312" h="2146852" fill="none" extrusionOk="0">
                <a:moveTo>
                  <a:pt x="-414136" y="2106319"/>
                </a:moveTo>
                <a:cubicBezTo>
                  <a:pt x="-418508" y="2132346"/>
                  <a:pt x="-445498" y="2160807"/>
                  <a:pt x="-473771" y="2165954"/>
                </a:cubicBezTo>
                <a:cubicBezTo>
                  <a:pt x="-506959" y="2169807"/>
                  <a:pt x="-533206" y="2138295"/>
                  <a:pt x="-533406" y="2106319"/>
                </a:cubicBezTo>
                <a:cubicBezTo>
                  <a:pt x="-530767" y="2078235"/>
                  <a:pt x="-503897" y="2042860"/>
                  <a:pt x="-473771" y="2046684"/>
                </a:cubicBezTo>
                <a:cubicBezTo>
                  <a:pt x="-439343" y="2047357"/>
                  <a:pt x="-410255" y="2074846"/>
                  <a:pt x="-414136" y="2106319"/>
                </a:cubicBezTo>
                <a:close/>
              </a:path>
              <a:path w="4793312" h="2146852" fill="none" extrusionOk="0">
                <a:moveTo>
                  <a:pt x="-57885" y="1999585"/>
                </a:moveTo>
                <a:cubicBezTo>
                  <a:pt x="-44282" y="2060488"/>
                  <a:pt x="-102045" y="2121631"/>
                  <a:pt x="-177155" y="2118855"/>
                </a:cubicBezTo>
                <a:cubicBezTo>
                  <a:pt x="-244722" y="2110746"/>
                  <a:pt x="-299721" y="2056191"/>
                  <a:pt x="-296425" y="1999585"/>
                </a:cubicBezTo>
                <a:cubicBezTo>
                  <a:pt x="-296464" y="1935718"/>
                  <a:pt x="-245220" y="1895666"/>
                  <a:pt x="-177155" y="1880315"/>
                </a:cubicBezTo>
                <a:cubicBezTo>
                  <a:pt x="-125441" y="1879345"/>
                  <a:pt x="-54384" y="1931528"/>
                  <a:pt x="-57885" y="1999585"/>
                </a:cubicBezTo>
                <a:close/>
              </a:path>
              <a:path w="4793312" h="2146852" fill="none" extrusionOk="0">
                <a:moveTo>
                  <a:pt x="410591" y="1852468"/>
                </a:moveTo>
                <a:cubicBezTo>
                  <a:pt x="405369" y="1957133"/>
                  <a:pt x="330093" y="2024807"/>
                  <a:pt x="231687" y="2031372"/>
                </a:cubicBezTo>
                <a:cubicBezTo>
                  <a:pt x="121063" y="2030219"/>
                  <a:pt x="58712" y="1940964"/>
                  <a:pt x="52783" y="1852468"/>
                </a:cubicBezTo>
                <a:cubicBezTo>
                  <a:pt x="67530" y="1761358"/>
                  <a:pt x="134864" y="1666185"/>
                  <a:pt x="231687" y="1673564"/>
                </a:cubicBezTo>
                <a:cubicBezTo>
                  <a:pt x="350844" y="1677397"/>
                  <a:pt x="411050" y="1755931"/>
                  <a:pt x="410591" y="1852468"/>
                </a:cubicBezTo>
                <a:close/>
              </a:path>
              <a:path w="4793312" h="2146852" fill="none" extrusionOk="0">
                <a:moveTo>
                  <a:pt x="520717" y="1300882"/>
                </a:moveTo>
                <a:cubicBezTo>
                  <a:pt x="414483" y="1288977"/>
                  <a:pt x="318516" y="1291831"/>
                  <a:pt x="239665" y="1261275"/>
                </a:cubicBezTo>
                <a:moveTo>
                  <a:pt x="768705" y="1734328"/>
                </a:moveTo>
                <a:cubicBezTo>
                  <a:pt x="732246" y="1745315"/>
                  <a:pt x="683979" y="1755207"/>
                  <a:pt x="645765" y="1753262"/>
                </a:cubicBezTo>
                <a:moveTo>
                  <a:pt x="1828337" y="1942602"/>
                </a:moveTo>
                <a:cubicBezTo>
                  <a:pt x="1799142" y="1918444"/>
                  <a:pt x="1771025" y="1881410"/>
                  <a:pt x="1754219" y="1856132"/>
                </a:cubicBezTo>
                <a:moveTo>
                  <a:pt x="3198537" y="1726973"/>
                </a:moveTo>
                <a:cubicBezTo>
                  <a:pt x="3195505" y="1764400"/>
                  <a:pt x="3184933" y="1786282"/>
                  <a:pt x="3168911" y="1821842"/>
                </a:cubicBezTo>
                <a:moveTo>
                  <a:pt x="3786827" y="1140713"/>
                </a:moveTo>
                <a:cubicBezTo>
                  <a:pt x="4005161" y="1206250"/>
                  <a:pt x="4146444" y="1354394"/>
                  <a:pt x="4147546" y="1495342"/>
                </a:cubicBezTo>
                <a:moveTo>
                  <a:pt x="4637751" y="763026"/>
                </a:moveTo>
                <a:cubicBezTo>
                  <a:pt x="4611038" y="827426"/>
                  <a:pt x="4548763" y="859386"/>
                  <a:pt x="4477086" y="896012"/>
                </a:cubicBezTo>
                <a:moveTo>
                  <a:pt x="4252289" y="269648"/>
                </a:moveTo>
                <a:cubicBezTo>
                  <a:pt x="4259412" y="291870"/>
                  <a:pt x="4262202" y="310506"/>
                  <a:pt x="4260721" y="332463"/>
                </a:cubicBezTo>
                <a:moveTo>
                  <a:pt x="3226387" y="196397"/>
                </a:moveTo>
                <a:cubicBezTo>
                  <a:pt x="3255556" y="167063"/>
                  <a:pt x="3270957" y="138051"/>
                  <a:pt x="3308716" y="116287"/>
                </a:cubicBezTo>
                <a:moveTo>
                  <a:pt x="2456683" y="234563"/>
                </a:moveTo>
                <a:cubicBezTo>
                  <a:pt x="2469585" y="208167"/>
                  <a:pt x="2480021" y="188791"/>
                  <a:pt x="2496516" y="165486"/>
                </a:cubicBezTo>
                <a:moveTo>
                  <a:pt x="1553388" y="258019"/>
                </a:moveTo>
                <a:cubicBezTo>
                  <a:pt x="1599917" y="281285"/>
                  <a:pt x="1662715" y="301827"/>
                  <a:pt x="1697631" y="325009"/>
                </a:cubicBezTo>
                <a:moveTo>
                  <a:pt x="457916" y="784644"/>
                </a:moveTo>
                <a:cubicBezTo>
                  <a:pt x="449365" y="766860"/>
                  <a:pt x="433524" y="742122"/>
                  <a:pt x="432729" y="714126"/>
                </a:cubicBezTo>
              </a:path>
              <a:path w="4793312" h="2146852" stroke="0" extrusionOk="0">
                <a:moveTo>
                  <a:pt x="432729" y="714126"/>
                </a:moveTo>
                <a:cubicBezTo>
                  <a:pt x="410502" y="601873"/>
                  <a:pt x="490510" y="415964"/>
                  <a:pt x="623907" y="343247"/>
                </a:cubicBezTo>
                <a:cubicBezTo>
                  <a:pt x="913369" y="245262"/>
                  <a:pt x="1248487" y="121654"/>
                  <a:pt x="1553942" y="258516"/>
                </a:cubicBezTo>
                <a:cubicBezTo>
                  <a:pt x="1688752" y="-9211"/>
                  <a:pt x="2162775" y="-17730"/>
                  <a:pt x="2491634" y="170555"/>
                </a:cubicBezTo>
                <a:cubicBezTo>
                  <a:pt x="2557912" y="82800"/>
                  <a:pt x="2712081" y="30523"/>
                  <a:pt x="2857013" y="9939"/>
                </a:cubicBezTo>
                <a:cubicBezTo>
                  <a:pt x="3054089" y="10991"/>
                  <a:pt x="3207596" y="41971"/>
                  <a:pt x="3310159" y="123294"/>
                </a:cubicBezTo>
                <a:cubicBezTo>
                  <a:pt x="3448052" y="48988"/>
                  <a:pt x="3730691" y="-3368"/>
                  <a:pt x="3934843" y="34289"/>
                </a:cubicBezTo>
                <a:cubicBezTo>
                  <a:pt x="4100572" y="60692"/>
                  <a:pt x="4210161" y="148976"/>
                  <a:pt x="4251623" y="277102"/>
                </a:cubicBezTo>
                <a:cubicBezTo>
                  <a:pt x="4432969" y="300027"/>
                  <a:pt x="4577745" y="422678"/>
                  <a:pt x="4658167" y="512759"/>
                </a:cubicBezTo>
                <a:cubicBezTo>
                  <a:pt x="4699209" y="589982"/>
                  <a:pt x="4700022" y="682847"/>
                  <a:pt x="4639970" y="768294"/>
                </a:cubicBezTo>
                <a:cubicBezTo>
                  <a:pt x="4813451" y="893103"/>
                  <a:pt x="4839993" y="1019851"/>
                  <a:pt x="4772896" y="1159001"/>
                </a:cubicBezTo>
                <a:cubicBezTo>
                  <a:pt x="4711808" y="1294912"/>
                  <a:pt x="4451199" y="1466404"/>
                  <a:pt x="4150209" y="1501007"/>
                </a:cubicBezTo>
                <a:cubicBezTo>
                  <a:pt x="4134954" y="1632166"/>
                  <a:pt x="4045107" y="1731456"/>
                  <a:pt x="3927298" y="1794062"/>
                </a:cubicBezTo>
                <a:cubicBezTo>
                  <a:pt x="3709431" y="1931471"/>
                  <a:pt x="3445079" y="1932740"/>
                  <a:pt x="3168357" y="1829545"/>
                </a:cubicBezTo>
                <a:cubicBezTo>
                  <a:pt x="3063211" y="1962525"/>
                  <a:pt x="2925687" y="2061070"/>
                  <a:pt x="2626002" y="2142180"/>
                </a:cubicBezTo>
                <a:cubicBezTo>
                  <a:pt x="2302557" y="2187141"/>
                  <a:pt x="2021067" y="2118554"/>
                  <a:pt x="1828559" y="1951349"/>
                </a:cubicBezTo>
                <a:cubicBezTo>
                  <a:pt x="1421774" y="2094262"/>
                  <a:pt x="892334" y="2016484"/>
                  <a:pt x="643990" y="1762804"/>
                </a:cubicBezTo>
                <a:cubicBezTo>
                  <a:pt x="412884" y="1786674"/>
                  <a:pt x="156889" y="1673177"/>
                  <a:pt x="123161" y="1552989"/>
                </a:cubicBezTo>
                <a:cubicBezTo>
                  <a:pt x="96201" y="1461821"/>
                  <a:pt x="94761" y="1352248"/>
                  <a:pt x="234450" y="1269773"/>
                </a:cubicBezTo>
                <a:cubicBezTo>
                  <a:pt x="94846" y="1219341"/>
                  <a:pt x="-25463" y="1091789"/>
                  <a:pt x="-555" y="979203"/>
                </a:cubicBezTo>
                <a:cubicBezTo>
                  <a:pt x="40167" y="840583"/>
                  <a:pt x="181368" y="716742"/>
                  <a:pt x="428624" y="720934"/>
                </a:cubicBezTo>
                <a:cubicBezTo>
                  <a:pt x="430566" y="718857"/>
                  <a:pt x="431277" y="716522"/>
                  <a:pt x="432729" y="714126"/>
                </a:cubicBezTo>
                <a:close/>
              </a:path>
              <a:path w="4793312" h="2146852" stroke="0" extrusionOk="0">
                <a:moveTo>
                  <a:pt x="-414136" y="2106319"/>
                </a:moveTo>
                <a:cubicBezTo>
                  <a:pt x="-408529" y="2134109"/>
                  <a:pt x="-438886" y="2167119"/>
                  <a:pt x="-473771" y="2165954"/>
                </a:cubicBezTo>
                <a:cubicBezTo>
                  <a:pt x="-502996" y="2165395"/>
                  <a:pt x="-531727" y="2131750"/>
                  <a:pt x="-533406" y="2106319"/>
                </a:cubicBezTo>
                <a:cubicBezTo>
                  <a:pt x="-535275" y="2074499"/>
                  <a:pt x="-504212" y="2042532"/>
                  <a:pt x="-473771" y="2046684"/>
                </a:cubicBezTo>
                <a:cubicBezTo>
                  <a:pt x="-442665" y="2038983"/>
                  <a:pt x="-421920" y="2074607"/>
                  <a:pt x="-414136" y="2106319"/>
                </a:cubicBezTo>
                <a:close/>
              </a:path>
              <a:path w="4793312" h="2146852" stroke="0" extrusionOk="0">
                <a:moveTo>
                  <a:pt x="-57885" y="1999585"/>
                </a:moveTo>
                <a:cubicBezTo>
                  <a:pt x="-68419" y="2060971"/>
                  <a:pt x="-113715" y="2119033"/>
                  <a:pt x="-177155" y="2118855"/>
                </a:cubicBezTo>
                <a:cubicBezTo>
                  <a:pt x="-243484" y="2102634"/>
                  <a:pt x="-303699" y="2051698"/>
                  <a:pt x="-296425" y="1999585"/>
                </a:cubicBezTo>
                <a:cubicBezTo>
                  <a:pt x="-298130" y="1934871"/>
                  <a:pt x="-241751" y="1894505"/>
                  <a:pt x="-177155" y="1880315"/>
                </a:cubicBezTo>
                <a:cubicBezTo>
                  <a:pt x="-104725" y="1873378"/>
                  <a:pt x="-65649" y="1944043"/>
                  <a:pt x="-57885" y="1999585"/>
                </a:cubicBezTo>
                <a:close/>
              </a:path>
              <a:path w="4793312" h="2146852" stroke="0" extrusionOk="0">
                <a:moveTo>
                  <a:pt x="410591" y="1852468"/>
                </a:moveTo>
                <a:cubicBezTo>
                  <a:pt x="427747" y="1965184"/>
                  <a:pt x="351788" y="2040073"/>
                  <a:pt x="231687" y="2031372"/>
                </a:cubicBezTo>
                <a:cubicBezTo>
                  <a:pt x="134411" y="2048989"/>
                  <a:pt x="66725" y="1938423"/>
                  <a:pt x="52783" y="1852468"/>
                </a:cubicBezTo>
                <a:cubicBezTo>
                  <a:pt x="47911" y="1756412"/>
                  <a:pt x="135744" y="1668058"/>
                  <a:pt x="231687" y="1673564"/>
                </a:cubicBezTo>
                <a:cubicBezTo>
                  <a:pt x="332455" y="1653187"/>
                  <a:pt x="425211" y="1744500"/>
                  <a:pt x="410591" y="1852468"/>
                </a:cubicBezTo>
                <a:close/>
              </a:path>
              <a:path w="4793312" h="2146852" fill="none" stroke="0" extrusionOk="0">
                <a:moveTo>
                  <a:pt x="520717" y="1300882"/>
                </a:moveTo>
                <a:cubicBezTo>
                  <a:pt x="423686" y="1314366"/>
                  <a:pt x="315332" y="1306547"/>
                  <a:pt x="239665" y="1261275"/>
                </a:cubicBezTo>
                <a:moveTo>
                  <a:pt x="768705" y="1734328"/>
                </a:moveTo>
                <a:cubicBezTo>
                  <a:pt x="727061" y="1746254"/>
                  <a:pt x="682844" y="1741498"/>
                  <a:pt x="645765" y="1753262"/>
                </a:cubicBezTo>
                <a:moveTo>
                  <a:pt x="1828337" y="1942602"/>
                </a:moveTo>
                <a:cubicBezTo>
                  <a:pt x="1806029" y="1914179"/>
                  <a:pt x="1770285" y="1884613"/>
                  <a:pt x="1754219" y="1856132"/>
                </a:cubicBezTo>
                <a:moveTo>
                  <a:pt x="3198537" y="1726973"/>
                </a:moveTo>
                <a:cubicBezTo>
                  <a:pt x="3190328" y="1755165"/>
                  <a:pt x="3179007" y="1793412"/>
                  <a:pt x="3168911" y="1821842"/>
                </a:cubicBezTo>
                <a:moveTo>
                  <a:pt x="3786827" y="1140713"/>
                </a:moveTo>
                <a:cubicBezTo>
                  <a:pt x="4034493" y="1198614"/>
                  <a:pt x="4147113" y="1352382"/>
                  <a:pt x="4147546" y="1495342"/>
                </a:cubicBezTo>
                <a:moveTo>
                  <a:pt x="4637751" y="763026"/>
                </a:moveTo>
                <a:cubicBezTo>
                  <a:pt x="4600879" y="828684"/>
                  <a:pt x="4548658" y="855193"/>
                  <a:pt x="4477086" y="896012"/>
                </a:cubicBezTo>
                <a:moveTo>
                  <a:pt x="4252289" y="269648"/>
                </a:moveTo>
                <a:cubicBezTo>
                  <a:pt x="4261104" y="292931"/>
                  <a:pt x="4260222" y="313376"/>
                  <a:pt x="4260721" y="332463"/>
                </a:cubicBezTo>
                <a:moveTo>
                  <a:pt x="3226387" y="196397"/>
                </a:moveTo>
                <a:cubicBezTo>
                  <a:pt x="3250502" y="171297"/>
                  <a:pt x="3278130" y="143794"/>
                  <a:pt x="3308716" y="116287"/>
                </a:cubicBezTo>
                <a:moveTo>
                  <a:pt x="2456683" y="234563"/>
                </a:moveTo>
                <a:cubicBezTo>
                  <a:pt x="2469668" y="211410"/>
                  <a:pt x="2476412" y="183658"/>
                  <a:pt x="2496516" y="165486"/>
                </a:cubicBezTo>
                <a:moveTo>
                  <a:pt x="1553388" y="258019"/>
                </a:moveTo>
                <a:cubicBezTo>
                  <a:pt x="1595516" y="274068"/>
                  <a:pt x="1647842" y="309283"/>
                  <a:pt x="1697631" y="325009"/>
                </a:cubicBezTo>
                <a:moveTo>
                  <a:pt x="457916" y="784644"/>
                </a:moveTo>
                <a:cubicBezTo>
                  <a:pt x="445063" y="761251"/>
                  <a:pt x="442028" y="736884"/>
                  <a:pt x="432729"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liên</a:t>
            </a:r>
            <a:r>
              <a:rPr kumimoji="0" lang="en-US" sz="6000" b="1" i="0" u="none" strike="noStrike" kern="1200" cap="none" spc="0" normalizeH="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liến</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0832857"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nhanh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tiếp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ngừng</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089DFB2-4235-4F0D-8DAC-F9958C2114AB}"/>
              </a:ext>
            </a:extLst>
          </p:cNvPr>
          <p:cNvPicPr>
            <a:picLocks noChangeAspect="1"/>
          </p:cNvPicPr>
          <p:nvPr/>
        </p:nvPicPr>
        <p:blipFill>
          <a:blip r:embed="rId7"/>
          <a:stretch>
            <a:fillRect/>
          </a:stretch>
        </p:blipFill>
        <p:spPr>
          <a:xfrm>
            <a:off x="3915104" y="230316"/>
            <a:ext cx="6748857" cy="1103472"/>
          </a:xfrm>
          <a:prstGeom prst="rect">
            <a:avLst/>
          </a:prstGeom>
        </p:spPr>
      </p:pic>
    </p:spTree>
    <p:extLst>
      <p:ext uri="{BB962C8B-B14F-4D97-AF65-F5344CB8AC3E}">
        <p14:creationId xmlns:p14="http://schemas.microsoft.com/office/powerpoint/2010/main" val="3165430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991B3D-CC8C-4ED2-8426-1F2E061259F5}"/>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555558" y="3468804"/>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xoải</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76585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xoải</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894C004-2628-452D-B6ED-08A0E5113E52}"/>
              </a:ext>
            </a:extLst>
          </p:cNvPr>
          <p:cNvPicPr>
            <a:picLocks noChangeAspect="1"/>
          </p:cNvPicPr>
          <p:nvPr/>
        </p:nvPicPr>
        <p:blipFill>
          <a:blip r:embed="rId7"/>
          <a:stretch>
            <a:fillRect/>
          </a:stretch>
        </p:blipFill>
        <p:spPr>
          <a:xfrm>
            <a:off x="3587845" y="499823"/>
            <a:ext cx="6748857" cy="1103472"/>
          </a:xfrm>
          <a:prstGeom prst="rect">
            <a:avLst/>
          </a:prstGeom>
        </p:spPr>
      </p:pic>
    </p:spTree>
    <p:extLst>
      <p:ext uri="{BB962C8B-B14F-4D97-AF65-F5344CB8AC3E}">
        <p14:creationId xmlns:p14="http://schemas.microsoft.com/office/powerpoint/2010/main" val="345433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D9E679-4133-451A-96FE-AE431FB407B9}"/>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429000"/>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libri" panose="020F0502020204030204" pitchFamily="34" charset="0"/>
                <a:cs typeface="Calibri" panose="020F0502020204030204" pitchFamily="34" charset="0"/>
              </a:rPr>
              <a:t>vun</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vút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97089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vun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vút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F6474D8-CC50-47A7-9A2E-BDC9E489BE60}"/>
              </a:ext>
            </a:extLst>
          </p:cNvPr>
          <p:cNvPicPr>
            <a:picLocks noChangeAspect="1"/>
          </p:cNvPicPr>
          <p:nvPr/>
        </p:nvPicPr>
        <p:blipFill>
          <a:blip r:embed="rId7"/>
          <a:stretch>
            <a:fillRect/>
          </a:stretch>
        </p:blipFill>
        <p:spPr>
          <a:xfrm>
            <a:off x="3857352" y="413196"/>
            <a:ext cx="6748857" cy="1103472"/>
          </a:xfrm>
          <a:prstGeom prst="rect">
            <a:avLst/>
          </a:prstGeom>
        </p:spPr>
      </p:pic>
    </p:spTree>
    <p:extLst>
      <p:ext uri="{BB962C8B-B14F-4D97-AF65-F5344CB8AC3E}">
        <p14:creationId xmlns:p14="http://schemas.microsoft.com/office/powerpoint/2010/main" val="802633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8" y="2055474"/>
            <a:ext cx="6160099" cy="2146852"/>
          </a:xfrm>
          <a:custGeom>
            <a:avLst/>
            <a:gdLst>
              <a:gd name="connsiteX0" fmla="*/ 556120 w 6160099"/>
              <a:gd name="connsiteY0" fmla="*/ 714126 h 2146852"/>
              <a:gd name="connsiteX1" fmla="*/ 801811 w 6160099"/>
              <a:gd name="connsiteY1" fmla="*/ 343247 h 2146852"/>
              <a:gd name="connsiteX2" fmla="*/ 1997041 w 6160099"/>
              <a:gd name="connsiteY2" fmla="*/ 258516 h 2146852"/>
              <a:gd name="connsiteX3" fmla="*/ 3202110 w 6160099"/>
              <a:gd name="connsiteY3" fmla="*/ 170555 h 2146852"/>
              <a:gd name="connsiteX4" fmla="*/ 3671675 w 6160099"/>
              <a:gd name="connsiteY4" fmla="*/ 9939 h 2146852"/>
              <a:gd name="connsiteX5" fmla="*/ 4254033 w 6160099"/>
              <a:gd name="connsiteY5" fmla="*/ 123294 h 2146852"/>
              <a:gd name="connsiteX6" fmla="*/ 5056842 w 6160099"/>
              <a:gd name="connsiteY6" fmla="*/ 34289 h 2146852"/>
              <a:gd name="connsiteX7" fmla="*/ 5463950 w 6160099"/>
              <a:gd name="connsiteY7" fmla="*/ 277102 h 2146852"/>
              <a:gd name="connsiteX8" fmla="*/ 5986418 w 6160099"/>
              <a:gd name="connsiteY8" fmla="*/ 512759 h 2146852"/>
              <a:gd name="connsiteX9" fmla="*/ 5963032 w 6160099"/>
              <a:gd name="connsiteY9" fmla="*/ 768294 h 2146852"/>
              <a:gd name="connsiteX10" fmla="*/ 6133861 w 6160099"/>
              <a:gd name="connsiteY10" fmla="*/ 1159001 h 2146852"/>
              <a:gd name="connsiteX11" fmla="*/ 5333619 w 6160099"/>
              <a:gd name="connsiteY11" fmla="*/ 1501007 h 2146852"/>
              <a:gd name="connsiteX12" fmla="*/ 5047145 w 6160099"/>
              <a:gd name="connsiteY12" fmla="*/ 1794062 h 2146852"/>
              <a:gd name="connsiteX13" fmla="*/ 4071796 w 6160099"/>
              <a:gd name="connsiteY13" fmla="*/ 1829545 h 2146852"/>
              <a:gd name="connsiteX14" fmla="*/ 3374793 w 6160099"/>
              <a:gd name="connsiteY14" fmla="*/ 2142180 h 2146852"/>
              <a:gd name="connsiteX15" fmla="*/ 2349963 w 6160099"/>
              <a:gd name="connsiteY15" fmla="*/ 1951349 h 2146852"/>
              <a:gd name="connsiteX16" fmla="*/ 827620 w 6160099"/>
              <a:gd name="connsiteY16" fmla="*/ 1762804 h 2146852"/>
              <a:gd name="connsiteX17" fmla="*/ 158280 w 6160099"/>
              <a:gd name="connsiteY17" fmla="*/ 1552989 h 2146852"/>
              <a:gd name="connsiteX18" fmla="*/ 301302 w 6160099"/>
              <a:gd name="connsiteY18" fmla="*/ 1269773 h 2146852"/>
              <a:gd name="connsiteX19" fmla="*/ -713 w 6160099"/>
              <a:gd name="connsiteY19" fmla="*/ 979203 h 2146852"/>
              <a:gd name="connsiteX20" fmla="*/ 550844 w 6160099"/>
              <a:gd name="connsiteY20" fmla="*/ 720934 h 2146852"/>
              <a:gd name="connsiteX21" fmla="*/ 556120 w 6160099"/>
              <a:gd name="connsiteY21" fmla="*/ 714126 h 2146852"/>
              <a:gd name="connsiteX0" fmla="*/ -549229 w 6160099"/>
              <a:gd name="connsiteY0" fmla="*/ 2106319 h 2146852"/>
              <a:gd name="connsiteX1" fmla="*/ -608864 w 6160099"/>
              <a:gd name="connsiteY1" fmla="*/ 2165954 h 2146852"/>
              <a:gd name="connsiteX2" fmla="*/ -668499 w 6160099"/>
              <a:gd name="connsiteY2" fmla="*/ 2106319 h 2146852"/>
              <a:gd name="connsiteX3" fmla="*/ -608864 w 6160099"/>
              <a:gd name="connsiteY3" fmla="*/ 2046684 h 2146852"/>
              <a:gd name="connsiteX4" fmla="*/ -549229 w 6160099"/>
              <a:gd name="connsiteY4" fmla="*/ 2106319 h 2146852"/>
              <a:gd name="connsiteX0" fmla="*/ -98609 w 6160099"/>
              <a:gd name="connsiteY0" fmla="*/ 1996844 h 2146852"/>
              <a:gd name="connsiteX1" fmla="*/ -217879 w 6160099"/>
              <a:gd name="connsiteY1" fmla="*/ 2116114 h 2146852"/>
              <a:gd name="connsiteX2" fmla="*/ -337149 w 6160099"/>
              <a:gd name="connsiteY2" fmla="*/ 1996844 h 2146852"/>
              <a:gd name="connsiteX3" fmla="*/ -217879 w 6160099"/>
              <a:gd name="connsiteY3" fmla="*/ 1877574 h 2146852"/>
              <a:gd name="connsiteX4" fmla="*/ -98609 w 6160099"/>
              <a:gd name="connsiteY4" fmla="*/ 1996844 h 2146852"/>
              <a:gd name="connsiteX0" fmla="*/ 466864 w 6160099"/>
              <a:gd name="connsiteY0" fmla="*/ 1855209 h 2146852"/>
              <a:gd name="connsiteX1" fmla="*/ 287960 w 6160099"/>
              <a:gd name="connsiteY1" fmla="*/ 2034113 h 2146852"/>
              <a:gd name="connsiteX2" fmla="*/ 109056 w 6160099"/>
              <a:gd name="connsiteY2" fmla="*/ 1855209 h 2146852"/>
              <a:gd name="connsiteX3" fmla="*/ 287960 w 6160099"/>
              <a:gd name="connsiteY3" fmla="*/ 1676305 h 2146852"/>
              <a:gd name="connsiteX4" fmla="*/ 466864 w 6160099"/>
              <a:gd name="connsiteY4" fmla="*/ 1855209 h 2146852"/>
              <a:gd name="connsiteX0" fmla="*/ 669197 w 6160099"/>
              <a:gd name="connsiteY0" fmla="*/ 1300882 h 2146852"/>
              <a:gd name="connsiteX1" fmla="*/ 308004 w 6160099"/>
              <a:gd name="connsiteY1" fmla="*/ 1261275 h 2146852"/>
              <a:gd name="connsiteX2" fmla="*/ 987897 w 6160099"/>
              <a:gd name="connsiteY2" fmla="*/ 1734328 h 2146852"/>
              <a:gd name="connsiteX3" fmla="*/ 829902 w 6160099"/>
              <a:gd name="connsiteY3" fmla="*/ 1753262 h 2146852"/>
              <a:gd name="connsiteX4" fmla="*/ 2349678 w 6160099"/>
              <a:gd name="connsiteY4" fmla="*/ 1942602 h 2146852"/>
              <a:gd name="connsiteX5" fmla="*/ 2254425 w 6160099"/>
              <a:gd name="connsiteY5" fmla="*/ 1856132 h 2146852"/>
              <a:gd name="connsiteX6" fmla="*/ 4110582 w 6160099"/>
              <a:gd name="connsiteY6" fmla="*/ 1726973 h 2146852"/>
              <a:gd name="connsiteX7" fmla="*/ 4072509 w 6160099"/>
              <a:gd name="connsiteY7" fmla="*/ 1821842 h 2146852"/>
              <a:gd name="connsiteX8" fmla="*/ 4866620 w 6160099"/>
              <a:gd name="connsiteY8" fmla="*/ 1140713 h 2146852"/>
              <a:gd name="connsiteX9" fmla="*/ 5330196 w 6160099"/>
              <a:gd name="connsiteY9" fmla="*/ 1495342 h 2146852"/>
              <a:gd name="connsiteX10" fmla="*/ 5960180 w 6160099"/>
              <a:gd name="connsiteY10" fmla="*/ 763026 h 2146852"/>
              <a:gd name="connsiteX11" fmla="*/ 5753703 w 6160099"/>
              <a:gd name="connsiteY11" fmla="*/ 896012 h 2146852"/>
              <a:gd name="connsiteX12" fmla="*/ 5464806 w 6160099"/>
              <a:gd name="connsiteY12" fmla="*/ 269648 h 2146852"/>
              <a:gd name="connsiteX13" fmla="*/ 5475643 w 6160099"/>
              <a:gd name="connsiteY13" fmla="*/ 332463 h 2146852"/>
              <a:gd name="connsiteX14" fmla="*/ 4146374 w 6160099"/>
              <a:gd name="connsiteY14" fmla="*/ 196397 h 2146852"/>
              <a:gd name="connsiteX15" fmla="*/ 4252179 w 6160099"/>
              <a:gd name="connsiteY15" fmla="*/ 116287 h 2146852"/>
              <a:gd name="connsiteX16" fmla="*/ 3157193 w 6160099"/>
              <a:gd name="connsiteY16" fmla="*/ 234563 h 2146852"/>
              <a:gd name="connsiteX17" fmla="*/ 3208384 w 6160099"/>
              <a:gd name="connsiteY17" fmla="*/ 165486 h 2146852"/>
              <a:gd name="connsiteX18" fmla="*/ 1996328 w 6160099"/>
              <a:gd name="connsiteY18" fmla="*/ 258019 h 2146852"/>
              <a:gd name="connsiteX19" fmla="*/ 2181701 w 6160099"/>
              <a:gd name="connsiteY19" fmla="*/ 325009 h 2146852"/>
              <a:gd name="connsiteX20" fmla="*/ 588489 w 6160099"/>
              <a:gd name="connsiteY20" fmla="*/ 784644 h 2146852"/>
              <a:gd name="connsiteX21" fmla="*/ 556120 w 616009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60099" h="2146852" fill="none" extrusionOk="0">
                <a:moveTo>
                  <a:pt x="556120" y="714126"/>
                </a:moveTo>
                <a:cubicBezTo>
                  <a:pt x="522038" y="564852"/>
                  <a:pt x="588538" y="438629"/>
                  <a:pt x="801811" y="343247"/>
                </a:cubicBezTo>
                <a:cubicBezTo>
                  <a:pt x="1154253" y="212298"/>
                  <a:pt x="1575970" y="163969"/>
                  <a:pt x="1997041" y="258516"/>
                </a:cubicBezTo>
                <a:cubicBezTo>
                  <a:pt x="2241436" y="72670"/>
                  <a:pt x="2875604" y="-48879"/>
                  <a:pt x="3202110" y="170555"/>
                </a:cubicBezTo>
                <a:cubicBezTo>
                  <a:pt x="3279659" y="116293"/>
                  <a:pt x="3443297" y="26545"/>
                  <a:pt x="3671675" y="9939"/>
                </a:cubicBezTo>
                <a:cubicBezTo>
                  <a:pt x="3859862" y="-19547"/>
                  <a:pt x="4091998" y="44624"/>
                  <a:pt x="4254033" y="123294"/>
                </a:cubicBezTo>
                <a:cubicBezTo>
                  <a:pt x="4381197" y="17570"/>
                  <a:pt x="4795597" y="19260"/>
                  <a:pt x="5056842" y="34289"/>
                </a:cubicBezTo>
                <a:cubicBezTo>
                  <a:pt x="5289537" y="84098"/>
                  <a:pt x="5426112" y="149075"/>
                  <a:pt x="5463950" y="277102"/>
                </a:cubicBezTo>
                <a:cubicBezTo>
                  <a:pt x="5719024" y="282530"/>
                  <a:pt x="5913671" y="423411"/>
                  <a:pt x="5986418" y="512759"/>
                </a:cubicBezTo>
                <a:cubicBezTo>
                  <a:pt x="6041670" y="586524"/>
                  <a:pt x="6033595" y="697520"/>
                  <a:pt x="5963032" y="768294"/>
                </a:cubicBezTo>
                <a:cubicBezTo>
                  <a:pt x="6136134" y="876574"/>
                  <a:pt x="6228739" y="1033705"/>
                  <a:pt x="6133861" y="1159001"/>
                </a:cubicBezTo>
                <a:cubicBezTo>
                  <a:pt x="5969827" y="1361055"/>
                  <a:pt x="5777543" y="1509507"/>
                  <a:pt x="5333619" y="1501007"/>
                </a:cubicBezTo>
                <a:cubicBezTo>
                  <a:pt x="5349810" y="1610676"/>
                  <a:pt x="5194583" y="1728426"/>
                  <a:pt x="5047145" y="1794062"/>
                </a:cubicBezTo>
                <a:cubicBezTo>
                  <a:pt x="4763029" y="1891044"/>
                  <a:pt x="4371514" y="1961595"/>
                  <a:pt x="4071796" y="1829545"/>
                </a:cubicBezTo>
                <a:cubicBezTo>
                  <a:pt x="3981531" y="1982561"/>
                  <a:pt x="3681308" y="2090716"/>
                  <a:pt x="3374793" y="2142180"/>
                </a:cubicBezTo>
                <a:cubicBezTo>
                  <a:pt x="2937777" y="2200486"/>
                  <a:pt x="2589810" y="2120192"/>
                  <a:pt x="2349963" y="1951349"/>
                </a:cubicBezTo>
                <a:cubicBezTo>
                  <a:pt x="1812644" y="2168854"/>
                  <a:pt x="1145029" y="2020518"/>
                  <a:pt x="827620" y="1762804"/>
                </a:cubicBezTo>
                <a:cubicBezTo>
                  <a:pt x="551196" y="1797464"/>
                  <a:pt x="238613" y="1680075"/>
                  <a:pt x="158280" y="1552989"/>
                </a:cubicBezTo>
                <a:cubicBezTo>
                  <a:pt x="92114" y="1453161"/>
                  <a:pt x="158617" y="1353099"/>
                  <a:pt x="301302" y="1269773"/>
                </a:cubicBezTo>
                <a:cubicBezTo>
                  <a:pt x="89423" y="1216942"/>
                  <a:pt x="-30577" y="1107921"/>
                  <a:pt x="-713" y="979203"/>
                </a:cubicBezTo>
                <a:cubicBezTo>
                  <a:pt x="31766" y="836106"/>
                  <a:pt x="236656" y="737410"/>
                  <a:pt x="550844" y="720934"/>
                </a:cubicBezTo>
                <a:cubicBezTo>
                  <a:pt x="552535" y="718342"/>
                  <a:pt x="554221" y="716554"/>
                  <a:pt x="556120" y="714126"/>
                </a:cubicBezTo>
                <a:close/>
              </a:path>
              <a:path w="6160099" h="2146852" fill="none" extrusionOk="0">
                <a:moveTo>
                  <a:pt x="-549229" y="2106319"/>
                </a:moveTo>
                <a:cubicBezTo>
                  <a:pt x="-553601" y="2132346"/>
                  <a:pt x="-580591" y="2160807"/>
                  <a:pt x="-608864" y="2165954"/>
                </a:cubicBezTo>
                <a:cubicBezTo>
                  <a:pt x="-642052" y="2169807"/>
                  <a:pt x="-668299" y="2138295"/>
                  <a:pt x="-668499" y="2106319"/>
                </a:cubicBezTo>
                <a:cubicBezTo>
                  <a:pt x="-665860" y="2078235"/>
                  <a:pt x="-638990" y="2042860"/>
                  <a:pt x="-608864" y="2046684"/>
                </a:cubicBezTo>
                <a:cubicBezTo>
                  <a:pt x="-574436" y="2047357"/>
                  <a:pt x="-545348" y="2074846"/>
                  <a:pt x="-549229" y="2106319"/>
                </a:cubicBezTo>
                <a:close/>
              </a:path>
              <a:path w="6160099" h="2146852" fill="none" extrusionOk="0">
                <a:moveTo>
                  <a:pt x="-98609" y="1996844"/>
                </a:moveTo>
                <a:cubicBezTo>
                  <a:pt x="-85006" y="2057747"/>
                  <a:pt x="-142769" y="2118890"/>
                  <a:pt x="-217879" y="2116114"/>
                </a:cubicBezTo>
                <a:cubicBezTo>
                  <a:pt x="-285446" y="2108005"/>
                  <a:pt x="-340445" y="2053450"/>
                  <a:pt x="-337149" y="1996844"/>
                </a:cubicBezTo>
                <a:cubicBezTo>
                  <a:pt x="-337188" y="1932977"/>
                  <a:pt x="-285944" y="1892925"/>
                  <a:pt x="-217879" y="1877574"/>
                </a:cubicBezTo>
                <a:cubicBezTo>
                  <a:pt x="-166165" y="1876604"/>
                  <a:pt x="-95108" y="1928787"/>
                  <a:pt x="-98609" y="1996844"/>
                </a:cubicBezTo>
                <a:close/>
              </a:path>
              <a:path w="6160099" h="2146852" fill="none" extrusionOk="0">
                <a:moveTo>
                  <a:pt x="466864" y="1855209"/>
                </a:moveTo>
                <a:cubicBezTo>
                  <a:pt x="461642" y="1959874"/>
                  <a:pt x="386366" y="2027548"/>
                  <a:pt x="287960" y="2034113"/>
                </a:cubicBezTo>
                <a:cubicBezTo>
                  <a:pt x="177336" y="2032960"/>
                  <a:pt x="114985" y="1943705"/>
                  <a:pt x="109056" y="1855209"/>
                </a:cubicBezTo>
                <a:cubicBezTo>
                  <a:pt x="123803" y="1764099"/>
                  <a:pt x="191137" y="1668926"/>
                  <a:pt x="287960" y="1676305"/>
                </a:cubicBezTo>
                <a:cubicBezTo>
                  <a:pt x="407117" y="1680138"/>
                  <a:pt x="467323" y="1758672"/>
                  <a:pt x="466864" y="1855209"/>
                </a:cubicBezTo>
                <a:close/>
              </a:path>
              <a:path w="6160099" h="2146852" fill="none" extrusionOk="0">
                <a:moveTo>
                  <a:pt x="669197" y="1300882"/>
                </a:moveTo>
                <a:cubicBezTo>
                  <a:pt x="534714" y="1288407"/>
                  <a:pt x="399577" y="1292007"/>
                  <a:pt x="308004" y="1261275"/>
                </a:cubicBezTo>
                <a:moveTo>
                  <a:pt x="987897" y="1734328"/>
                </a:moveTo>
                <a:cubicBezTo>
                  <a:pt x="941453" y="1745909"/>
                  <a:pt x="877791" y="1758136"/>
                  <a:pt x="829902" y="1753262"/>
                </a:cubicBezTo>
                <a:moveTo>
                  <a:pt x="2349678" y="1942602"/>
                </a:moveTo>
                <a:cubicBezTo>
                  <a:pt x="2312513" y="1921744"/>
                  <a:pt x="2278501" y="1884409"/>
                  <a:pt x="2254425" y="1856132"/>
                </a:cubicBezTo>
                <a:moveTo>
                  <a:pt x="4110582" y="1726973"/>
                </a:moveTo>
                <a:cubicBezTo>
                  <a:pt x="4105683" y="1761819"/>
                  <a:pt x="4092573" y="1788404"/>
                  <a:pt x="4072509" y="1821842"/>
                </a:cubicBezTo>
                <a:moveTo>
                  <a:pt x="4866620" y="1140713"/>
                </a:moveTo>
                <a:cubicBezTo>
                  <a:pt x="5122335" y="1203281"/>
                  <a:pt x="5330926" y="1350431"/>
                  <a:pt x="5330196" y="1495342"/>
                </a:cubicBezTo>
                <a:moveTo>
                  <a:pt x="5960180" y="763026"/>
                </a:moveTo>
                <a:cubicBezTo>
                  <a:pt x="5919659" y="822480"/>
                  <a:pt x="5849527" y="858427"/>
                  <a:pt x="5753703" y="896012"/>
                </a:cubicBezTo>
                <a:moveTo>
                  <a:pt x="5464806" y="269648"/>
                </a:moveTo>
                <a:cubicBezTo>
                  <a:pt x="5473182" y="291152"/>
                  <a:pt x="5477945" y="309872"/>
                  <a:pt x="5475643" y="332463"/>
                </a:cubicBezTo>
                <a:moveTo>
                  <a:pt x="4146374" y="196397"/>
                </a:moveTo>
                <a:cubicBezTo>
                  <a:pt x="4182696" y="167011"/>
                  <a:pt x="4201855" y="136305"/>
                  <a:pt x="4252179" y="116287"/>
                </a:cubicBezTo>
                <a:moveTo>
                  <a:pt x="3157193" y="234563"/>
                </a:moveTo>
                <a:cubicBezTo>
                  <a:pt x="3171641" y="208667"/>
                  <a:pt x="3186131" y="188116"/>
                  <a:pt x="3208384" y="165486"/>
                </a:cubicBezTo>
                <a:moveTo>
                  <a:pt x="1996328" y="258019"/>
                </a:moveTo>
                <a:cubicBezTo>
                  <a:pt x="2059079" y="280275"/>
                  <a:pt x="2133529" y="301567"/>
                  <a:pt x="2181701" y="325009"/>
                </a:cubicBezTo>
                <a:moveTo>
                  <a:pt x="588489" y="784644"/>
                </a:moveTo>
                <a:cubicBezTo>
                  <a:pt x="574173" y="762268"/>
                  <a:pt x="560754" y="740026"/>
                  <a:pt x="556120" y="714126"/>
                </a:cubicBezTo>
              </a:path>
              <a:path w="6160099" h="2146852" stroke="0" extrusionOk="0">
                <a:moveTo>
                  <a:pt x="556120" y="714126"/>
                </a:moveTo>
                <a:cubicBezTo>
                  <a:pt x="527998" y="609586"/>
                  <a:pt x="627881" y="412014"/>
                  <a:pt x="801811" y="343247"/>
                </a:cubicBezTo>
                <a:cubicBezTo>
                  <a:pt x="1118582" y="196912"/>
                  <a:pt x="1602020" y="60913"/>
                  <a:pt x="1997041" y="258516"/>
                </a:cubicBezTo>
                <a:cubicBezTo>
                  <a:pt x="2177383" y="-17129"/>
                  <a:pt x="2798711" y="-15363"/>
                  <a:pt x="3202110" y="170555"/>
                </a:cubicBezTo>
                <a:cubicBezTo>
                  <a:pt x="3286186" y="82371"/>
                  <a:pt x="3481624" y="30435"/>
                  <a:pt x="3671675" y="9939"/>
                </a:cubicBezTo>
                <a:cubicBezTo>
                  <a:pt x="3899319" y="-1914"/>
                  <a:pt x="4133907" y="54623"/>
                  <a:pt x="4254033" y="123294"/>
                </a:cubicBezTo>
                <a:cubicBezTo>
                  <a:pt x="4424204" y="75455"/>
                  <a:pt x="4809068" y="23184"/>
                  <a:pt x="5056842" y="34289"/>
                </a:cubicBezTo>
                <a:cubicBezTo>
                  <a:pt x="5269805" y="53191"/>
                  <a:pt x="5416163" y="154834"/>
                  <a:pt x="5463950" y="277102"/>
                </a:cubicBezTo>
                <a:cubicBezTo>
                  <a:pt x="5688563" y="290166"/>
                  <a:pt x="5894760" y="413742"/>
                  <a:pt x="5986418" y="512759"/>
                </a:cubicBezTo>
                <a:cubicBezTo>
                  <a:pt x="6041176" y="591299"/>
                  <a:pt x="6042053" y="678921"/>
                  <a:pt x="5963032" y="768294"/>
                </a:cubicBezTo>
                <a:cubicBezTo>
                  <a:pt x="6155119" y="884356"/>
                  <a:pt x="6227497" y="1016646"/>
                  <a:pt x="6133861" y="1159001"/>
                </a:cubicBezTo>
                <a:cubicBezTo>
                  <a:pt x="6053343" y="1288964"/>
                  <a:pt x="5720679" y="1465659"/>
                  <a:pt x="5333619" y="1501007"/>
                </a:cubicBezTo>
                <a:cubicBezTo>
                  <a:pt x="5325217" y="1622436"/>
                  <a:pt x="5209206" y="1729353"/>
                  <a:pt x="5047145" y="1794062"/>
                </a:cubicBezTo>
                <a:cubicBezTo>
                  <a:pt x="4758575" y="1983318"/>
                  <a:pt x="4432112" y="1937855"/>
                  <a:pt x="4071796" y="1829545"/>
                </a:cubicBezTo>
                <a:cubicBezTo>
                  <a:pt x="3945362" y="1963092"/>
                  <a:pt x="3756796" y="2052064"/>
                  <a:pt x="3374793" y="2142180"/>
                </a:cubicBezTo>
                <a:cubicBezTo>
                  <a:pt x="2937532" y="2187555"/>
                  <a:pt x="2602089" y="2122821"/>
                  <a:pt x="2349963" y="1951349"/>
                </a:cubicBezTo>
                <a:cubicBezTo>
                  <a:pt x="1826733" y="2092693"/>
                  <a:pt x="1175753" y="2012807"/>
                  <a:pt x="827620" y="1762804"/>
                </a:cubicBezTo>
                <a:cubicBezTo>
                  <a:pt x="542227" y="1812632"/>
                  <a:pt x="220953" y="1678714"/>
                  <a:pt x="158280" y="1552989"/>
                </a:cubicBezTo>
                <a:cubicBezTo>
                  <a:pt x="112407" y="1459653"/>
                  <a:pt x="130621" y="1351573"/>
                  <a:pt x="301302" y="1269773"/>
                </a:cubicBezTo>
                <a:cubicBezTo>
                  <a:pt x="98686" y="1213893"/>
                  <a:pt x="-37864" y="1078334"/>
                  <a:pt x="-713" y="979203"/>
                </a:cubicBezTo>
                <a:cubicBezTo>
                  <a:pt x="92617" y="834964"/>
                  <a:pt x="223232" y="703797"/>
                  <a:pt x="550844" y="720934"/>
                </a:cubicBezTo>
                <a:cubicBezTo>
                  <a:pt x="552742" y="718712"/>
                  <a:pt x="554110" y="716683"/>
                  <a:pt x="556120" y="714126"/>
                </a:cubicBezTo>
                <a:close/>
              </a:path>
              <a:path w="6160099" h="2146852" stroke="0" extrusionOk="0">
                <a:moveTo>
                  <a:pt x="-549229" y="2106319"/>
                </a:moveTo>
                <a:cubicBezTo>
                  <a:pt x="-543622" y="2134109"/>
                  <a:pt x="-573979" y="2167119"/>
                  <a:pt x="-608864" y="2165954"/>
                </a:cubicBezTo>
                <a:cubicBezTo>
                  <a:pt x="-638089" y="2165395"/>
                  <a:pt x="-666820" y="2131750"/>
                  <a:pt x="-668499" y="2106319"/>
                </a:cubicBezTo>
                <a:cubicBezTo>
                  <a:pt x="-670368" y="2074499"/>
                  <a:pt x="-639305" y="2042532"/>
                  <a:pt x="-608864" y="2046684"/>
                </a:cubicBezTo>
                <a:cubicBezTo>
                  <a:pt x="-577758" y="2038983"/>
                  <a:pt x="-557013" y="2074607"/>
                  <a:pt x="-549229" y="2106319"/>
                </a:cubicBezTo>
                <a:close/>
              </a:path>
              <a:path w="6160099" h="2146852" stroke="0" extrusionOk="0">
                <a:moveTo>
                  <a:pt x="-98609" y="1996844"/>
                </a:moveTo>
                <a:cubicBezTo>
                  <a:pt x="-109143" y="2058230"/>
                  <a:pt x="-154439" y="2116292"/>
                  <a:pt x="-217879" y="2116114"/>
                </a:cubicBezTo>
                <a:cubicBezTo>
                  <a:pt x="-284208" y="2099893"/>
                  <a:pt x="-344423" y="2048957"/>
                  <a:pt x="-337149" y="1996844"/>
                </a:cubicBezTo>
                <a:cubicBezTo>
                  <a:pt x="-338854" y="1932130"/>
                  <a:pt x="-282475" y="1891764"/>
                  <a:pt x="-217879" y="1877574"/>
                </a:cubicBezTo>
                <a:cubicBezTo>
                  <a:pt x="-145449" y="1870637"/>
                  <a:pt x="-106373" y="1941302"/>
                  <a:pt x="-98609" y="1996844"/>
                </a:cubicBezTo>
                <a:close/>
              </a:path>
              <a:path w="6160099" h="2146852" stroke="0" extrusionOk="0">
                <a:moveTo>
                  <a:pt x="466864" y="1855209"/>
                </a:moveTo>
                <a:cubicBezTo>
                  <a:pt x="484020" y="1967925"/>
                  <a:pt x="408061" y="2042814"/>
                  <a:pt x="287960" y="2034113"/>
                </a:cubicBezTo>
                <a:cubicBezTo>
                  <a:pt x="190684" y="2051730"/>
                  <a:pt x="122998" y="1941164"/>
                  <a:pt x="109056" y="1855209"/>
                </a:cubicBezTo>
                <a:cubicBezTo>
                  <a:pt x="104184" y="1759153"/>
                  <a:pt x="192017" y="1670799"/>
                  <a:pt x="287960" y="1676305"/>
                </a:cubicBezTo>
                <a:cubicBezTo>
                  <a:pt x="388728" y="1655928"/>
                  <a:pt x="481484" y="1747241"/>
                  <a:pt x="466864" y="1855209"/>
                </a:cubicBezTo>
                <a:close/>
              </a:path>
              <a:path w="6160099" h="2146852" fill="none" stroke="0" extrusionOk="0">
                <a:moveTo>
                  <a:pt x="669197" y="1300882"/>
                </a:moveTo>
                <a:cubicBezTo>
                  <a:pt x="544864" y="1319952"/>
                  <a:pt x="412751" y="1298711"/>
                  <a:pt x="308004" y="1261275"/>
                </a:cubicBezTo>
                <a:moveTo>
                  <a:pt x="987897" y="1734328"/>
                </a:moveTo>
                <a:cubicBezTo>
                  <a:pt x="931977" y="1749409"/>
                  <a:pt x="882892" y="1748215"/>
                  <a:pt x="829902" y="1753262"/>
                </a:cubicBezTo>
                <a:moveTo>
                  <a:pt x="2349678" y="1942602"/>
                </a:moveTo>
                <a:cubicBezTo>
                  <a:pt x="2313397" y="1915153"/>
                  <a:pt x="2274421" y="1883733"/>
                  <a:pt x="2254425" y="1856132"/>
                </a:cubicBezTo>
                <a:moveTo>
                  <a:pt x="4110582" y="1726973"/>
                </a:moveTo>
                <a:cubicBezTo>
                  <a:pt x="4101103" y="1755128"/>
                  <a:pt x="4089501" y="1792209"/>
                  <a:pt x="4072509" y="1821842"/>
                </a:cubicBezTo>
                <a:moveTo>
                  <a:pt x="4866620" y="1140713"/>
                </a:moveTo>
                <a:cubicBezTo>
                  <a:pt x="5171506" y="1200592"/>
                  <a:pt x="5331065" y="1350058"/>
                  <a:pt x="5330196" y="1495342"/>
                </a:cubicBezTo>
                <a:moveTo>
                  <a:pt x="5960180" y="763026"/>
                </a:moveTo>
                <a:cubicBezTo>
                  <a:pt x="5913082" y="827686"/>
                  <a:pt x="5849606" y="844246"/>
                  <a:pt x="5753703" y="896012"/>
                </a:cubicBezTo>
                <a:moveTo>
                  <a:pt x="5464806" y="269648"/>
                </a:moveTo>
                <a:cubicBezTo>
                  <a:pt x="5474209" y="291844"/>
                  <a:pt x="5475551" y="312906"/>
                  <a:pt x="5475643" y="332463"/>
                </a:cubicBezTo>
                <a:moveTo>
                  <a:pt x="4146374" y="196397"/>
                </a:moveTo>
                <a:cubicBezTo>
                  <a:pt x="4175685" y="170333"/>
                  <a:pt x="4215658" y="147726"/>
                  <a:pt x="4252179" y="116287"/>
                </a:cubicBezTo>
                <a:moveTo>
                  <a:pt x="3157193" y="234563"/>
                </a:moveTo>
                <a:cubicBezTo>
                  <a:pt x="3169034" y="210765"/>
                  <a:pt x="3185078" y="186818"/>
                  <a:pt x="3208384" y="165486"/>
                </a:cubicBezTo>
                <a:moveTo>
                  <a:pt x="1996328" y="258019"/>
                </a:moveTo>
                <a:cubicBezTo>
                  <a:pt x="2056713" y="274924"/>
                  <a:pt x="2119631" y="309089"/>
                  <a:pt x="2181701" y="325009"/>
                </a:cubicBezTo>
                <a:moveTo>
                  <a:pt x="588489" y="784644"/>
                </a:moveTo>
                <a:cubicBezTo>
                  <a:pt x="570668" y="760851"/>
                  <a:pt x="563512" y="737872"/>
                  <a:pt x="556120"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thoăn</a:t>
            </a:r>
            <a:r>
              <a:rPr kumimoji="0" lang="en-US" sz="6000" b="1" i="0" u="none" strike="noStrike" kern="1200" cap="none" spc="0" normalizeH="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thoắt</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8" y="6027959"/>
            <a:ext cx="3498406"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thoăn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thoắt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089DFB2-4235-4F0D-8DAC-F9958C2114AB}"/>
              </a:ext>
            </a:extLst>
          </p:cNvPr>
          <p:cNvPicPr>
            <a:picLocks noChangeAspect="1"/>
          </p:cNvPicPr>
          <p:nvPr/>
        </p:nvPicPr>
        <p:blipFill>
          <a:blip r:embed="rId7"/>
          <a:stretch>
            <a:fillRect/>
          </a:stretch>
        </p:blipFill>
        <p:spPr>
          <a:xfrm>
            <a:off x="3915104" y="230316"/>
            <a:ext cx="6748857" cy="1103472"/>
          </a:xfrm>
          <a:prstGeom prst="rect">
            <a:avLst/>
          </a:prstGeom>
        </p:spPr>
      </p:pic>
    </p:spTree>
    <p:extLst>
      <p:ext uri="{BB962C8B-B14F-4D97-AF65-F5344CB8AC3E}">
        <p14:creationId xmlns:p14="http://schemas.microsoft.com/office/powerpoint/2010/main" val="18464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888DD2-24F0-4601-AE0F-276DAFA342C5}"/>
              </a:ext>
            </a:extLst>
          </p:cNvPr>
          <p:cNvPicPr>
            <a:picLocks noChangeAspect="1"/>
          </p:cNvPicPr>
          <p:nvPr/>
        </p:nvPicPr>
        <p:blipFill>
          <a:blip r:embed="rId4"/>
          <a:stretch>
            <a:fillRect/>
          </a:stretch>
        </p:blipFill>
        <p:spPr>
          <a:xfrm>
            <a:off x="2513360" y="512182"/>
            <a:ext cx="6968332" cy="2682472"/>
          </a:xfrm>
          <a:prstGeom prst="rect">
            <a:avLst/>
          </a:prstGeom>
        </p:spPr>
      </p:pic>
    </p:spTree>
    <p:extLst>
      <p:ext uri="{BB962C8B-B14F-4D97-AF65-F5344CB8AC3E}">
        <p14:creationId xmlns:p14="http://schemas.microsoft.com/office/powerpoint/2010/main" val="117645922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FF5A06-E3CD-4EC7-BC11-F7486826E00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9" name="Rectangle: Rounded Corners 28">
            <a:extLst>
              <a:ext uri="{FF2B5EF4-FFF2-40B4-BE49-F238E27FC236}">
                <a16:creationId xmlns:a16="http://schemas.microsoft.com/office/drawing/2014/main" id="{1F194496-5406-4EDD-A864-5FB70869AB97}"/>
              </a:ext>
            </a:extLst>
          </p:cNvPr>
          <p:cNvSpPr/>
          <p:nvPr/>
        </p:nvSpPr>
        <p:spPr>
          <a:xfrm>
            <a:off x="816441" y="1095269"/>
            <a:ext cx="10146312" cy="5838093"/>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ản mềm mẫu giấy 4 ô ly - Mẫu giấy luyện viết chữ đẹp - Luyện chữ đẹp">
            <a:extLst>
              <a:ext uri="{FF2B5EF4-FFF2-40B4-BE49-F238E27FC236}">
                <a16:creationId xmlns:a16="http://schemas.microsoft.com/office/drawing/2014/main" id="{6153A0B4-F57B-4B54-86C0-9A616CB2953A}"/>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l="7699" t="11516" r="28253" b="23396"/>
          <a:stretch/>
        </p:blipFill>
        <p:spPr bwMode="auto">
          <a:xfrm>
            <a:off x="2836737" y="1244673"/>
            <a:ext cx="7489204" cy="552502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B26110EA-EBA6-44DE-86B2-39AADD13BD00}"/>
              </a:ext>
            </a:extLst>
          </p:cNvPr>
          <p:cNvGrpSpPr/>
          <p:nvPr/>
        </p:nvGrpSpPr>
        <p:grpSpPr>
          <a:xfrm>
            <a:off x="1108361" y="1841522"/>
            <a:ext cx="2997784" cy="1754326"/>
            <a:chOff x="927633" y="4245694"/>
            <a:chExt cx="2997784" cy="1754326"/>
          </a:xfrm>
        </p:grpSpPr>
        <p:sp>
          <p:nvSpPr>
            <p:cNvPr id="13" name="Rectangle 12">
              <a:extLst>
                <a:ext uri="{FF2B5EF4-FFF2-40B4-BE49-F238E27FC236}">
                  <a16:creationId xmlns:a16="http://schemas.microsoft.com/office/drawing/2014/main" id="{9728CBB3-0C97-4A85-BA6E-351367C46EC5}"/>
                </a:ext>
              </a:extLst>
            </p:cNvPr>
            <p:cNvSpPr/>
            <p:nvPr/>
          </p:nvSpPr>
          <p:spPr>
            <a:xfrm>
              <a:off x="2747478" y="4298989"/>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118139A-451E-4974-9112-DD46502271E2}"/>
                </a:ext>
              </a:extLst>
            </p:cNvPr>
            <p:cNvSpPr/>
            <p:nvPr/>
          </p:nvSpPr>
          <p:spPr>
            <a:xfrm>
              <a:off x="3347517" y="4306741"/>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D9200713-C0E4-453B-B331-B39AE46CF59E}"/>
                </a:ext>
              </a:extLst>
            </p:cNvPr>
            <p:cNvSpPr/>
            <p:nvPr/>
          </p:nvSpPr>
          <p:spPr>
            <a:xfrm>
              <a:off x="1849212" y="4441515"/>
              <a:ext cx="733850" cy="315399"/>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191D612-FD08-4B30-AC8B-337151EA6933}"/>
                </a:ext>
              </a:extLst>
            </p:cNvPr>
            <p:cNvSpPr txBox="1"/>
            <p:nvPr/>
          </p:nvSpPr>
          <p:spPr>
            <a:xfrm>
              <a:off x="927633" y="4245694"/>
              <a:ext cx="14826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Lùi vào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2 ô</a:t>
              </a:r>
            </a:p>
          </p:txBody>
        </p:sp>
      </p:grpSp>
      <p:pic>
        <p:nvPicPr>
          <p:cNvPr id="1028" name="Picture 4" descr="Student Writing (#4) | Free SVG">
            <a:extLst>
              <a:ext uri="{FF2B5EF4-FFF2-40B4-BE49-F238E27FC236}">
                <a16:creationId xmlns:a16="http://schemas.microsoft.com/office/drawing/2014/main" id="{C97F0956-E81D-4043-ACFB-9031EFD5E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156" y="4162621"/>
            <a:ext cx="2784369" cy="2784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 Writing (#3) | Free SVG">
            <a:extLst>
              <a:ext uri="{FF2B5EF4-FFF2-40B4-BE49-F238E27FC236}">
                <a16:creationId xmlns:a16="http://schemas.microsoft.com/office/drawing/2014/main" id="{5569EB8A-CDCD-4AF4-AC75-BDD58F309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925" y="4139316"/>
            <a:ext cx="2687093" cy="2687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57AC25-C876-7065-1C70-0C576E2A6CC7}"/>
              </a:ext>
            </a:extLst>
          </p:cNvPr>
          <p:cNvSpPr txBox="1"/>
          <p:nvPr/>
        </p:nvSpPr>
        <p:spPr>
          <a:xfrm>
            <a:off x="3715352" y="2152627"/>
            <a:ext cx="571740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Chích</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bông</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là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một</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con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chim</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endPar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endParaRPr>
          </a:p>
        </p:txBody>
      </p:sp>
      <p:pic>
        <p:nvPicPr>
          <p:cNvPr id="9" name="Picture 8">
            <a:extLst>
              <a:ext uri="{FF2B5EF4-FFF2-40B4-BE49-F238E27FC236}">
                <a16:creationId xmlns:a16="http://schemas.microsoft.com/office/drawing/2014/main" id="{0DD739FB-260C-40F4-AE61-6226044FD316}"/>
              </a:ext>
            </a:extLst>
          </p:cNvPr>
          <p:cNvPicPr>
            <a:picLocks noChangeAspect="1"/>
          </p:cNvPicPr>
          <p:nvPr/>
        </p:nvPicPr>
        <p:blipFill>
          <a:blip r:embed="rId6"/>
          <a:stretch>
            <a:fillRect/>
          </a:stretch>
        </p:blipFill>
        <p:spPr>
          <a:xfrm>
            <a:off x="3487131" y="0"/>
            <a:ext cx="5681964" cy="1329043"/>
          </a:xfrm>
          <a:prstGeom prst="rect">
            <a:avLst/>
          </a:prstGeom>
        </p:spPr>
      </p:pic>
    </p:spTree>
    <p:extLst>
      <p:ext uri="{BB962C8B-B14F-4D97-AF65-F5344CB8AC3E}">
        <p14:creationId xmlns:p14="http://schemas.microsoft.com/office/powerpoint/2010/main" val="1940211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EE30960-0353-4216-87A9-23680ACB210D}"/>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A4C3B4B-E2BA-4144-B388-21A1B8836167}"/>
              </a:ext>
            </a:extLst>
          </p:cNvPr>
          <p:cNvSpPr/>
          <p:nvPr/>
        </p:nvSpPr>
        <p:spPr>
          <a:xfrm>
            <a:off x="1016182" y="1041763"/>
            <a:ext cx="10355380" cy="5580978"/>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0591F017-7403-4736-8033-308F155916BA}"/>
              </a:ext>
            </a:extLst>
          </p:cNvPr>
          <p:cNvSpPr/>
          <p:nvPr/>
        </p:nvSpPr>
        <p:spPr>
          <a:xfrm>
            <a:off x="2276203" y="301536"/>
            <a:ext cx="7197634" cy="1074878"/>
          </a:xfrm>
          <a:prstGeom prst="roundRect">
            <a:avLst>
              <a:gd name="adj" fmla="val 29394"/>
            </a:avLst>
          </a:prstGeom>
          <a:solidFill>
            <a:srgbClr val="F4B183">
              <a:alpha val="9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107292-A81C-4302-BB43-5E916672A4A3}"/>
              </a:ext>
            </a:extLst>
          </p:cNvPr>
          <p:cNvSpPr>
            <a:spLocks noGrp="1"/>
          </p:cNvSpPr>
          <p:nvPr>
            <p:ph type="title"/>
          </p:nvPr>
        </p:nvSpPr>
        <p:spPr>
          <a:xfrm>
            <a:off x="2718163" y="357209"/>
            <a:ext cx="6973388" cy="1325563"/>
          </a:xfrm>
        </p:spPr>
        <p:txBody>
          <a:bodyPr>
            <a:normAutofit fontScale="90000"/>
          </a:bodyPr>
          <a:lstStyle/>
          <a:p>
            <a:r>
              <a:rPr lang="en-US" sz="6000" b="1" dirty="0" err="1">
                <a:latin typeface="+mn-lt"/>
              </a:rPr>
              <a:t>Lưu</a:t>
            </a:r>
            <a:r>
              <a:rPr lang="en-US" sz="6000" b="1" dirty="0">
                <a:latin typeface="+mn-lt"/>
              </a:rPr>
              <a:t> ý </a:t>
            </a:r>
            <a:r>
              <a:rPr lang="en-US" sz="6000" b="1" dirty="0" err="1">
                <a:latin typeface="+mn-lt"/>
              </a:rPr>
              <a:t>tư</a:t>
            </a:r>
            <a:r>
              <a:rPr lang="en-US" sz="6000" b="1" dirty="0">
                <a:latin typeface="+mn-lt"/>
              </a:rPr>
              <a:t> </a:t>
            </a:r>
            <a:r>
              <a:rPr lang="en-US" sz="6000" b="1" dirty="0" err="1">
                <a:latin typeface="+mn-lt"/>
              </a:rPr>
              <a:t>thế</a:t>
            </a:r>
            <a:r>
              <a:rPr lang="en-US" sz="6000" b="1" dirty="0">
                <a:latin typeface="+mn-lt"/>
              </a:rPr>
              <a:t> </a:t>
            </a:r>
            <a:r>
              <a:rPr lang="en-US" sz="6000" b="1" dirty="0" err="1">
                <a:latin typeface="+mn-lt"/>
              </a:rPr>
              <a:t>ngồi</a:t>
            </a:r>
            <a:r>
              <a:rPr lang="en-US" sz="6000" b="1" dirty="0">
                <a:latin typeface="+mn-lt"/>
              </a:rPr>
              <a:t> </a:t>
            </a:r>
            <a:r>
              <a:rPr lang="en-US" sz="6000" b="1" dirty="0" err="1">
                <a:latin typeface="+mn-lt"/>
              </a:rPr>
              <a:t>viết</a:t>
            </a:r>
            <a:endParaRPr lang="en-US" sz="6000" b="1" dirty="0">
              <a:latin typeface="+mn-lt"/>
            </a:endParaRPr>
          </a:p>
        </p:txBody>
      </p:sp>
      <p:sp>
        <p:nvSpPr>
          <p:cNvPr id="3" name="Content Placeholder 2">
            <a:extLst>
              <a:ext uri="{FF2B5EF4-FFF2-40B4-BE49-F238E27FC236}">
                <a16:creationId xmlns:a16="http://schemas.microsoft.com/office/drawing/2014/main" id="{C681D969-A058-4B4C-8A07-D4F298496A87}"/>
              </a:ext>
            </a:extLst>
          </p:cNvPr>
          <p:cNvSpPr>
            <a:spLocks noGrp="1"/>
          </p:cNvSpPr>
          <p:nvPr>
            <p:ph idx="1"/>
          </p:nvPr>
        </p:nvSpPr>
        <p:spPr>
          <a:xfrm>
            <a:off x="3582025" y="1944727"/>
            <a:ext cx="2518835" cy="661978"/>
          </a:xfrm>
        </p:spPr>
        <p:txBody>
          <a:bodyPr>
            <a:normAutofit/>
          </a:bodyPr>
          <a:lstStyle/>
          <a:p>
            <a:pPr marL="0" indent="0">
              <a:buNone/>
            </a:pPr>
            <a:r>
              <a:rPr lang="en-US" sz="3600" dirty="0" err="1"/>
              <a:t>Thẳng</a:t>
            </a:r>
            <a:r>
              <a:rPr lang="en-US" sz="3600" dirty="0"/>
              <a:t> </a:t>
            </a:r>
            <a:r>
              <a:rPr lang="en-US" sz="3600" dirty="0" err="1"/>
              <a:t>lưng</a:t>
            </a:r>
            <a:endParaRPr lang="en-US" sz="3600" dirty="0"/>
          </a:p>
        </p:txBody>
      </p:sp>
      <p:pic>
        <p:nvPicPr>
          <p:cNvPr id="2050" name="Picture 2" descr="Những tư thế ngồi giúp tăng chiều cao cho trẻ và phát triển tốt">
            <a:extLst>
              <a:ext uri="{FF2B5EF4-FFF2-40B4-BE49-F238E27FC236}">
                <a16:creationId xmlns:a16="http://schemas.microsoft.com/office/drawing/2014/main" id="{9BFA1B83-6E17-4FEF-B4A5-810E9D020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29" y="1965223"/>
            <a:ext cx="3629537" cy="2722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ạy con cách cầm bút đúng và viết chữ đẹp chỉ với 6 bước">
            <a:extLst>
              <a:ext uri="{FF2B5EF4-FFF2-40B4-BE49-F238E27FC236}">
                <a16:creationId xmlns:a16="http://schemas.microsoft.com/office/drawing/2014/main" id="{88E15611-8426-44E2-8BFB-BCDB001C9F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7128" y="3682850"/>
            <a:ext cx="2541485" cy="1373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trực tuyến Tuần 23 - Khối 7 | THCS Chi Lăng">
            <a:extLst>
              <a:ext uri="{FF2B5EF4-FFF2-40B4-BE49-F238E27FC236}">
                <a16:creationId xmlns:a16="http://schemas.microsoft.com/office/drawing/2014/main" id="{B2895858-FB11-40FF-9F95-406C61FC7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9" y="235259"/>
            <a:ext cx="1926227" cy="165655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902AC081-3695-47A1-85B6-96781D11F407}"/>
              </a:ext>
            </a:extLst>
          </p:cNvPr>
          <p:cNvSpPr/>
          <p:nvPr/>
        </p:nvSpPr>
        <p:spPr>
          <a:xfrm rot="2457776">
            <a:off x="4402905" y="262121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97EDBE5-5CAE-4CD1-9E52-FE4BBF6DF5F9}"/>
              </a:ext>
            </a:extLst>
          </p:cNvPr>
          <p:cNvSpPr/>
          <p:nvPr/>
        </p:nvSpPr>
        <p:spPr>
          <a:xfrm flipH="1">
            <a:off x="5849659" y="1991182"/>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B749EAD9-7059-45A4-B017-8F65A07CDBF4}"/>
              </a:ext>
            </a:extLst>
          </p:cNvPr>
          <p:cNvSpPr/>
          <p:nvPr/>
        </p:nvSpPr>
        <p:spPr>
          <a:xfrm>
            <a:off x="5875020" y="208546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64E8EEEA-2C8B-4D90-B7EB-C221F531E8A4}"/>
              </a:ext>
            </a:extLst>
          </p:cNvPr>
          <p:cNvGrpSpPr/>
          <p:nvPr/>
        </p:nvGrpSpPr>
        <p:grpSpPr>
          <a:xfrm>
            <a:off x="1398322" y="4020875"/>
            <a:ext cx="4179950" cy="1141677"/>
            <a:chOff x="1398322" y="4020875"/>
            <a:chExt cx="4179950" cy="1141677"/>
          </a:xfrm>
        </p:grpSpPr>
        <p:grpSp>
          <p:nvGrpSpPr>
            <p:cNvPr id="9" name="Group 8">
              <a:extLst>
                <a:ext uri="{FF2B5EF4-FFF2-40B4-BE49-F238E27FC236}">
                  <a16:creationId xmlns:a16="http://schemas.microsoft.com/office/drawing/2014/main" id="{A3DE32B9-F281-4589-8A55-A5D608C033EE}"/>
                </a:ext>
              </a:extLst>
            </p:cNvPr>
            <p:cNvGrpSpPr/>
            <p:nvPr/>
          </p:nvGrpSpPr>
          <p:grpSpPr>
            <a:xfrm>
              <a:off x="1398322" y="4020875"/>
              <a:ext cx="3873741" cy="1141677"/>
              <a:chOff x="1398322" y="4020875"/>
              <a:chExt cx="3873741" cy="1141677"/>
            </a:xfrm>
          </p:grpSpPr>
          <p:sp>
            <p:nvSpPr>
              <p:cNvPr id="11" name="Content Placeholder 2">
                <a:extLst>
                  <a:ext uri="{FF2B5EF4-FFF2-40B4-BE49-F238E27FC236}">
                    <a16:creationId xmlns:a16="http://schemas.microsoft.com/office/drawing/2014/main" id="{2463BC23-1D26-4A80-8823-D53A33A3FD3E}"/>
                  </a:ext>
                </a:extLst>
              </p:cNvPr>
              <p:cNvSpPr txBox="1">
                <a:spLocks/>
              </p:cNvSpPr>
              <p:nvPr/>
            </p:nvSpPr>
            <p:spPr>
              <a:xfrm>
                <a:off x="1398322" y="4500574"/>
                <a:ext cx="3873741" cy="661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Chân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trí</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8479F42F-F21C-40A6-B115-7EA835B378C3}"/>
                  </a:ext>
                </a:extLst>
              </p:cNvPr>
              <p:cNvSpPr/>
              <p:nvPr/>
            </p:nvSpPr>
            <p:spPr>
              <a:xfrm rot="13342322">
                <a:off x="3317987" y="402087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Rectangle: Rounded Corners 26">
              <a:extLst>
                <a:ext uri="{FF2B5EF4-FFF2-40B4-BE49-F238E27FC236}">
                  <a16:creationId xmlns:a16="http://schemas.microsoft.com/office/drawing/2014/main" id="{E9EC1DD9-CB2C-41B4-800A-F0C628992581}"/>
                </a:ext>
              </a:extLst>
            </p:cNvPr>
            <p:cNvSpPr/>
            <p:nvPr/>
          </p:nvSpPr>
          <p:spPr>
            <a:xfrm>
              <a:off x="5272063" y="464433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8599F1B5-F959-4250-8B77-2A228A1B75FB}"/>
              </a:ext>
            </a:extLst>
          </p:cNvPr>
          <p:cNvGrpSpPr/>
          <p:nvPr/>
        </p:nvGrpSpPr>
        <p:grpSpPr>
          <a:xfrm>
            <a:off x="6032335" y="4832751"/>
            <a:ext cx="1949630" cy="1473352"/>
            <a:chOff x="6032335" y="4832751"/>
            <a:chExt cx="1949630" cy="1473352"/>
          </a:xfrm>
        </p:grpSpPr>
        <p:sp>
          <p:nvSpPr>
            <p:cNvPr id="5" name="Content Placeholder 2">
              <a:extLst>
                <a:ext uri="{FF2B5EF4-FFF2-40B4-BE49-F238E27FC236}">
                  <a16:creationId xmlns:a16="http://schemas.microsoft.com/office/drawing/2014/main" id="{39A3538F-08BD-40E8-A7B5-1A140BAD137A}"/>
                </a:ext>
              </a:extLst>
            </p:cNvPr>
            <p:cNvSpPr txBox="1">
              <a:spLocks/>
            </p:cNvSpPr>
            <p:nvPr/>
          </p:nvSpPr>
          <p:spPr>
            <a:xfrm>
              <a:off x="6032335" y="5389021"/>
              <a:ext cx="1643421"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cầm viết</a:t>
              </a:r>
            </a:p>
          </p:txBody>
        </p:sp>
        <p:sp>
          <p:nvSpPr>
            <p:cNvPr id="15" name="Arrow: Down 14">
              <a:extLst>
                <a:ext uri="{FF2B5EF4-FFF2-40B4-BE49-F238E27FC236}">
                  <a16:creationId xmlns:a16="http://schemas.microsoft.com/office/drawing/2014/main" id="{16810AF2-2ED6-48E3-826A-CD7D0A275DAE}"/>
                </a:ext>
              </a:extLst>
            </p:cNvPr>
            <p:cNvSpPr/>
            <p:nvPr/>
          </p:nvSpPr>
          <p:spPr>
            <a:xfrm rot="13342322">
              <a:off x="7541499" y="4832751"/>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E303A19A-B365-4928-BED8-7835FEAA919B}"/>
                </a:ext>
              </a:extLst>
            </p:cNvPr>
            <p:cNvSpPr/>
            <p:nvPr/>
          </p:nvSpPr>
          <p:spPr>
            <a:xfrm>
              <a:off x="7675756" y="5845803"/>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21657B8F-4402-4C53-A204-A7920E1C5409}"/>
              </a:ext>
            </a:extLst>
          </p:cNvPr>
          <p:cNvGrpSpPr/>
          <p:nvPr/>
        </p:nvGrpSpPr>
        <p:grpSpPr>
          <a:xfrm>
            <a:off x="8773315" y="4725379"/>
            <a:ext cx="2614546" cy="1549399"/>
            <a:chOff x="8773315" y="4725379"/>
            <a:chExt cx="2614546" cy="1549399"/>
          </a:xfrm>
        </p:grpSpPr>
        <p:sp>
          <p:nvSpPr>
            <p:cNvPr id="14" name="Content Placeholder 2">
              <a:extLst>
                <a:ext uri="{FF2B5EF4-FFF2-40B4-BE49-F238E27FC236}">
                  <a16:creationId xmlns:a16="http://schemas.microsoft.com/office/drawing/2014/main" id="{3F0CC077-399E-40FC-82E9-EF6DD48106B6}"/>
                </a:ext>
              </a:extLst>
            </p:cNvPr>
            <p:cNvSpPr txBox="1">
              <a:spLocks/>
            </p:cNvSpPr>
            <p:nvPr/>
          </p:nvSpPr>
          <p:spPr>
            <a:xfrm>
              <a:off x="8773315" y="5357696"/>
              <a:ext cx="2614546"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giữ trang vở</a:t>
              </a:r>
            </a:p>
          </p:txBody>
        </p:sp>
        <p:sp>
          <p:nvSpPr>
            <p:cNvPr id="16" name="Arrow: Down 15">
              <a:extLst>
                <a:ext uri="{FF2B5EF4-FFF2-40B4-BE49-F238E27FC236}">
                  <a16:creationId xmlns:a16="http://schemas.microsoft.com/office/drawing/2014/main" id="{7BBB3473-59DD-4A6B-9FDB-95BE9D58CA92}"/>
                </a:ext>
              </a:extLst>
            </p:cNvPr>
            <p:cNvSpPr/>
            <p:nvPr/>
          </p:nvSpPr>
          <p:spPr>
            <a:xfrm rot="7942322">
              <a:off x="9870104" y="4584638"/>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64222194-AB38-43B0-BA9C-ADBBC6611922}"/>
                </a:ext>
              </a:extLst>
            </p:cNvPr>
            <p:cNvSpPr/>
            <p:nvPr/>
          </p:nvSpPr>
          <p:spPr>
            <a:xfrm>
              <a:off x="10726545" y="580433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1ABE71B6-F710-480C-9F7C-3AC3880B64B3}"/>
              </a:ext>
            </a:extLst>
          </p:cNvPr>
          <p:cNvGrpSpPr/>
          <p:nvPr/>
        </p:nvGrpSpPr>
        <p:grpSpPr>
          <a:xfrm>
            <a:off x="7576111" y="2402955"/>
            <a:ext cx="3795451" cy="1466865"/>
            <a:chOff x="7576111" y="2402955"/>
            <a:chExt cx="3795451" cy="1466865"/>
          </a:xfrm>
        </p:grpSpPr>
        <p:sp>
          <p:nvSpPr>
            <p:cNvPr id="4" name="Content Placeholder 2">
              <a:extLst>
                <a:ext uri="{FF2B5EF4-FFF2-40B4-BE49-F238E27FC236}">
                  <a16:creationId xmlns:a16="http://schemas.microsoft.com/office/drawing/2014/main" id="{8448A71F-F887-430D-854F-710EA0B57AF7}"/>
                </a:ext>
              </a:extLst>
            </p:cNvPr>
            <p:cNvSpPr txBox="1">
              <a:spLocks/>
            </p:cNvSpPr>
            <p:nvPr/>
          </p:nvSpPr>
          <p:spPr>
            <a:xfrm>
              <a:off x="7576111" y="2402955"/>
              <a:ext cx="3795451" cy="123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25 – 30cm</a:t>
              </a:r>
            </a:p>
          </p:txBody>
        </p:sp>
        <p:sp>
          <p:nvSpPr>
            <p:cNvPr id="17" name="Arrow: Down 16">
              <a:extLst>
                <a:ext uri="{FF2B5EF4-FFF2-40B4-BE49-F238E27FC236}">
                  <a16:creationId xmlns:a16="http://schemas.microsoft.com/office/drawing/2014/main" id="{6CB6B07A-BDAA-4D6C-B307-667B295F9EB8}"/>
                </a:ext>
              </a:extLst>
            </p:cNvPr>
            <p:cNvSpPr/>
            <p:nvPr/>
          </p:nvSpPr>
          <p:spPr>
            <a:xfrm>
              <a:off x="8912864" y="3429000"/>
              <a:ext cx="190544" cy="440820"/>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955A9051-530B-433A-B28C-8ED172F2243F}"/>
                </a:ext>
              </a:extLst>
            </p:cNvPr>
            <p:cNvSpPr/>
            <p:nvPr/>
          </p:nvSpPr>
          <p:spPr>
            <a:xfrm>
              <a:off x="10726545" y="302102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2921EADA-B054-4AC5-BEC3-A8B0836476EA}"/>
              </a:ext>
            </a:extLst>
          </p:cNvPr>
          <p:cNvSpPr/>
          <p:nvPr/>
        </p:nvSpPr>
        <p:spPr>
          <a:xfrm flipH="1">
            <a:off x="5247568" y="4531768"/>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A3C28932-419C-4763-A26F-EA4E14EAFE8F}"/>
              </a:ext>
            </a:extLst>
          </p:cNvPr>
          <p:cNvSpPr/>
          <p:nvPr/>
        </p:nvSpPr>
        <p:spPr>
          <a:xfrm flipH="1">
            <a:off x="10737714" y="2913884"/>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CC22E735-90DE-40F7-838B-F78081350E24}"/>
              </a:ext>
            </a:extLst>
          </p:cNvPr>
          <p:cNvSpPr/>
          <p:nvPr/>
        </p:nvSpPr>
        <p:spPr>
          <a:xfrm flipH="1">
            <a:off x="7675756" y="5726820"/>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9AA368C-ABEC-4DE6-ADA6-AF2B835537A0}"/>
              </a:ext>
            </a:extLst>
          </p:cNvPr>
          <p:cNvSpPr/>
          <p:nvPr/>
        </p:nvSpPr>
        <p:spPr>
          <a:xfrm flipH="1">
            <a:off x="10702050" y="5685921"/>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AB1BFC5A-0848-4FC2-9BCF-D9DB78BA4E67}"/>
              </a:ext>
            </a:extLst>
          </p:cNvPr>
          <p:cNvCxnSpPr>
            <a:cxnSpLocks/>
          </p:cNvCxnSpPr>
          <p:nvPr/>
        </p:nvCxnSpPr>
        <p:spPr>
          <a:xfrm flipH="1">
            <a:off x="5578272" y="1738448"/>
            <a:ext cx="1357702" cy="4884293"/>
          </a:xfrm>
          <a:prstGeom prst="line">
            <a:avLst/>
          </a:prstGeom>
        </p:spPr>
        <p:style>
          <a:lnRef idx="1">
            <a:schemeClr val="dk1"/>
          </a:lnRef>
          <a:fillRef idx="0">
            <a:schemeClr val="dk1"/>
          </a:fillRef>
          <a:effectRef idx="0">
            <a:schemeClr val="dk1"/>
          </a:effectRef>
          <a:fontRef idx="minor">
            <a:schemeClr val="tx1"/>
          </a:fontRef>
        </p:style>
      </p:cxnSp>
      <p:sp>
        <p:nvSpPr>
          <p:cNvPr id="31" name="Arrow: Down 30">
            <a:extLst>
              <a:ext uri="{FF2B5EF4-FFF2-40B4-BE49-F238E27FC236}">
                <a16:creationId xmlns:a16="http://schemas.microsoft.com/office/drawing/2014/main" id="{D52A124D-B79C-488D-A205-86193D99F22E}"/>
              </a:ext>
            </a:extLst>
          </p:cNvPr>
          <p:cNvSpPr/>
          <p:nvPr/>
        </p:nvSpPr>
        <p:spPr>
          <a:xfrm rot="16200000">
            <a:off x="6255232" y="3438509"/>
            <a:ext cx="378482" cy="696946"/>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283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6" presetClass="entr" presetSubtype="21"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barn(inVertical)">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9" grpId="0" animBg="1"/>
      <p:bldP spid="23" grpId="0" animBg="1"/>
      <p:bldP spid="37" grpId="0" animBg="1"/>
      <p:bldP spid="38" grpId="0" animBg="1"/>
      <p:bldP spid="39" grpId="0" animBg="1"/>
      <p:bldP spid="40"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8CE7A36-5DB7-4C66-BE2B-0EE94E352E1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grpSp>
        <p:nvGrpSpPr>
          <p:cNvPr id="35" name="Group 34">
            <a:extLst>
              <a:ext uri="{FF2B5EF4-FFF2-40B4-BE49-F238E27FC236}">
                <a16:creationId xmlns:a16="http://schemas.microsoft.com/office/drawing/2014/main" id="{7D1AE0C7-FABD-44BC-8620-2376A2D3CC7D}"/>
              </a:ext>
            </a:extLst>
          </p:cNvPr>
          <p:cNvGrpSpPr/>
          <p:nvPr/>
        </p:nvGrpSpPr>
        <p:grpSpPr>
          <a:xfrm>
            <a:off x="1576923" y="2093033"/>
            <a:ext cx="7184851" cy="1534601"/>
            <a:chOff x="1576923" y="2093033"/>
            <a:chExt cx="7184851" cy="1534601"/>
          </a:xfrm>
        </p:grpSpPr>
        <p:sp>
          <p:nvSpPr>
            <p:cNvPr id="27" name="Rectangle: Rounded Corners 26">
              <a:extLst>
                <a:ext uri="{FF2B5EF4-FFF2-40B4-BE49-F238E27FC236}">
                  <a16:creationId xmlns:a16="http://schemas.microsoft.com/office/drawing/2014/main" id="{CD9B36FA-DA8B-4C1D-B89B-CACC9FD3F756}"/>
                </a:ext>
              </a:extLst>
            </p:cNvPr>
            <p:cNvSpPr/>
            <p:nvPr/>
          </p:nvSpPr>
          <p:spPr>
            <a:xfrm>
              <a:off x="1576923" y="2093033"/>
              <a:ext cx="5451023"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id="{BF75DB9E-6B44-47A7-A53D-86FD46098BE5}"/>
                </a:ext>
              </a:extLst>
            </p:cNvPr>
            <p:cNvSpPr txBox="1">
              <a:spLocks/>
            </p:cNvSpPr>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Sai không quá 5 lỗi</a:t>
              </a:r>
            </a:p>
          </p:txBody>
        </p:sp>
      </p:grpSp>
      <p:grpSp>
        <p:nvGrpSpPr>
          <p:cNvPr id="36" name="Group 35">
            <a:extLst>
              <a:ext uri="{FF2B5EF4-FFF2-40B4-BE49-F238E27FC236}">
                <a16:creationId xmlns:a16="http://schemas.microsoft.com/office/drawing/2014/main" id="{50F3821D-3032-404E-BB3F-12589A977FDB}"/>
              </a:ext>
            </a:extLst>
          </p:cNvPr>
          <p:cNvGrpSpPr/>
          <p:nvPr/>
        </p:nvGrpSpPr>
        <p:grpSpPr>
          <a:xfrm>
            <a:off x="2836389" y="3373605"/>
            <a:ext cx="5451023" cy="1733561"/>
            <a:chOff x="2836389" y="3373605"/>
            <a:chExt cx="5451023" cy="1733561"/>
          </a:xfrm>
        </p:grpSpPr>
        <p:sp>
          <p:nvSpPr>
            <p:cNvPr id="32" name="Rectangle: Rounded Corners 31">
              <a:extLst>
                <a:ext uri="{FF2B5EF4-FFF2-40B4-BE49-F238E27FC236}">
                  <a16:creationId xmlns:a16="http://schemas.microsoft.com/office/drawing/2014/main" id="{14BD5BFF-78F3-48DC-93EA-9D30C578059A}"/>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2">
              <a:extLst>
                <a:ext uri="{FF2B5EF4-FFF2-40B4-BE49-F238E27FC236}">
                  <a16:creationId xmlns:a16="http://schemas.microsoft.com/office/drawing/2014/main" id="{84EA0261-3875-42E2-9B6C-C0E0AECB4582}"/>
                </a:ext>
              </a:extLst>
            </p:cNvPr>
            <p:cNvSpPr txBox="1">
              <a:spLocks/>
            </p:cNvSpPr>
            <p:nvPr/>
          </p:nvSpPr>
          <p:spPr>
            <a:xfrm>
              <a:off x="3170732" y="3527354"/>
              <a:ext cx="4906468"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6FE8EBAC-C955-4831-AC83-780705A71C21}"/>
              </a:ext>
            </a:extLst>
          </p:cNvPr>
          <p:cNvGrpSpPr/>
          <p:nvPr/>
        </p:nvGrpSpPr>
        <p:grpSpPr>
          <a:xfrm>
            <a:off x="4634182" y="4810598"/>
            <a:ext cx="5451023" cy="1667668"/>
            <a:chOff x="4634182" y="4810598"/>
            <a:chExt cx="5451023" cy="1667668"/>
          </a:xfrm>
        </p:grpSpPr>
        <p:sp>
          <p:nvSpPr>
            <p:cNvPr id="33" name="Rectangle: Rounded Corners 32">
              <a:extLst>
                <a:ext uri="{FF2B5EF4-FFF2-40B4-BE49-F238E27FC236}">
                  <a16:creationId xmlns:a16="http://schemas.microsoft.com/office/drawing/2014/main" id="{140E5C08-D913-4F44-A3F7-0B699FB582BA}"/>
                </a:ext>
              </a:extLst>
            </p:cNvPr>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id="{4F93A566-FA1E-42A6-8B04-4BFAA5F0E60E}"/>
                </a:ext>
              </a:extLst>
            </p:cNvPr>
            <p:cNvSpPr txBox="1">
              <a:spLocks/>
            </p:cNvSpPr>
            <p:nvPr/>
          </p:nvSpPr>
          <p:spPr>
            <a:xfrm>
              <a:off x="5101537" y="4999984"/>
              <a:ext cx="4649325"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FDCA7B2B-A7F2-4B4A-BFAB-1180C46A24C4}"/>
              </a:ext>
            </a:extLst>
          </p:cNvPr>
          <p:cNvPicPr>
            <a:picLocks noChangeAspect="1"/>
          </p:cNvPicPr>
          <p:nvPr/>
        </p:nvPicPr>
        <p:blipFill>
          <a:blip r:embed="rId3"/>
          <a:stretch>
            <a:fillRect/>
          </a:stretch>
        </p:blipFill>
        <p:spPr>
          <a:xfrm>
            <a:off x="641399" y="50680"/>
            <a:ext cx="7816801" cy="1756271"/>
          </a:xfrm>
          <a:prstGeom prst="rect">
            <a:avLst/>
          </a:prstGeom>
        </p:spPr>
      </p:pic>
    </p:spTree>
    <p:extLst>
      <p:ext uri="{BB962C8B-B14F-4D97-AF65-F5344CB8AC3E}">
        <p14:creationId xmlns:p14="http://schemas.microsoft.com/office/powerpoint/2010/main" val="683473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id="{C0EEF8F4-2BFA-4EC9-8B6E-24889F135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id="{35BEF64D-DF4B-4D00-99A5-2FD9839DF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a16="http://schemas.microsoft.com/office/drawing/2014/main" id="{D01316FA-C2FA-4CA3-AADA-DBA4836C60E0}"/>
              </a:ext>
            </a:extLst>
          </p:cNvPr>
          <p:cNvPicPr>
            <a:picLocks noChangeAspect="1"/>
          </p:cNvPicPr>
          <p:nvPr/>
        </p:nvPicPr>
        <p:blipFill>
          <a:blip r:embed="rId6"/>
          <a:stretch>
            <a:fillRect/>
          </a:stretch>
        </p:blipFill>
        <p:spPr>
          <a:xfrm>
            <a:off x="1847201" y="1842508"/>
            <a:ext cx="8516850" cy="2017951"/>
          </a:xfrm>
          <a:prstGeom prst="rect">
            <a:avLst/>
          </a:prstGeom>
        </p:spPr>
      </p:pic>
    </p:spTree>
    <p:extLst>
      <p:ext uri="{BB962C8B-B14F-4D97-AF65-F5344CB8AC3E}">
        <p14:creationId xmlns:p14="http://schemas.microsoft.com/office/powerpoint/2010/main" val="23792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1132357"/>
            <a:ext cx="11516877" cy="4818686"/>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E300EA5E-3059-43C4-B342-3810E2700E80}"/>
              </a:ext>
            </a:extLst>
          </p:cNvPr>
          <p:cNvSpPr/>
          <p:nvPr/>
        </p:nvSpPr>
        <p:spPr>
          <a:xfrm>
            <a:off x="963560" y="154004"/>
            <a:ext cx="1026487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E83779-273F-4524-A613-5ABEC6B029AA}"/>
              </a:ext>
            </a:extLst>
          </p:cNvPr>
          <p:cNvSpPr>
            <a:spLocks noGrp="1"/>
          </p:cNvSpPr>
          <p:nvPr>
            <p:ph type="title"/>
          </p:nvPr>
        </p:nvSpPr>
        <p:spPr>
          <a:xfrm>
            <a:off x="1082303" y="227361"/>
            <a:ext cx="10257775" cy="1714732"/>
          </a:xfrm>
        </p:spPr>
        <p:txBody>
          <a:bodyPr>
            <a:normAutofit/>
          </a:bodyPr>
          <a:lstStyle/>
          <a:p>
            <a:pPr algn="ctr"/>
            <a:r>
              <a:rPr lang="nl-NL" sz="3600" b="1" dirty="0">
                <a:effectLst/>
                <a:latin typeface="+mn-lt"/>
                <a:ea typeface="Times New Roman" panose="02020603050405020304" pitchFamily="18" charset="0"/>
                <a:cs typeface="Times New Roman" panose="02020603050405020304" pitchFamily="18" charset="0"/>
              </a:rPr>
              <a:t>Viết vào vở các địa danh có trong đoạn văn dưới đây</a:t>
            </a:r>
            <a:endParaRPr lang="en-US" sz="3600" b="1" dirty="0">
              <a:solidFill>
                <a:srgbClr val="FF0000"/>
              </a:solidFill>
              <a:latin typeface="+mn-lt"/>
              <a:cs typeface="Times New Roman" panose="02020603050405020304" pitchFamily="18" charset="0"/>
            </a:endParaRPr>
          </a:p>
        </p:txBody>
      </p:sp>
      <p:pic>
        <p:nvPicPr>
          <p:cNvPr id="4098" name="Picture 2" descr="Bút Mực Cây Màu Vàng - Miễn Phí vector hình ảnh trên Pixabay">
            <a:extLst>
              <a:ext uri="{FF2B5EF4-FFF2-40B4-BE49-F238E27FC236}">
                <a16:creationId xmlns:a16="http://schemas.microsoft.com/office/drawing/2014/main" id="{1646C177-E908-4F5C-AC89-CDB8230944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50210">
            <a:off x="10212416" y="1024962"/>
            <a:ext cx="566188" cy="8999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6666DC-62EC-4459-B049-583B03AB2284}"/>
              </a:ext>
            </a:extLst>
          </p:cNvPr>
          <p:cNvSpPr txBox="1"/>
          <p:nvPr/>
        </p:nvSpPr>
        <p:spPr>
          <a:xfrm>
            <a:off x="760396" y="1809549"/>
            <a:ext cx="10558913" cy="3539430"/>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Vườn Quốc gia Cúc Phương là một khu bảo tồn thiên nhiên thuộc ba tỉnh: Ninh Bình, Hòa Bình, Thanh Hóa. Đây là vườn quốc gia đầu tiên tại Việt Nam. Trung tâm vườn đặt tại xã Cúc Phương, huyện Nho Quan, tỉnh Ninh Bình. Vườn có hệ thực vật, động vật phong phú. Nhiều loài động vật, thực vật có nguy cơ tuyệt chủng cũng được bảo tồn tại đây.</a:t>
            </a:r>
          </a:p>
          <a:p>
            <a:pPr algn="r"/>
            <a:r>
              <a:rPr lang="vi-VN" sz="3200" b="1" dirty="0">
                <a:solidFill>
                  <a:srgbClr val="002060"/>
                </a:solidFill>
                <a:latin typeface="Calibri" panose="020F0502020204030204" pitchFamily="34" charset="0"/>
                <a:cs typeface="Calibri" panose="020F0502020204030204" pitchFamily="34" charset="0"/>
              </a:rPr>
              <a:t>(Lâm Anh)</a:t>
            </a:r>
          </a:p>
        </p:txBody>
      </p:sp>
      <p:grpSp>
        <p:nvGrpSpPr>
          <p:cNvPr id="13" name="Group 12">
            <a:extLst>
              <a:ext uri="{FF2B5EF4-FFF2-40B4-BE49-F238E27FC236}">
                <a16:creationId xmlns:a16="http://schemas.microsoft.com/office/drawing/2014/main" id="{5FB2BC00-74E5-4DEB-B67D-00BD71EBA5A0}"/>
              </a:ext>
            </a:extLst>
          </p:cNvPr>
          <p:cNvGrpSpPr/>
          <p:nvPr/>
        </p:nvGrpSpPr>
        <p:grpSpPr>
          <a:xfrm>
            <a:off x="7556848" y="4437409"/>
            <a:ext cx="4635152" cy="2420591"/>
            <a:chOff x="892354" y="3758439"/>
            <a:chExt cx="4278451" cy="2175001"/>
          </a:xfrm>
        </p:grpSpPr>
        <p:pic>
          <p:nvPicPr>
            <p:cNvPr id="14" name="Picture 9">
              <a:extLst>
                <a:ext uri="{FF2B5EF4-FFF2-40B4-BE49-F238E27FC236}">
                  <a16:creationId xmlns:a16="http://schemas.microsoft.com/office/drawing/2014/main" id="{279EA14D-1014-46A9-9095-6EDF6E90C4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E3922CF4-9949-46D6-865E-F88412FBFCF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4</a:t>
              </a:r>
            </a:p>
          </p:txBody>
        </p:sp>
      </p:grpSp>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8AD765-58C2-485A-B69E-2FE049DE2725}"/>
              </a:ext>
            </a:extLst>
          </p:cNvPr>
          <p:cNvPicPr>
            <a:picLocks noChangeAspect="1"/>
          </p:cNvPicPr>
          <p:nvPr/>
        </p:nvPicPr>
        <p:blipFill>
          <a:blip r:embed="rId3"/>
          <a:stretch>
            <a:fillRect/>
          </a:stretch>
        </p:blipFill>
        <p:spPr>
          <a:xfrm>
            <a:off x="3325245" y="1579760"/>
            <a:ext cx="6523285" cy="154242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D42E8853-8CAB-432A-9FD9-CC1FDD527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9571" y="0"/>
            <a:ext cx="3566155" cy="3899985"/>
          </a:xfrm>
          <a:prstGeom prst="rect">
            <a:avLst/>
          </a:prstGeom>
        </p:spPr>
      </p:pic>
    </p:spTree>
    <p:extLst>
      <p:ext uri="{BB962C8B-B14F-4D97-AF65-F5344CB8AC3E}">
        <p14:creationId xmlns:p14="http://schemas.microsoft.com/office/powerpoint/2010/main" val="167870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F3CCCE2-5512-42AA-AE4E-77870627F0DB}"/>
              </a:ext>
            </a:extLst>
          </p:cNvPr>
          <p:cNvGrpSpPr/>
          <p:nvPr/>
        </p:nvGrpSpPr>
        <p:grpSpPr>
          <a:xfrm>
            <a:off x="3388092" y="5390146"/>
            <a:ext cx="6439301" cy="808523"/>
            <a:chOff x="3022332" y="5601902"/>
            <a:chExt cx="6439301" cy="808523"/>
          </a:xfrm>
        </p:grpSpPr>
        <p:sp>
          <p:nvSpPr>
            <p:cNvPr id="7" name="Rectangle: Rounded Corners 6">
              <a:extLst>
                <a:ext uri="{FF2B5EF4-FFF2-40B4-BE49-F238E27FC236}">
                  <a16:creationId xmlns:a16="http://schemas.microsoft.com/office/drawing/2014/main" id="{C58D837E-C81F-4306-AEF9-1972332E85BA}"/>
                </a:ext>
              </a:extLst>
            </p:cNvPr>
            <p:cNvSpPr/>
            <p:nvPr/>
          </p:nvSpPr>
          <p:spPr>
            <a:xfrm>
              <a:off x="3022332" y="5601902"/>
              <a:ext cx="6198669"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sz="3600" b="1" dirty="0">
                  <a:solidFill>
                    <a:prstClr val="black"/>
                  </a:solidFill>
                  <a:latin typeface="Calibri" panose="020F0502020204030204"/>
                  <a:ea typeface="Times New Roman" panose="02020603050405020304" pitchFamily="18" charset="0"/>
                  <a:cs typeface="Times New Roman" panose="02020603050405020304" pitchFamily="18" charset="0"/>
                </a:rPr>
                <a:t>Vườn Quốc gia Cúc Phương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6146" name="Picture 2" descr="Khám phá du lịch Vườn quốc gia Cúc Phương - Vntrip.vn">
            <a:extLst>
              <a:ext uri="{FF2B5EF4-FFF2-40B4-BE49-F238E27FC236}">
                <a16:creationId xmlns:a16="http://schemas.microsoft.com/office/drawing/2014/main" id="{852A9FC0-9C6B-4101-B3BF-C1C3FF398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829" y="805580"/>
            <a:ext cx="6776186" cy="451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8D837E-C81F-4306-AEF9-1972332E85BA}"/>
              </a:ext>
            </a:extLst>
          </p:cNvPr>
          <p:cNvSpPr/>
          <p:nvPr/>
        </p:nvSpPr>
        <p:spPr>
          <a:xfrm>
            <a:off x="2493976" y="105877"/>
            <a:ext cx="6688524"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2795600" y="159984"/>
            <a:ext cx="6281023" cy="17147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b="1" dirty="0">
                <a:latin typeface="+mn-lt"/>
                <a:ea typeface="Times New Roman" panose="02020603050405020304" pitchFamily="18" charset="0"/>
                <a:cs typeface="Times New Roman" panose="02020603050405020304" pitchFamily="18" charset="0"/>
              </a:rPr>
              <a:t>Các địa danh có trong đoạn văn</a:t>
            </a:r>
            <a:endParaRPr lang="en-US" sz="3600" b="1" dirty="0">
              <a:solidFill>
                <a:srgbClr val="FF0000"/>
              </a:solidFill>
              <a:latin typeface="+mn-lt"/>
              <a:cs typeface="Times New Roman" panose="02020603050405020304" pitchFamily="18" charset="0"/>
            </a:endParaRPr>
          </a:p>
        </p:txBody>
      </p:sp>
      <p:pic>
        <p:nvPicPr>
          <p:cNvPr id="1026" name="Picture 2" descr="TẢI Bản đồ Hành chính tỉnh Ninh Bình Khổ Lớn 2022">
            <a:extLst>
              <a:ext uri="{FF2B5EF4-FFF2-40B4-BE49-F238E27FC236}">
                <a16:creationId xmlns:a16="http://schemas.microsoft.com/office/drawing/2014/main" id="{32518135-138C-4905-BB1A-7752481C7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694" y="1452711"/>
            <a:ext cx="7667238" cy="431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ẢI Bản đồ Hành chính tỉnh Hoà Bình Khổ Lớn Mới Nhất 2022">
            <a:extLst>
              <a:ext uri="{FF2B5EF4-FFF2-40B4-BE49-F238E27FC236}">
                <a16:creationId xmlns:a16="http://schemas.microsoft.com/office/drawing/2014/main" id="{9E51CF75-BE4B-45CD-AC39-00B40C49E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299" y="984185"/>
            <a:ext cx="8483061" cy="477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0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TẢI Bản đồ Hành chính tỉnh Thanh Hoá Khổ Lớn năm 2022">
            <a:extLst>
              <a:ext uri="{FF2B5EF4-FFF2-40B4-BE49-F238E27FC236}">
                <a16:creationId xmlns:a16="http://schemas.microsoft.com/office/drawing/2014/main" id="{C2127439-A1AA-4F89-AB57-4A0056118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548" y="1002732"/>
            <a:ext cx="8450089" cy="47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475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F3CCCE2-5512-42AA-AE4E-77870627F0DB}"/>
              </a:ext>
            </a:extLst>
          </p:cNvPr>
          <p:cNvGrpSpPr/>
          <p:nvPr/>
        </p:nvGrpSpPr>
        <p:grpSpPr>
          <a:xfrm>
            <a:off x="3546370" y="5390146"/>
            <a:ext cx="6281023" cy="808523"/>
            <a:chOff x="3180610" y="5601902"/>
            <a:chExt cx="6281023" cy="808523"/>
          </a:xfrm>
        </p:grpSpPr>
        <p:sp>
          <p:nvSpPr>
            <p:cNvPr id="7" name="Rectangle: Rounded Corners 6">
              <a:extLst>
                <a:ext uri="{FF2B5EF4-FFF2-40B4-BE49-F238E27FC236}">
                  <a16:creationId xmlns:a16="http://schemas.microsoft.com/office/drawing/2014/main" id="{C58D837E-C81F-4306-AEF9-1972332E85BA}"/>
                </a:ext>
              </a:extLst>
            </p:cNvPr>
            <p:cNvSpPr/>
            <p:nvPr/>
          </p:nvSpPr>
          <p:spPr>
            <a:xfrm>
              <a:off x="4851133" y="5601902"/>
              <a:ext cx="286832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Nho Quan</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7170" name="Picture 2" descr="THỊ TRẤN NHO QUAN NINH BÌNH 2022 - YouTube">
            <a:extLst>
              <a:ext uri="{FF2B5EF4-FFF2-40B4-BE49-F238E27FC236}">
                <a16:creationId xmlns:a16="http://schemas.microsoft.com/office/drawing/2014/main" id="{FD2DEAD4-E5D4-4291-86E9-4EA524257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657" y="818147"/>
            <a:ext cx="7732116" cy="434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101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60EBD5-F569-4CF2-99D5-709453DF98BF}"/>
              </a:ext>
            </a:extLst>
          </p:cNvPr>
          <p:cNvSpPr/>
          <p:nvPr/>
        </p:nvSpPr>
        <p:spPr>
          <a:xfrm>
            <a:off x="593395" y="408451"/>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Chọn iêu hoặc ươu thay cho</a:t>
            </a:r>
          </a:p>
        </p:txBody>
      </p:sp>
      <p:sp>
        <p:nvSpPr>
          <p:cNvPr id="14" name="TextBox 13">
            <a:extLst>
              <a:ext uri="{FF2B5EF4-FFF2-40B4-BE49-F238E27FC236}">
                <a16:creationId xmlns:a16="http://schemas.microsoft.com/office/drawing/2014/main" id="{91DA023B-A6B1-44D1-87F8-D6731D40C02F}"/>
              </a:ext>
            </a:extLst>
          </p:cNvPr>
          <p:cNvSpPr txBox="1"/>
          <p:nvPr/>
        </p:nvSpPr>
        <p:spPr>
          <a:xfrm>
            <a:off x="654518" y="2155727"/>
            <a:ext cx="10915049" cy="2298834"/>
          </a:xfrm>
          <a:prstGeom prst="rect">
            <a:avLst/>
          </a:prstGeom>
          <a:noFill/>
        </p:spPr>
        <p:txBody>
          <a:bodyPr wrap="square" rtlCol="0">
            <a:spAutoFit/>
          </a:bodyPr>
          <a:lstStyle/>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Cứ chiều chiều, bầy hươu lại rủ nhau ra suối uống nước.</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Buổi sáng, tiếng chim khướu lảnh lót khắp rừng.</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Mặt trời chiếu những tia nắng ấm áp xuống vườn cây.</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3434F52-1D6D-4FD3-BF5C-567CB7B46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38" y="4712220"/>
            <a:ext cx="3481337" cy="2575589"/>
          </a:xfrm>
          <a:prstGeom prst="rect">
            <a:avLst/>
          </a:prstGeom>
        </p:spPr>
      </p:pic>
      <p:pic>
        <p:nvPicPr>
          <p:cNvPr id="5" name="Picture 4">
            <a:extLst>
              <a:ext uri="{FF2B5EF4-FFF2-40B4-BE49-F238E27FC236}">
                <a16:creationId xmlns:a16="http://schemas.microsoft.com/office/drawing/2014/main" id="{3A1BC935-B277-487C-8C37-C32C109668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826" y="669247"/>
            <a:ext cx="850798" cy="816769"/>
          </a:xfrm>
          <a:prstGeom prst="rect">
            <a:avLst/>
          </a:prstGeom>
        </p:spPr>
      </p:pic>
      <p:pic>
        <p:nvPicPr>
          <p:cNvPr id="33" name="Picture 32">
            <a:extLst>
              <a:ext uri="{FF2B5EF4-FFF2-40B4-BE49-F238E27FC236}">
                <a16:creationId xmlns:a16="http://schemas.microsoft.com/office/drawing/2014/main" id="{B43740D8-4B78-4DFC-9B18-81438056B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893" y="2269098"/>
            <a:ext cx="654276" cy="628107"/>
          </a:xfrm>
          <a:prstGeom prst="rect">
            <a:avLst/>
          </a:prstGeom>
        </p:spPr>
      </p:pic>
      <p:pic>
        <p:nvPicPr>
          <p:cNvPr id="35" name="Picture 34">
            <a:extLst>
              <a:ext uri="{FF2B5EF4-FFF2-40B4-BE49-F238E27FC236}">
                <a16:creationId xmlns:a16="http://schemas.microsoft.com/office/drawing/2014/main" id="{AF016491-1572-4247-939F-BAF8876B8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9698" y="2264094"/>
            <a:ext cx="679540" cy="652361"/>
          </a:xfrm>
          <a:prstGeom prst="rect">
            <a:avLst/>
          </a:prstGeom>
        </p:spPr>
      </p:pic>
      <p:pic>
        <p:nvPicPr>
          <p:cNvPr id="37" name="Picture 36">
            <a:extLst>
              <a:ext uri="{FF2B5EF4-FFF2-40B4-BE49-F238E27FC236}">
                <a16:creationId xmlns:a16="http://schemas.microsoft.com/office/drawing/2014/main" id="{B1FC4F44-B2FE-4171-8E0E-B88705A00C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121" y="3782918"/>
            <a:ext cx="691616" cy="663954"/>
          </a:xfrm>
          <a:prstGeom prst="rect">
            <a:avLst/>
          </a:prstGeom>
        </p:spPr>
      </p:pic>
      <p:pic>
        <p:nvPicPr>
          <p:cNvPr id="39" name="Picture 38">
            <a:extLst>
              <a:ext uri="{FF2B5EF4-FFF2-40B4-BE49-F238E27FC236}">
                <a16:creationId xmlns:a16="http://schemas.microsoft.com/office/drawing/2014/main" id="{7735D86B-C622-4204-AA9A-72FAA1E95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2151" y="2198016"/>
            <a:ext cx="768746" cy="737999"/>
          </a:xfrm>
          <a:prstGeom prst="rect">
            <a:avLst/>
          </a:prstGeom>
        </p:spPr>
      </p:pic>
      <p:pic>
        <p:nvPicPr>
          <p:cNvPr id="41" name="Picture 40">
            <a:extLst>
              <a:ext uri="{FF2B5EF4-FFF2-40B4-BE49-F238E27FC236}">
                <a16:creationId xmlns:a16="http://schemas.microsoft.com/office/drawing/2014/main" id="{BA9B2188-A6E5-4394-BC3D-7A11F52DD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7517" y="3044849"/>
            <a:ext cx="754642" cy="724459"/>
          </a:xfrm>
          <a:prstGeom prst="rect">
            <a:avLst/>
          </a:prstGeom>
        </p:spPr>
      </p:pic>
    </p:spTree>
    <p:extLst>
      <p:ext uri="{BB962C8B-B14F-4D97-AF65-F5344CB8AC3E}">
        <p14:creationId xmlns:p14="http://schemas.microsoft.com/office/powerpoint/2010/main" val="227118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33"/>
                                        </p:tgtEl>
                                        <p:attrNameLst>
                                          <p:attrName>ppt_w</p:attrName>
                                        </p:attrNameLst>
                                      </p:cBhvr>
                                      <p:tavLst>
                                        <p:tav tm="0">
                                          <p:val>
                                            <p:strVal val="ppt_w"/>
                                          </p:val>
                                        </p:tav>
                                        <p:tav tm="100000">
                                          <p:val>
                                            <p:fltVal val="0"/>
                                          </p:val>
                                        </p:tav>
                                      </p:tavLst>
                                    </p:anim>
                                    <p:anim calcmode="lin" valueType="num">
                                      <p:cBhvr>
                                        <p:cTn id="12" dur="500"/>
                                        <p:tgtEl>
                                          <p:spTgt spid="33"/>
                                        </p:tgtEl>
                                        <p:attrNameLst>
                                          <p:attrName>ppt_h</p:attrName>
                                        </p:attrNameLst>
                                      </p:cBhvr>
                                      <p:tavLst>
                                        <p:tav tm="0">
                                          <p:val>
                                            <p:strVal val="ppt_h"/>
                                          </p:val>
                                        </p:tav>
                                        <p:tav tm="100000">
                                          <p:val>
                                            <p:fltVal val="0"/>
                                          </p:val>
                                        </p:tav>
                                      </p:tavLst>
                                    </p:anim>
                                    <p:animEffect transition="out" filter="fade">
                                      <p:cBhvr>
                                        <p:cTn id="13" dur="500"/>
                                        <p:tgtEl>
                                          <p:spTgt spid="33"/>
                                        </p:tgtEl>
                                      </p:cBhvr>
                                    </p:animEffect>
                                    <p:set>
                                      <p:cBhvr>
                                        <p:cTn id="14" dur="1" fill="hold">
                                          <p:stCondLst>
                                            <p:cond delay="499"/>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35"/>
                                        </p:tgtEl>
                                        <p:attrNameLst>
                                          <p:attrName>ppt_w</p:attrName>
                                        </p:attrNameLst>
                                      </p:cBhvr>
                                      <p:tavLst>
                                        <p:tav tm="0">
                                          <p:val>
                                            <p:strVal val="ppt_w"/>
                                          </p:val>
                                        </p:tav>
                                        <p:tav tm="100000">
                                          <p:val>
                                            <p:fltVal val="0"/>
                                          </p:val>
                                        </p:tav>
                                      </p:tavLst>
                                    </p:anim>
                                    <p:anim calcmode="lin" valueType="num">
                                      <p:cBhvr>
                                        <p:cTn id="19" dur="500"/>
                                        <p:tgtEl>
                                          <p:spTgt spid="35"/>
                                        </p:tgtEl>
                                        <p:attrNameLst>
                                          <p:attrName>ppt_h</p:attrName>
                                        </p:attrNameLst>
                                      </p:cBhvr>
                                      <p:tavLst>
                                        <p:tav tm="0">
                                          <p:val>
                                            <p:strVal val="ppt_h"/>
                                          </p:val>
                                        </p:tav>
                                        <p:tav tm="100000">
                                          <p:val>
                                            <p:fltVal val="0"/>
                                          </p:val>
                                        </p:tav>
                                      </p:tavLst>
                                    </p:anim>
                                    <p:animEffect transition="out" filter="fade">
                                      <p:cBhvr>
                                        <p:cTn id="20" dur="500"/>
                                        <p:tgtEl>
                                          <p:spTgt spid="35"/>
                                        </p:tgtEl>
                                      </p:cBhvr>
                                    </p:animEffect>
                                    <p:set>
                                      <p:cBhvr>
                                        <p:cTn id="21" dur="1" fill="hold">
                                          <p:stCondLst>
                                            <p:cond delay="499"/>
                                          </p:stCondLst>
                                        </p:cTn>
                                        <p:tgtEl>
                                          <p:spTgt spid="3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39"/>
                                        </p:tgtEl>
                                        <p:attrNameLst>
                                          <p:attrName>ppt_w</p:attrName>
                                        </p:attrNameLst>
                                      </p:cBhvr>
                                      <p:tavLst>
                                        <p:tav tm="0">
                                          <p:val>
                                            <p:strVal val="ppt_w"/>
                                          </p:val>
                                        </p:tav>
                                        <p:tav tm="100000">
                                          <p:val>
                                            <p:fltVal val="0"/>
                                          </p:val>
                                        </p:tav>
                                      </p:tavLst>
                                    </p:anim>
                                    <p:anim calcmode="lin" valueType="num">
                                      <p:cBhvr>
                                        <p:cTn id="26" dur="500"/>
                                        <p:tgtEl>
                                          <p:spTgt spid="39"/>
                                        </p:tgtEl>
                                        <p:attrNameLst>
                                          <p:attrName>ppt_h</p:attrName>
                                        </p:attrNameLst>
                                      </p:cBhvr>
                                      <p:tavLst>
                                        <p:tav tm="0">
                                          <p:val>
                                            <p:strVal val="ppt_h"/>
                                          </p:val>
                                        </p:tav>
                                        <p:tav tm="100000">
                                          <p:val>
                                            <p:fltVal val="0"/>
                                          </p:val>
                                        </p:tav>
                                      </p:tavLst>
                                    </p:anim>
                                    <p:animEffect transition="out" filter="fade">
                                      <p:cBhvr>
                                        <p:cTn id="27" dur="500"/>
                                        <p:tgtEl>
                                          <p:spTgt spid="39"/>
                                        </p:tgtEl>
                                      </p:cBhvr>
                                    </p:animEffect>
                                    <p:set>
                                      <p:cBhvr>
                                        <p:cTn id="28" dur="1" fill="hold">
                                          <p:stCondLst>
                                            <p:cond delay="499"/>
                                          </p:stCondLst>
                                        </p:cTn>
                                        <p:tgtEl>
                                          <p:spTgt spid="3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41"/>
                                        </p:tgtEl>
                                        <p:attrNameLst>
                                          <p:attrName>ppt_w</p:attrName>
                                        </p:attrNameLst>
                                      </p:cBhvr>
                                      <p:tavLst>
                                        <p:tav tm="0">
                                          <p:val>
                                            <p:strVal val="ppt_w"/>
                                          </p:val>
                                        </p:tav>
                                        <p:tav tm="100000">
                                          <p:val>
                                            <p:fltVal val="0"/>
                                          </p:val>
                                        </p:tav>
                                      </p:tavLst>
                                    </p:anim>
                                    <p:anim calcmode="lin" valueType="num">
                                      <p:cBhvr>
                                        <p:cTn id="33" dur="500"/>
                                        <p:tgtEl>
                                          <p:spTgt spid="41"/>
                                        </p:tgtEl>
                                        <p:attrNameLst>
                                          <p:attrName>ppt_h</p:attrName>
                                        </p:attrNameLst>
                                      </p:cBhvr>
                                      <p:tavLst>
                                        <p:tav tm="0">
                                          <p:val>
                                            <p:strVal val="ppt_h"/>
                                          </p:val>
                                        </p:tav>
                                        <p:tav tm="100000">
                                          <p:val>
                                            <p:fltVal val="0"/>
                                          </p:val>
                                        </p:tav>
                                      </p:tavLst>
                                    </p:anim>
                                    <p:animEffect transition="out" filter="fad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37"/>
                                        </p:tgtEl>
                                        <p:attrNameLst>
                                          <p:attrName>ppt_w</p:attrName>
                                        </p:attrNameLst>
                                      </p:cBhvr>
                                      <p:tavLst>
                                        <p:tav tm="0">
                                          <p:val>
                                            <p:strVal val="ppt_w"/>
                                          </p:val>
                                        </p:tav>
                                        <p:tav tm="100000">
                                          <p:val>
                                            <p:fltVal val="0"/>
                                          </p:val>
                                        </p:tav>
                                      </p:tavLst>
                                    </p:anim>
                                    <p:anim calcmode="lin" valueType="num">
                                      <p:cBhvr>
                                        <p:cTn id="40" dur="500"/>
                                        <p:tgtEl>
                                          <p:spTgt spid="37"/>
                                        </p:tgtEl>
                                        <p:attrNameLst>
                                          <p:attrName>ppt_h</p:attrName>
                                        </p:attrNameLst>
                                      </p:cBhvr>
                                      <p:tavLst>
                                        <p:tav tm="0">
                                          <p:val>
                                            <p:strVal val="ppt_h"/>
                                          </p:val>
                                        </p:tav>
                                        <p:tav tm="100000">
                                          <p:val>
                                            <p:fltVal val="0"/>
                                          </p:val>
                                        </p:tav>
                                      </p:tavLst>
                                    </p:anim>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60EBD5-F569-4CF2-99D5-709453DF98BF}"/>
              </a:ext>
            </a:extLst>
          </p:cNvPr>
          <p:cNvSpPr/>
          <p:nvPr/>
        </p:nvSpPr>
        <p:spPr>
          <a:xfrm>
            <a:off x="593395" y="408451"/>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Tìm và gọi tên các sự vật có tiếng chứa vần ât hoặc âc trong tranh</a:t>
            </a:r>
          </a:p>
        </p:txBody>
      </p:sp>
      <p:pic>
        <p:nvPicPr>
          <p:cNvPr id="4" name="Picture 3">
            <a:extLst>
              <a:ext uri="{FF2B5EF4-FFF2-40B4-BE49-F238E27FC236}">
                <a16:creationId xmlns:a16="http://schemas.microsoft.com/office/drawing/2014/main" id="{8F8C69E8-2D33-4F4A-A3E2-63F88C0B3CFE}"/>
              </a:ext>
            </a:extLst>
          </p:cNvPr>
          <p:cNvPicPr>
            <a:picLocks noChangeAspect="1"/>
          </p:cNvPicPr>
          <p:nvPr/>
        </p:nvPicPr>
        <p:blipFill>
          <a:blip r:embed="rId3"/>
          <a:stretch>
            <a:fillRect/>
          </a:stretch>
        </p:blipFill>
        <p:spPr>
          <a:xfrm>
            <a:off x="617017" y="1460583"/>
            <a:ext cx="6300597" cy="4535956"/>
          </a:xfrm>
          <a:prstGeom prst="rect">
            <a:avLst/>
          </a:prstGeom>
        </p:spPr>
      </p:pic>
      <p:sp>
        <p:nvSpPr>
          <p:cNvPr id="17" name="Rectangles 7">
            <a:extLst>
              <a:ext uri="{FF2B5EF4-FFF2-40B4-BE49-F238E27FC236}">
                <a16:creationId xmlns:a16="http://schemas.microsoft.com/office/drawing/2014/main" id="{24EDD47F-6B39-4037-BD95-92C5C778DAB4}"/>
              </a:ext>
            </a:extLst>
          </p:cNvPr>
          <p:cNvSpPr/>
          <p:nvPr/>
        </p:nvSpPr>
        <p:spPr>
          <a:xfrm>
            <a:off x="7194082" y="1578543"/>
            <a:ext cx="4356234" cy="1576805"/>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6" name="TextBox 5">
            <a:extLst>
              <a:ext uri="{FF2B5EF4-FFF2-40B4-BE49-F238E27FC236}">
                <a16:creationId xmlns:a16="http://schemas.microsoft.com/office/drawing/2014/main" id="{4DE3A19A-541B-44F4-B4C0-1FBC27056A3F}"/>
              </a:ext>
            </a:extLst>
          </p:cNvPr>
          <p:cNvSpPr txBox="1"/>
          <p:nvPr/>
        </p:nvSpPr>
        <p:spPr>
          <a:xfrm>
            <a:off x="8710864" y="1607419"/>
            <a:ext cx="1857676" cy="646331"/>
          </a:xfrm>
          <a:prstGeom prst="rect">
            <a:avLst/>
          </a:prstGeom>
          <a:noFill/>
        </p:spPr>
        <p:txBody>
          <a:bodyPr wrap="square" rtlCol="0">
            <a:spAutoFit/>
          </a:bodyPr>
          <a:lstStyle/>
          <a:p>
            <a:pPr algn="just"/>
            <a:r>
              <a:rPr lang="en-US" sz="3600" b="1" i="0" dirty="0" err="1">
                <a:solidFill>
                  <a:srgbClr val="000000"/>
                </a:solidFill>
                <a:effectLst/>
                <a:ea typeface="Open Sans" panose="020B0606030504020204" pitchFamily="34" charset="0"/>
                <a:cs typeface="Open Sans" panose="020B0606030504020204" pitchFamily="34" charset="0"/>
              </a:rPr>
              <a:t>Vần</a:t>
            </a:r>
            <a:r>
              <a:rPr lang="en-US" sz="3600" b="1" i="0" dirty="0">
                <a:solidFill>
                  <a:srgbClr val="000000"/>
                </a:solidFill>
                <a:effectLst/>
                <a:ea typeface="Open Sans" panose="020B0606030504020204" pitchFamily="34" charset="0"/>
                <a:cs typeface="Open Sans" panose="020B0606030504020204" pitchFamily="34" charset="0"/>
              </a:rPr>
              <a:t> </a:t>
            </a:r>
            <a:r>
              <a:rPr lang="en-US" sz="3600" b="1" i="0" dirty="0" err="1">
                <a:solidFill>
                  <a:srgbClr val="000000"/>
                </a:solidFill>
                <a:effectLst/>
                <a:ea typeface="Open Sans" panose="020B0606030504020204" pitchFamily="34" charset="0"/>
                <a:cs typeface="Open Sans" panose="020B0606030504020204" pitchFamily="34" charset="0"/>
              </a:rPr>
              <a:t>âc</a:t>
            </a:r>
            <a:r>
              <a:rPr lang="en-US" sz="3600" b="1" i="0" dirty="0">
                <a:solidFill>
                  <a:srgbClr val="000000"/>
                </a:solidFill>
                <a:effectLst/>
                <a:ea typeface="Open Sans" panose="020B0606030504020204" pitchFamily="34" charset="0"/>
                <a:cs typeface="Open Sans" panose="020B0606030504020204" pitchFamily="34" charset="0"/>
              </a:rPr>
              <a:t>:</a:t>
            </a:r>
          </a:p>
        </p:txBody>
      </p:sp>
      <p:sp>
        <p:nvSpPr>
          <p:cNvPr id="7" name="Oval 6">
            <a:extLst>
              <a:ext uri="{FF2B5EF4-FFF2-40B4-BE49-F238E27FC236}">
                <a16:creationId xmlns:a16="http://schemas.microsoft.com/office/drawing/2014/main" id="{F63042BE-0145-4D3C-A75A-05262BD0C209}"/>
              </a:ext>
            </a:extLst>
          </p:cNvPr>
          <p:cNvSpPr/>
          <p:nvPr/>
        </p:nvSpPr>
        <p:spPr>
          <a:xfrm>
            <a:off x="596766" y="1501541"/>
            <a:ext cx="5111015"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347B8C-ACE9-433A-8F71-7D1764E45CD5}"/>
              </a:ext>
            </a:extLst>
          </p:cNvPr>
          <p:cNvSpPr txBox="1"/>
          <p:nvPr/>
        </p:nvSpPr>
        <p:spPr>
          <a:xfrm>
            <a:off x="7382578" y="2117558"/>
            <a:ext cx="1857676" cy="646331"/>
          </a:xfrm>
          <a:prstGeom prst="rect">
            <a:avLst/>
          </a:prstGeom>
          <a:noFill/>
        </p:spPr>
        <p:txBody>
          <a:bodyPr wrap="square" rtlCol="0">
            <a:spAutoFit/>
          </a:bodyPr>
          <a:lstStyle/>
          <a:p>
            <a:pPr algn="just"/>
            <a:r>
              <a:rPr lang="en-US" sz="3600" b="1" i="0" dirty="0" err="1">
                <a:solidFill>
                  <a:srgbClr val="FF0000"/>
                </a:solidFill>
                <a:effectLst/>
                <a:ea typeface="Open Sans" panose="020B0606030504020204" pitchFamily="34" charset="0"/>
                <a:cs typeface="Open Sans" panose="020B0606030504020204" pitchFamily="34" charset="0"/>
              </a:rPr>
              <a:t>Giàn</a:t>
            </a:r>
            <a:r>
              <a:rPr lang="en-US" sz="3600" b="1" i="0" dirty="0">
                <a:solidFill>
                  <a:srgbClr val="FF0000"/>
                </a:solidFill>
                <a:effectLst/>
                <a:ea typeface="Open Sans" panose="020B0606030504020204" pitchFamily="34" charset="0"/>
                <a:cs typeface="Open Sans" panose="020B0606030504020204" pitchFamily="34" charset="0"/>
              </a:rPr>
              <a:t> </a:t>
            </a:r>
            <a:r>
              <a:rPr lang="en-US" sz="3600" b="1" i="0" dirty="0" err="1">
                <a:solidFill>
                  <a:srgbClr val="FF0000"/>
                </a:solidFill>
                <a:effectLst/>
                <a:ea typeface="Open Sans" panose="020B0606030504020204" pitchFamily="34" charset="0"/>
                <a:cs typeface="Open Sans" panose="020B0606030504020204" pitchFamily="34" charset="0"/>
              </a:rPr>
              <a:t>gấc</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1" name="Oval 20">
            <a:extLst>
              <a:ext uri="{FF2B5EF4-FFF2-40B4-BE49-F238E27FC236}">
                <a16:creationId xmlns:a16="http://schemas.microsoft.com/office/drawing/2014/main" id="{64EA794D-C123-4147-B587-2CF85CCE9E81}"/>
              </a:ext>
            </a:extLst>
          </p:cNvPr>
          <p:cNvSpPr/>
          <p:nvPr/>
        </p:nvSpPr>
        <p:spPr>
          <a:xfrm>
            <a:off x="2877954" y="4716379"/>
            <a:ext cx="4081112"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8F80E14-4577-4E2C-99C5-7B6E26A1BD54}"/>
              </a:ext>
            </a:extLst>
          </p:cNvPr>
          <p:cNvSpPr txBox="1"/>
          <p:nvPr/>
        </p:nvSpPr>
        <p:spPr>
          <a:xfrm>
            <a:off x="9509761" y="2117558"/>
            <a:ext cx="2127182" cy="646331"/>
          </a:xfrm>
          <a:prstGeom prst="rect">
            <a:avLst/>
          </a:prstGeom>
          <a:noFill/>
        </p:spPr>
        <p:txBody>
          <a:bodyPr wrap="square" rtlCol="0">
            <a:spAutoFit/>
          </a:bodyPr>
          <a:lstStyle/>
          <a:p>
            <a:pPr algn="just"/>
            <a:r>
              <a:rPr lang="en-US" sz="3600" b="1" i="0" dirty="0" err="1">
                <a:solidFill>
                  <a:srgbClr val="FF0000"/>
                </a:solidFill>
                <a:effectLst/>
                <a:ea typeface="Open Sans" panose="020B0606030504020204" pitchFamily="34" charset="0"/>
                <a:cs typeface="Open Sans" panose="020B0606030504020204" pitchFamily="34" charset="0"/>
              </a:rPr>
              <a:t>Bậc</a:t>
            </a:r>
            <a:r>
              <a:rPr lang="en-US" sz="3600" b="1" i="0" dirty="0">
                <a:solidFill>
                  <a:srgbClr val="FF0000"/>
                </a:solidFill>
                <a:effectLst/>
                <a:ea typeface="Open Sans" panose="020B0606030504020204" pitchFamily="34" charset="0"/>
                <a:cs typeface="Open Sans" panose="020B0606030504020204" pitchFamily="34" charset="0"/>
              </a:rPr>
              <a:t> </a:t>
            </a:r>
            <a:r>
              <a:rPr lang="en-US" sz="3600" b="1" i="0" dirty="0" err="1">
                <a:solidFill>
                  <a:srgbClr val="FF0000"/>
                </a:solidFill>
                <a:effectLst/>
                <a:ea typeface="Open Sans" panose="020B0606030504020204" pitchFamily="34" charset="0"/>
                <a:cs typeface="Open Sans" panose="020B0606030504020204" pitchFamily="34" charset="0"/>
              </a:rPr>
              <a:t>thềm</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3" name="Rectangles 7">
            <a:extLst>
              <a:ext uri="{FF2B5EF4-FFF2-40B4-BE49-F238E27FC236}">
                <a16:creationId xmlns:a16="http://schemas.microsoft.com/office/drawing/2014/main" id="{E181E9C8-436F-4AF7-9FD9-BC2D685E180C}"/>
              </a:ext>
            </a:extLst>
          </p:cNvPr>
          <p:cNvSpPr/>
          <p:nvPr/>
        </p:nvSpPr>
        <p:spPr>
          <a:xfrm>
            <a:off x="7280710" y="3513221"/>
            <a:ext cx="4356234" cy="1809550"/>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4" name="TextBox 23">
            <a:extLst>
              <a:ext uri="{FF2B5EF4-FFF2-40B4-BE49-F238E27FC236}">
                <a16:creationId xmlns:a16="http://schemas.microsoft.com/office/drawing/2014/main" id="{AA846789-4319-4E95-A1C2-E33D149F7751}"/>
              </a:ext>
            </a:extLst>
          </p:cNvPr>
          <p:cNvSpPr txBox="1"/>
          <p:nvPr/>
        </p:nvSpPr>
        <p:spPr>
          <a:xfrm>
            <a:off x="8797492" y="3542097"/>
            <a:ext cx="1857676" cy="646331"/>
          </a:xfrm>
          <a:prstGeom prst="rect">
            <a:avLst/>
          </a:prstGeom>
          <a:noFill/>
        </p:spPr>
        <p:txBody>
          <a:bodyPr wrap="square" rtlCol="0">
            <a:spAutoFit/>
          </a:bodyPr>
          <a:lstStyle/>
          <a:p>
            <a:pPr algn="just"/>
            <a:r>
              <a:rPr lang="en-US" sz="3600" b="1" i="0" dirty="0" err="1">
                <a:solidFill>
                  <a:srgbClr val="000000"/>
                </a:solidFill>
                <a:effectLst/>
                <a:ea typeface="Open Sans" panose="020B0606030504020204" pitchFamily="34" charset="0"/>
                <a:cs typeface="Open Sans" panose="020B0606030504020204" pitchFamily="34" charset="0"/>
              </a:rPr>
              <a:t>Vần</a:t>
            </a:r>
            <a:r>
              <a:rPr lang="en-US" sz="3600" b="1" i="0" dirty="0">
                <a:solidFill>
                  <a:srgbClr val="000000"/>
                </a:solidFill>
                <a:effectLst/>
                <a:ea typeface="Open Sans" panose="020B0606030504020204" pitchFamily="34" charset="0"/>
                <a:cs typeface="Open Sans" panose="020B0606030504020204" pitchFamily="34" charset="0"/>
              </a:rPr>
              <a:t> </a:t>
            </a:r>
            <a:r>
              <a:rPr lang="en-US" sz="3600" b="1" i="0" dirty="0" err="1">
                <a:solidFill>
                  <a:srgbClr val="000000"/>
                </a:solidFill>
                <a:effectLst/>
                <a:ea typeface="Open Sans" panose="020B0606030504020204" pitchFamily="34" charset="0"/>
                <a:cs typeface="Open Sans" panose="020B0606030504020204" pitchFamily="34" charset="0"/>
              </a:rPr>
              <a:t>ât</a:t>
            </a:r>
            <a:r>
              <a:rPr lang="en-US" sz="3600" b="1" i="0" dirty="0">
                <a:solidFill>
                  <a:srgbClr val="000000"/>
                </a:solidFill>
                <a:effectLst/>
                <a:ea typeface="Open Sans" panose="020B0606030504020204" pitchFamily="34" charset="0"/>
                <a:cs typeface="Open Sans" panose="020B0606030504020204" pitchFamily="34" charset="0"/>
              </a:rPr>
              <a:t>:</a:t>
            </a:r>
          </a:p>
        </p:txBody>
      </p:sp>
      <p:sp>
        <p:nvSpPr>
          <p:cNvPr id="25" name="Oval 24">
            <a:extLst>
              <a:ext uri="{FF2B5EF4-FFF2-40B4-BE49-F238E27FC236}">
                <a16:creationId xmlns:a16="http://schemas.microsoft.com/office/drawing/2014/main" id="{827E538A-F188-44E5-BEFF-27E9459763F6}"/>
              </a:ext>
            </a:extLst>
          </p:cNvPr>
          <p:cNvSpPr/>
          <p:nvPr/>
        </p:nvSpPr>
        <p:spPr>
          <a:xfrm>
            <a:off x="5727033" y="4186989"/>
            <a:ext cx="433136" cy="4908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3B94D15-5F67-44A4-8149-C794B87313D2}"/>
              </a:ext>
            </a:extLst>
          </p:cNvPr>
          <p:cNvSpPr txBox="1"/>
          <p:nvPr/>
        </p:nvSpPr>
        <p:spPr>
          <a:xfrm>
            <a:off x="7613584" y="4042610"/>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Đôi</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tất</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id="{62438D78-FB6B-437D-89E5-453EDB1E63E9}"/>
              </a:ext>
            </a:extLst>
          </p:cNvPr>
          <p:cNvSpPr/>
          <p:nvPr/>
        </p:nvSpPr>
        <p:spPr>
          <a:xfrm>
            <a:off x="4976263" y="3532471"/>
            <a:ext cx="433136" cy="741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2B8234F-8051-4966-B5AF-8F4E9D9AD8E6}"/>
              </a:ext>
            </a:extLst>
          </p:cNvPr>
          <p:cNvSpPr txBox="1"/>
          <p:nvPr/>
        </p:nvSpPr>
        <p:spPr>
          <a:xfrm>
            <a:off x="9760017" y="4032985"/>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lật</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đật</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32" name="Oval 31">
            <a:extLst>
              <a:ext uri="{FF2B5EF4-FFF2-40B4-BE49-F238E27FC236}">
                <a16:creationId xmlns:a16="http://schemas.microsoft.com/office/drawing/2014/main" id="{8D0D6D5D-3F49-4185-BAA4-604CE66B4CA4}"/>
              </a:ext>
            </a:extLst>
          </p:cNvPr>
          <p:cNvSpPr/>
          <p:nvPr/>
        </p:nvSpPr>
        <p:spPr>
          <a:xfrm>
            <a:off x="1241660" y="3291840"/>
            <a:ext cx="2618072" cy="21079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4816324-5220-42F8-A1C9-8F52BC98788D}"/>
              </a:ext>
            </a:extLst>
          </p:cNvPr>
          <p:cNvSpPr txBox="1"/>
          <p:nvPr/>
        </p:nvSpPr>
        <p:spPr>
          <a:xfrm>
            <a:off x="8566484" y="4600875"/>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phật</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thủ</a:t>
            </a:r>
            <a:endParaRPr lang="en-US" sz="3600" b="1" i="0" dirty="0">
              <a:solidFill>
                <a:srgbClr val="FF0000"/>
              </a:solidFill>
              <a:effectLs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341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down)">
                                      <p:cBhvr>
                                        <p:cTn id="69" dur="500"/>
                                        <p:tgtEl>
                                          <p:spTgt spid="32"/>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6" grpId="0"/>
      <p:bldP spid="7" grpId="0" animBg="1"/>
      <p:bldP spid="20" grpId="0"/>
      <p:bldP spid="21" grpId="0" animBg="1"/>
      <p:bldP spid="22" grpId="0"/>
      <p:bldP spid="23" grpId="0" bldLvl="0" animBg="1"/>
      <p:bldP spid="24" grpId="0"/>
      <p:bldP spid="25" grpId="0" animBg="1"/>
      <p:bldP spid="26" grpId="0"/>
      <p:bldP spid="29" grpId="0" animBg="1"/>
      <p:bldP spid="30" grpId="0"/>
      <p:bldP spid="32" grpId="0" animBg="1"/>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任意多边形: 形状 1">
            <a:extLst>
              <a:ext uri="{FF2B5EF4-FFF2-40B4-BE49-F238E27FC236}">
                <a16:creationId xmlns:a16="http://schemas.microsoft.com/office/drawing/2014/main" id="{52379516-0138-446F-8882-162FBD5948DD}"/>
              </a:ext>
            </a:extLst>
          </p:cNvPr>
          <p:cNvSpPr/>
          <p:nvPr/>
        </p:nvSpPr>
        <p:spPr>
          <a:xfrm>
            <a:off x="3605349" y="640079"/>
            <a:ext cx="7887215" cy="5069687"/>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3" name="Picture 2">
            <a:extLst>
              <a:ext uri="{FF2B5EF4-FFF2-40B4-BE49-F238E27FC236}">
                <a16:creationId xmlns:a16="http://schemas.microsoft.com/office/drawing/2014/main" id="{CABBCF9E-3CA4-46D5-80E0-C905A9BC1A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3985" y="1531701"/>
            <a:ext cx="5325581" cy="55622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E67807-53A2-4AF6-BB82-170CE01EB2D7}"/>
              </a:ext>
            </a:extLst>
          </p:cNvPr>
          <p:cNvSpPr txBox="1"/>
          <p:nvPr/>
        </p:nvSpPr>
        <p:spPr>
          <a:xfrm>
            <a:off x="4350619" y="1607419"/>
            <a:ext cx="6631806" cy="2554545"/>
          </a:xfrm>
          <a:prstGeom prst="rect">
            <a:avLst/>
          </a:prstGeom>
          <a:noFill/>
        </p:spPr>
        <p:txBody>
          <a:bodyPr wrap="square" rtlCol="0">
            <a:spAutoFit/>
          </a:bodyPr>
          <a:lstStyle/>
          <a:p>
            <a:pPr algn="ctr"/>
            <a:r>
              <a:rPr lang="nl-NL" sz="4000" b="1" dirty="0">
                <a:solidFill>
                  <a:srgbClr val="FF0000"/>
                </a:solidFill>
                <a:ea typeface="Times New Roman" panose="02020603050405020304" pitchFamily="18" charset="0"/>
              </a:rPr>
              <a:t>V</a:t>
            </a:r>
            <a:r>
              <a:rPr lang="nl-NL" sz="4000" b="1" dirty="0">
                <a:solidFill>
                  <a:srgbClr val="FF0000"/>
                </a:solidFill>
                <a:effectLst/>
                <a:ea typeface="Times New Roman" panose="02020603050405020304" pitchFamily="18" charset="0"/>
              </a:rPr>
              <a:t>ề trao đổi với người thân về các loài động vật, các loài thú rừng đã thấy trực tiếp hoặc qua sách báo, phim ảnh. </a:t>
            </a:r>
            <a:endParaRPr lang="en-US" sz="4000" b="1" dirty="0">
              <a:solidFill>
                <a:srgbClr val="FF0000"/>
              </a:solidFill>
            </a:endParaRPr>
          </a:p>
        </p:txBody>
      </p:sp>
    </p:spTree>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45034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2504B-467B-4DE4-B6C4-83C579DCC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168" y="47988"/>
            <a:ext cx="6211617" cy="6211617"/>
          </a:xfrm>
          <a:prstGeom prst="rect">
            <a:avLst/>
          </a:prstGeom>
        </p:spPr>
      </p:pic>
      <p:sp>
        <p:nvSpPr>
          <p:cNvPr id="18" name="矩形: 圆角 3">
            <a:extLst>
              <a:ext uri="{FF2B5EF4-FFF2-40B4-BE49-F238E27FC236}">
                <a16:creationId xmlns:a16="http://schemas.microsoft.com/office/drawing/2014/main" id="{1058BD0B-CC4F-4C73-9C81-49C4450FF576}"/>
              </a:ext>
            </a:extLst>
          </p:cNvPr>
          <p:cNvSpPr/>
          <p:nvPr/>
        </p:nvSpPr>
        <p:spPr>
          <a:xfrm>
            <a:off x="586925" y="1197681"/>
            <a:ext cx="10614485" cy="446263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2" name="Picture 1">
            <a:extLst>
              <a:ext uri="{FF2B5EF4-FFF2-40B4-BE49-F238E27FC236}">
                <a16:creationId xmlns:a16="http://schemas.microsoft.com/office/drawing/2014/main" id="{A1E1E664-0EA0-4FBB-8CAC-28F9ADA420BD}"/>
              </a:ext>
            </a:extLst>
          </p:cNvPr>
          <p:cNvPicPr>
            <a:picLocks noChangeAspect="1"/>
          </p:cNvPicPr>
          <p:nvPr/>
        </p:nvPicPr>
        <p:blipFill>
          <a:blip r:embed="rId4"/>
          <a:stretch>
            <a:fillRect/>
          </a:stretch>
        </p:blipFill>
        <p:spPr>
          <a:xfrm>
            <a:off x="4574509" y="1673305"/>
            <a:ext cx="3633531" cy="1072989"/>
          </a:xfrm>
          <a:prstGeom prst="rect">
            <a:avLst/>
          </a:prstGeom>
        </p:spPr>
      </p:pic>
      <p:pic>
        <p:nvPicPr>
          <p:cNvPr id="4" name="Picture 3">
            <a:extLst>
              <a:ext uri="{FF2B5EF4-FFF2-40B4-BE49-F238E27FC236}">
                <a16:creationId xmlns:a16="http://schemas.microsoft.com/office/drawing/2014/main" id="{61579BB7-10A2-4C4C-B2F8-D9EF41E9A680}"/>
              </a:ext>
            </a:extLst>
          </p:cNvPr>
          <p:cNvPicPr>
            <a:picLocks noChangeAspect="1"/>
          </p:cNvPicPr>
          <p:nvPr/>
        </p:nvPicPr>
        <p:blipFill>
          <a:blip r:embed="rId5"/>
          <a:stretch>
            <a:fillRect/>
          </a:stretch>
        </p:blipFill>
        <p:spPr>
          <a:xfrm>
            <a:off x="2118028" y="2682529"/>
            <a:ext cx="7651143" cy="2121592"/>
          </a:xfrm>
          <a:prstGeom prst="rect">
            <a:avLst/>
          </a:prstGeom>
        </p:spPr>
      </p:pic>
      <p:sp>
        <p:nvSpPr>
          <p:cNvPr id="5" name="TextBox 4">
            <a:extLst>
              <a:ext uri="{FF2B5EF4-FFF2-40B4-BE49-F238E27FC236}">
                <a16:creationId xmlns:a16="http://schemas.microsoft.com/office/drawing/2014/main" id="{96531F0D-F348-4DB7-A673-8E6BFFE9B07A}"/>
              </a:ext>
            </a:extLst>
          </p:cNvPr>
          <p:cNvSpPr txBox="1"/>
          <p:nvPr/>
        </p:nvSpPr>
        <p:spPr>
          <a:xfrm>
            <a:off x="3457575" y="762000"/>
            <a:ext cx="6334125" cy="584775"/>
          </a:xfrm>
          <a:prstGeom prst="rect">
            <a:avLst/>
          </a:prstGeom>
          <a:noFill/>
        </p:spPr>
        <p:txBody>
          <a:bodyPr wrap="square" rtlCol="0">
            <a:spAutoFit/>
          </a:bodyPr>
          <a:lstStyle/>
          <a:p>
            <a:r>
              <a:rPr lang="en-US" sz="3200" b="1" dirty="0" err="1"/>
              <a:t>Thứ</a:t>
            </a:r>
            <a:r>
              <a:rPr lang="en-US" sz="3200" b="1" dirty="0"/>
              <a:t>…..</a:t>
            </a:r>
            <a:r>
              <a:rPr lang="en-US" sz="3200" b="1" dirty="0" err="1"/>
              <a:t>ngày</a:t>
            </a:r>
            <a:r>
              <a:rPr lang="en-US" sz="3200" b="1" dirty="0"/>
              <a:t>…..</a:t>
            </a:r>
            <a:r>
              <a:rPr lang="en-US" sz="3200" b="1" dirty="0" err="1"/>
              <a:t>tháng</a:t>
            </a:r>
            <a:r>
              <a:rPr lang="en-US" sz="3200" b="1" dirty="0"/>
              <a:t>…..</a:t>
            </a:r>
            <a:r>
              <a:rPr lang="en-US" sz="3200" b="1" dirty="0" err="1"/>
              <a:t>năm</a:t>
            </a:r>
            <a:r>
              <a:rPr lang="en-US" sz="3200" b="1" dirty="0"/>
              <a:t>…..</a:t>
            </a:r>
          </a:p>
        </p:txBody>
      </p:sp>
      <p:pic>
        <p:nvPicPr>
          <p:cNvPr id="7" name="Picture 6" descr="Logo&#10;&#10;Description automatically generated">
            <a:extLst>
              <a:ext uri="{FF2B5EF4-FFF2-40B4-BE49-F238E27FC236}">
                <a16:creationId xmlns:a16="http://schemas.microsoft.com/office/drawing/2014/main" id="{79F582C7-B888-44B1-8D8B-57CDB4B431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14A0434D-B0E4-463F-B7DA-06C993E931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7195" y="-657225"/>
            <a:ext cx="3819520" cy="4177068"/>
          </a:xfrm>
          <a:prstGeom prst="rect">
            <a:avLst/>
          </a:prstGeom>
        </p:spPr>
      </p:pic>
    </p:spTree>
    <p:extLst>
      <p:ext uri="{BB962C8B-B14F-4D97-AF65-F5344CB8AC3E}">
        <p14:creationId xmlns:p14="http://schemas.microsoft.com/office/powerpoint/2010/main" val="29438839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E3E145CE-7C12-4D7E-8854-62010047B5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1" name="TextBox 10">
            <a:extLst>
              <a:ext uri="{FF2B5EF4-FFF2-40B4-BE49-F238E27FC236}">
                <a16:creationId xmlns:a16="http://schemas.microsoft.com/office/drawing/2014/main" id="{8E8F193D-31D7-4647-8EE3-4A115D9268A2}"/>
              </a:ext>
            </a:extLst>
          </p:cNvPr>
          <p:cNvSpPr txBox="1"/>
          <p:nvPr/>
        </p:nvSpPr>
        <p:spPr>
          <a:xfrm>
            <a:off x="912642" y="1567524"/>
            <a:ext cx="10377792" cy="3354957"/>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Viết đúng chính tả bài “Chim chích bông”. Biết cách trình bày đoạn văn, biết viết hoa chữ cái đầu tên bài học và các dấu câu..</a:t>
            </a:r>
          </a:p>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Làm đúng các bài tập chính tả, phân biệt iêu / ươu (ât / âc) .</a:t>
            </a:r>
          </a:p>
        </p:txBody>
      </p:sp>
    </p:spTree>
    <p:extLst>
      <p:ext uri="{BB962C8B-B14F-4D97-AF65-F5344CB8AC3E}">
        <p14:creationId xmlns:p14="http://schemas.microsoft.com/office/powerpoint/2010/main" val="217443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id="{C0EEF8F4-2BFA-4EC9-8B6E-24889F135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id="{35BEF64D-DF4B-4D00-99A5-2FD9839DF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3" name="Picture 2">
            <a:extLst>
              <a:ext uri="{FF2B5EF4-FFF2-40B4-BE49-F238E27FC236}">
                <a16:creationId xmlns:a16="http://schemas.microsoft.com/office/drawing/2014/main" id="{ECA35778-CC38-4B15-BE6D-FAFF81D91191}"/>
              </a:ext>
            </a:extLst>
          </p:cNvPr>
          <p:cNvPicPr>
            <a:picLocks noChangeAspect="1"/>
          </p:cNvPicPr>
          <p:nvPr/>
        </p:nvPicPr>
        <p:blipFill>
          <a:blip r:embed="rId6"/>
          <a:stretch>
            <a:fillRect/>
          </a:stretch>
        </p:blipFill>
        <p:spPr>
          <a:xfrm>
            <a:off x="2495851" y="1684330"/>
            <a:ext cx="6950042" cy="2103302"/>
          </a:xfrm>
          <a:prstGeom prst="rect">
            <a:avLst/>
          </a:prstGeom>
        </p:spPr>
      </p:pic>
    </p:spTree>
    <p:extLst>
      <p:ext uri="{BB962C8B-B14F-4D97-AF65-F5344CB8AC3E}">
        <p14:creationId xmlns:p14="http://schemas.microsoft.com/office/powerpoint/2010/main" val="2177153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772AFF0-685E-43BD-93D2-41472B997834}"/>
              </a:ext>
            </a:extLst>
          </p:cNvPr>
          <p:cNvPicPr>
            <a:picLocks noChangeAspect="1"/>
          </p:cNvPicPr>
          <p:nvPr/>
        </p:nvPicPr>
        <p:blipFill>
          <a:blip r:embed="rId4"/>
          <a:stretch>
            <a:fillRect/>
          </a:stretch>
        </p:blipFill>
        <p:spPr>
          <a:xfrm>
            <a:off x="1675489" y="1040950"/>
            <a:ext cx="10516511" cy="1371719"/>
          </a:xfrm>
          <a:prstGeom prst="rect">
            <a:avLst/>
          </a:prstGeom>
        </p:spPr>
      </p:pic>
    </p:spTree>
    <p:extLst>
      <p:ext uri="{BB962C8B-B14F-4D97-AF65-F5344CB8AC3E}">
        <p14:creationId xmlns:p14="http://schemas.microsoft.com/office/powerpoint/2010/main" val="126777533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6" name="图片 20" descr="图片包含 播放器&#10;&#10;已生成高可信度的说明">
            <a:extLst>
              <a:ext uri="{FF2B5EF4-FFF2-40B4-BE49-F238E27FC236}">
                <a16:creationId xmlns:a16="http://schemas.microsoft.com/office/drawing/2014/main" id="{D96FCE83-BBCC-4D22-AF82-D21928DB1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75" y="-1386809"/>
            <a:ext cx="10944225" cy="7582717"/>
          </a:xfrm>
          <a:prstGeom prst="rect">
            <a:avLst/>
          </a:prstGeom>
        </p:spPr>
      </p:pic>
      <p:pic>
        <p:nvPicPr>
          <p:cNvPr id="10" name="图片 9">
            <a:extLst>
              <a:ext uri="{FF2B5EF4-FFF2-40B4-BE49-F238E27FC236}">
                <a16:creationId xmlns:a16="http://schemas.microsoft.com/office/drawing/2014/main" id="{E0779B15-D7D6-4EFB-B298-F1C952CC8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11" name="Picture 2">
            <a:extLst>
              <a:ext uri="{FF2B5EF4-FFF2-40B4-BE49-F238E27FC236}">
                <a16:creationId xmlns:a16="http://schemas.microsoft.com/office/drawing/2014/main" id="{33D19E27-1BED-4E4E-8F0A-578F6C385B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1">
            <a:extLst>
              <a:ext uri="{FF2B5EF4-FFF2-40B4-BE49-F238E27FC236}">
                <a16:creationId xmlns:a16="http://schemas.microsoft.com/office/drawing/2014/main" id="{C38ECC73-7ED2-4D6B-8C53-9021049198C5}"/>
              </a:ext>
            </a:extLst>
          </p:cNvPr>
          <p:cNvGrpSpPr/>
          <p:nvPr/>
        </p:nvGrpSpPr>
        <p:grpSpPr>
          <a:xfrm>
            <a:off x="11668613" y="5754974"/>
            <a:ext cx="662353" cy="910740"/>
            <a:chOff x="-2033679" y="889419"/>
            <a:chExt cx="463503" cy="619473"/>
          </a:xfrm>
        </p:grpSpPr>
        <p:pic>
          <p:nvPicPr>
            <p:cNvPr id="13" name="Picture 10" descr="E:\丫头\png\小人\卡通类素材\ry.png">
              <a:extLst>
                <a:ext uri="{FF2B5EF4-FFF2-40B4-BE49-F238E27FC236}">
                  <a16:creationId xmlns:a16="http://schemas.microsoft.com/office/drawing/2014/main" id="{D419889E-3FC0-4929-ABDE-37824B39C02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id="{2D0820C8-1D52-4F8F-821E-9FDD568587F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图片 2">
            <a:extLst>
              <a:ext uri="{FF2B5EF4-FFF2-40B4-BE49-F238E27FC236}">
                <a16:creationId xmlns:a16="http://schemas.microsoft.com/office/drawing/2014/main" id="{327C957F-15E0-40A8-8758-74C72150E54B}"/>
              </a:ext>
            </a:extLst>
          </p:cNvPr>
          <p:cNvPicPr>
            <a:picLocks noChangeAspect="1"/>
          </p:cNvPicPr>
          <p:nvPr/>
        </p:nvPicPr>
        <p:blipFill>
          <a:blip r:embed="rId8"/>
          <a:stretch>
            <a:fillRect/>
          </a:stretch>
        </p:blipFill>
        <p:spPr>
          <a:xfrm>
            <a:off x="9997603" y="3718935"/>
            <a:ext cx="2213305" cy="2994769"/>
          </a:xfrm>
          <a:prstGeom prst="rect">
            <a:avLst/>
          </a:prstGeom>
        </p:spPr>
      </p:pic>
      <p:sp>
        <p:nvSpPr>
          <p:cNvPr id="21" name="TextBox 20">
            <a:extLst>
              <a:ext uri="{FF2B5EF4-FFF2-40B4-BE49-F238E27FC236}">
                <a16:creationId xmlns:a16="http://schemas.microsoft.com/office/drawing/2014/main" id="{096A9837-6961-4D64-B9BB-4B80A6621E21}"/>
              </a:ext>
            </a:extLst>
          </p:cNvPr>
          <p:cNvSpPr txBox="1"/>
          <p:nvPr/>
        </p:nvSpPr>
        <p:spPr>
          <a:xfrm>
            <a:off x="3300263" y="778710"/>
            <a:ext cx="6162373" cy="666657"/>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lang="en-US" sz="3732" b="1" dirty="0" err="1">
                <a:solidFill>
                  <a:prstClr val="white"/>
                </a:solidFill>
                <a:latin typeface="Calibri" panose="020F0502020204030204" pitchFamily="34" charset="0"/>
                <a:cs typeface="Calibri" panose="020F0502020204030204" pitchFamily="34" charset="0"/>
              </a:rPr>
              <a:t>Chim</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chích</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bông</a:t>
            </a:r>
            <a:endParaRPr kumimoji="0" lang="en-US" sz="3732"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DD861152-15CC-4DA2-8CF5-70743D6D13BD}"/>
              </a:ext>
            </a:extLst>
          </p:cNvPr>
          <p:cNvSpPr txBox="1"/>
          <p:nvPr/>
        </p:nvSpPr>
        <p:spPr>
          <a:xfrm>
            <a:off x="1927598" y="1454776"/>
            <a:ext cx="8852697" cy="3046988"/>
          </a:xfrm>
          <a:prstGeom prst="rect">
            <a:avLst/>
          </a:prstGeom>
          <a:noFill/>
        </p:spPr>
        <p:txBody>
          <a:bodyPr wrap="square">
            <a:spAutoFit/>
          </a:bodyPr>
          <a:lstStyle/>
          <a:p>
            <a:pPr lvl="0" algn="just" defTabSz="1218804"/>
            <a:r>
              <a:rPr lang="vi-VN" sz="2400" dirty="0">
                <a:solidFill>
                  <a:prstClr val="white"/>
                </a:solidFill>
              </a:rPr>
              <a:t>Chích bông là một con chim bé xinh đẹp. Hai chân chích bông xinh xinh bằng hai chiếc tăm. Thế mà hai cái chân tăm ấy rất nhanh nhẹn, được việc, nhảy cứ liên liến. Hai chiếc cánh nhỏ xíu. Cánh nhỏ mà xoải nhanh vun vút. Cặp mỏ chích bông tí tẹo bằng hai mảnh vỏ trấu chắp lại. Cặp mỏ tí hon ấy gắp sâu trên lá nhanh thoăn thoắt.</a:t>
            </a:r>
          </a:p>
          <a:p>
            <a:pPr lvl="0" algn="r" defTabSz="1218804"/>
            <a:r>
              <a:rPr lang="vi-VN" sz="2400" dirty="0">
                <a:solidFill>
                  <a:prstClr val="white"/>
                </a:solidFill>
              </a:rPr>
              <a:t>(Theo Tô Hoài)</a:t>
            </a:r>
          </a:p>
          <a:p>
            <a:pPr lvl="0" algn="just" defTabSz="1218804"/>
            <a:endParaRPr lang="vi-VN" sz="2400" dirty="0">
              <a:solidFill>
                <a:prstClr val="white"/>
              </a:solidFill>
            </a:endParaRPr>
          </a:p>
        </p:txBody>
      </p:sp>
    </p:spTree>
    <p:extLst>
      <p:ext uri="{BB962C8B-B14F-4D97-AF65-F5344CB8AC3E}">
        <p14:creationId xmlns:p14="http://schemas.microsoft.com/office/powerpoint/2010/main" val="16327151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520861" y="421863"/>
            <a:ext cx="2852576"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Chim</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chích</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bông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15" name="TextBox 14">
            <a:extLst>
              <a:ext uri="{FF2B5EF4-FFF2-40B4-BE49-F238E27FC236}">
                <a16:creationId xmlns:a16="http://schemas.microsoft.com/office/drawing/2014/main" id="{C66770A4-5842-400C-9639-3BC84F4ED58D}"/>
              </a:ext>
            </a:extLst>
          </p:cNvPr>
          <p:cNvSpPr txBox="1"/>
          <p:nvPr/>
        </p:nvSpPr>
        <p:spPr>
          <a:xfrm>
            <a:off x="993942" y="1012396"/>
            <a:ext cx="12192001" cy="461665"/>
          </a:xfrm>
          <a:prstGeom prst="rect">
            <a:avLst/>
          </a:prstGeom>
          <a:noFill/>
        </p:spPr>
        <p:txBody>
          <a:bodyPr wrap="square" rtlCol="0">
            <a:spAutoFit/>
          </a:bodyPr>
          <a:lstStyle/>
          <a:p>
            <a:pPr lvl="0" indent="361950" algn="just">
              <a:spcAft>
                <a:spcPts val="500"/>
              </a:spcAft>
              <a:defRPr/>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Chích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bông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một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chim</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bé</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đẹp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Hai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chân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chích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bông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9C0D0651-4D60-4F51-B93A-206AE7D4D8F2}"/>
              </a:ext>
            </a:extLst>
          </p:cNvPr>
          <p:cNvSpPr txBox="1"/>
          <p:nvPr/>
        </p:nvSpPr>
        <p:spPr>
          <a:xfrm>
            <a:off x="-103338" y="1541786"/>
            <a:ext cx="12192001"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xi</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bằng hai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 Ǉăm. TǗı jà hai cái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Ǉăm ấy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ất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 đư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ϑ νμ</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İc</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C581A07F-7F07-40D7-934E-AEA4B61F810A}"/>
              </a:ext>
            </a:extLst>
          </p:cNvPr>
          <p:cNvSpPr txBox="1"/>
          <p:nvPr/>
        </p:nvSpPr>
        <p:spPr>
          <a:xfrm>
            <a:off x="-132214" y="2051925"/>
            <a:ext cx="12192001" cy="461665"/>
          </a:xfrm>
          <a:prstGeom prst="rect">
            <a:avLst/>
          </a:prstGeom>
          <a:noFill/>
        </p:spPr>
        <p:txBody>
          <a:bodyPr wrap="square" rtlCol="0">
            <a:spAutoFit/>
          </a:bodyPr>
          <a:lstStyle/>
          <a:p>
            <a:pPr lvl="0" indent="361950" algn="just">
              <a:spcAft>
                <a:spcPts val="500"/>
              </a:spcAft>
              <a:defRPr/>
            </a:pP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ảy cứ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  Hai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 cá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ỏ xíu.  Cá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ỏ jà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xoải</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νί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Ǽ</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Cặp</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0FFA1219-6388-4291-92B5-EB5531AED12B}"/>
              </a:ext>
            </a:extLst>
          </p:cNvPr>
          <p:cNvSpPr txBox="1"/>
          <p:nvPr/>
        </p:nvSpPr>
        <p:spPr>
          <a:xfrm>
            <a:off x="-161090" y="2581315"/>
            <a:ext cx="12192001" cy="461665"/>
          </a:xfrm>
          <a:prstGeom prst="rect">
            <a:avLst/>
          </a:prstGeom>
          <a:noFill/>
        </p:spPr>
        <p:txBody>
          <a:bodyPr wrap="square" rtlCol="0">
            <a:spAutoFit/>
          </a:bodyPr>
          <a:lstStyle/>
          <a:p>
            <a:pPr lvl="0" indent="361950" algn="just">
              <a:spcAft>
                <a:spcPts val="500"/>
              </a:spcAft>
              <a:defRPr/>
            </a:pPr>
            <a:r>
              <a:rPr lang="nl"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jỏ εíε bŪg Ǉí Ι−o bằng hai jảζ vỏ Ǉrấu εắp lại.  Cặp jỏ Ǉí hΪ ấy gắp sâu Λłn</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30" name="TextBox 29">
            <a:extLst>
              <a:ext uri="{FF2B5EF4-FFF2-40B4-BE49-F238E27FC236}">
                <a16:creationId xmlns:a16="http://schemas.microsoft.com/office/drawing/2014/main" id="{1202091B-334A-4BC2-A529-33028669CF3A}"/>
              </a:ext>
            </a:extLst>
          </p:cNvPr>
          <p:cNvSpPr txBox="1"/>
          <p:nvPr/>
        </p:nvSpPr>
        <p:spPr>
          <a:xfrm>
            <a:off x="-199591" y="3139580"/>
            <a:ext cx="12192001" cy="461665"/>
          </a:xfrm>
          <a:prstGeom prst="rect">
            <a:avLst/>
          </a:prstGeom>
          <a:noFill/>
        </p:spPr>
        <p:txBody>
          <a:bodyPr wrap="square" rtlCol="0">
            <a:spAutoFit/>
          </a:bodyPr>
          <a:lstStyle/>
          <a:p>
            <a:pPr lvl="0" indent="361950" algn="just">
              <a:spcAft>
                <a:spcPts val="500"/>
              </a:spcAft>
              <a:defRPr/>
            </a:pPr>
            <a:r>
              <a:rPr lang="nl"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lá ηaζ κęn κĳt.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27" grpId="0"/>
      <p:bldP spid="28" grpId="0"/>
      <p:bldP spid="29" grpId="0"/>
      <p:bldP spid="30"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607</Words>
  <Application>Microsoft Office PowerPoint</Application>
  <PresentationFormat>Widescreen</PresentationFormat>
  <Paragraphs>63</Paragraphs>
  <Slides>28</Slides>
  <Notes>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28</vt:i4>
      </vt:variant>
    </vt:vector>
  </HeadingPairs>
  <TitlesOfParts>
    <vt:vector size="40" baseType="lpstr">
      <vt:lpstr>等线</vt:lpstr>
      <vt:lpstr>Arial</vt:lpstr>
      <vt:lpstr>Calibri</vt:lpstr>
      <vt:lpstr>HP001 4 hàng</vt:lpstr>
      <vt:lpstr>HP001 5 hàng</vt:lpstr>
      <vt:lpstr>inpin heiti</vt:lpstr>
      <vt:lpstr>Open Sans</vt:lpstr>
      <vt:lpstr>Times New Roman</vt:lpstr>
      <vt:lpstr>字魂70号-灵悦黑体</vt:lpstr>
      <vt:lpstr>Custom Design</vt:lpstr>
      <vt:lpstr>Office 主题</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 tư thế ngồi viết</vt:lpstr>
      <vt:lpstr>PowerPoint Presentation</vt:lpstr>
      <vt:lpstr>PowerPoint Presentation</vt:lpstr>
      <vt:lpstr>Viết vào vở các địa danh có trong đoạn văn dưới đây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50</cp:revision>
  <dcterms:created xsi:type="dcterms:W3CDTF">2022-10-31T10:37:43Z</dcterms:created>
  <dcterms:modified xsi:type="dcterms:W3CDTF">2024-01-29T02:01:51Z</dcterms:modified>
</cp:coreProperties>
</file>