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407" r:id="rId2"/>
    <p:sldId id="451" r:id="rId3"/>
    <p:sldId id="257" r:id="rId4"/>
    <p:sldId id="281" r:id="rId5"/>
    <p:sldId id="472" r:id="rId6"/>
    <p:sldId id="259" r:id="rId7"/>
    <p:sldId id="260" r:id="rId8"/>
    <p:sldId id="262" r:id="rId9"/>
    <p:sldId id="473" r:id="rId10"/>
    <p:sldId id="452" r:id="rId11"/>
    <p:sldId id="474" r:id="rId12"/>
    <p:sldId id="453" r:id="rId13"/>
    <p:sldId id="457" r:id="rId14"/>
    <p:sldId id="261" r:id="rId15"/>
    <p:sldId id="475" r:id="rId16"/>
    <p:sldId id="476" r:id="rId17"/>
    <p:sldId id="265" r:id="rId18"/>
    <p:sldId id="477" r:id="rId19"/>
    <p:sldId id="270" r:id="rId20"/>
    <p:sldId id="478" r:id="rId21"/>
    <p:sldId id="460" r:id="rId22"/>
    <p:sldId id="480"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68" d="100"/>
          <a:sy n="68" d="100"/>
        </p:scale>
        <p:origin x="126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8F41F8-C40E-47C2-9E25-6230D3C3C04C}" type="datetimeFigureOut">
              <a:rPr lang="en-US" smtClean="0"/>
              <a:t>22-Jan-24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EAE7D-2F8F-48FB-896C-80680C2D5899}" type="slidenum">
              <a:rPr lang="en-US" smtClean="0"/>
              <a:t>‹#›</a:t>
            </a:fld>
            <a:endParaRPr lang="en-US"/>
          </a:p>
        </p:txBody>
      </p:sp>
    </p:spTree>
    <p:extLst>
      <p:ext uri="{BB962C8B-B14F-4D97-AF65-F5344CB8AC3E}">
        <p14:creationId xmlns:p14="http://schemas.microsoft.com/office/powerpoint/2010/main" val="62445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DFBEAE7D-2F8F-48FB-896C-80680C2D5899}" type="slidenum">
              <a:rPr lang="en-US" smtClean="0"/>
              <a:t>7</a:t>
            </a:fld>
            <a:endParaRPr lang="en-US"/>
          </a:p>
        </p:txBody>
      </p:sp>
    </p:spTree>
    <p:extLst>
      <p:ext uri="{BB962C8B-B14F-4D97-AF65-F5344CB8AC3E}">
        <p14:creationId xmlns:p14="http://schemas.microsoft.com/office/powerpoint/2010/main" val="1730924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DFBEAE7D-2F8F-48FB-896C-80680C2D5899}" type="slidenum">
              <a:rPr lang="en-US" smtClean="0"/>
              <a:t>22</a:t>
            </a:fld>
            <a:endParaRPr lang="en-US"/>
          </a:p>
        </p:txBody>
      </p:sp>
    </p:spTree>
    <p:extLst>
      <p:ext uri="{BB962C8B-B14F-4D97-AF65-F5344CB8AC3E}">
        <p14:creationId xmlns:p14="http://schemas.microsoft.com/office/powerpoint/2010/main" val="3716745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CBC63-B2F9-1676-03A5-6E5F4635C95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D8C77E-D307-714C-2036-CF272536B6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54C853-880D-39C2-3F57-DBF3C40856E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22-Jan-24</a:t>
            </a:fld>
            <a:endParaRPr lang="en-US"/>
          </a:p>
        </p:txBody>
      </p:sp>
      <p:sp>
        <p:nvSpPr>
          <p:cNvPr id="5" name="Footer Placeholder 4">
            <a:extLst>
              <a:ext uri="{FF2B5EF4-FFF2-40B4-BE49-F238E27FC236}">
                <a16:creationId xmlns:a16="http://schemas.microsoft.com/office/drawing/2014/main" id="{D5A7D972-1807-1E14-406B-A6C27DC2DD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2402980-5254-B416-6282-B639A5F4F53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425566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0EB1E-6F50-34DC-6779-8736C5ECE20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A2F4E7-F7B3-0C64-C7D2-AF95AA44415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6647D-79F8-F12F-132D-63425BE5ABE6}"/>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22-Jan-24</a:t>
            </a:fld>
            <a:endParaRPr lang="en-US"/>
          </a:p>
        </p:txBody>
      </p:sp>
      <p:sp>
        <p:nvSpPr>
          <p:cNvPr id="5" name="Footer Placeholder 4">
            <a:extLst>
              <a:ext uri="{FF2B5EF4-FFF2-40B4-BE49-F238E27FC236}">
                <a16:creationId xmlns:a16="http://schemas.microsoft.com/office/drawing/2014/main" id="{7395454A-E208-9504-6E3B-234B4626D2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C6F363-AA4F-42F9-654E-3FEFBFB44F2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519386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F5D7D4-4F11-F5E7-FBF6-B8DE36A0DB9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A27A3B-4AB7-3318-E623-EBD23F384D3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8C3653-0230-E11D-2BBB-ECE97EB56DB3}"/>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22-Jan-24</a:t>
            </a:fld>
            <a:endParaRPr lang="en-US"/>
          </a:p>
        </p:txBody>
      </p:sp>
      <p:sp>
        <p:nvSpPr>
          <p:cNvPr id="5" name="Footer Placeholder 4">
            <a:extLst>
              <a:ext uri="{FF2B5EF4-FFF2-40B4-BE49-F238E27FC236}">
                <a16:creationId xmlns:a16="http://schemas.microsoft.com/office/drawing/2014/main" id="{F236EBFB-0D8F-91CB-B35C-EA23781C8C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619C76-EEF9-8347-3B15-61466026BB01}"/>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277196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143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E968-D994-3BB6-EE58-8E2DC150BA8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E100F1-FF16-E81E-6BE0-CAED505A222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6C47FF-1D82-04D2-15B3-077A403D08E0}"/>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22-Jan-24</a:t>
            </a:fld>
            <a:endParaRPr lang="en-US"/>
          </a:p>
        </p:txBody>
      </p:sp>
      <p:sp>
        <p:nvSpPr>
          <p:cNvPr id="5" name="Footer Placeholder 4">
            <a:extLst>
              <a:ext uri="{FF2B5EF4-FFF2-40B4-BE49-F238E27FC236}">
                <a16:creationId xmlns:a16="http://schemas.microsoft.com/office/drawing/2014/main" id="{26FBA2A9-C4BD-27DD-2E91-880AB8E1EF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A754A68-BC0B-FF6B-5B6D-F6BEEF502640}"/>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067740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AD5A-037B-CE35-2750-37E05F809B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EC0B61B-7F6C-AF1E-E9F3-795B1DDD5C8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6D7783-4B50-36DE-6BAB-3E4946E37D4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31E51-34B8-8E95-510E-7A09FC698F82}"/>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22-Jan-24</a:t>
            </a:fld>
            <a:endParaRPr lang="en-US"/>
          </a:p>
        </p:txBody>
      </p:sp>
      <p:sp>
        <p:nvSpPr>
          <p:cNvPr id="6" name="Footer Placeholder 5">
            <a:extLst>
              <a:ext uri="{FF2B5EF4-FFF2-40B4-BE49-F238E27FC236}">
                <a16:creationId xmlns:a16="http://schemas.microsoft.com/office/drawing/2014/main" id="{20CE6954-B7AD-E6CE-9B2C-A85AFE6403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B122909-591E-D5C2-0756-48539AFC8EFC}"/>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4294666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B15AB-9AE3-412C-6BE9-43D61DFD0FB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4C025B4-CFC3-DE33-7079-D3E2DF22973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B82E7A-B899-29F2-4C3A-55EB1440D8D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786166-DCD0-E4A7-787C-0B6BB24CE3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4DE8F9-570D-E061-09B9-065195F70D6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FC002F-4B29-060D-70FE-F425C1B2BE04}"/>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22-Jan-24</a:t>
            </a:fld>
            <a:endParaRPr lang="en-US"/>
          </a:p>
        </p:txBody>
      </p:sp>
      <p:sp>
        <p:nvSpPr>
          <p:cNvPr id="8" name="Footer Placeholder 7">
            <a:extLst>
              <a:ext uri="{FF2B5EF4-FFF2-40B4-BE49-F238E27FC236}">
                <a16:creationId xmlns:a16="http://schemas.microsoft.com/office/drawing/2014/main" id="{BF63F0C9-4489-0875-AC47-B3ACED1C4B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FC4AC2A-43BE-4E49-004E-230EDE1CC653}"/>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745317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7DADD-B9A7-113A-0FE4-C8DABF49842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D2FB207-55E7-FF9C-181C-AE22684A9E5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22-Jan-24</a:t>
            </a:fld>
            <a:endParaRPr lang="en-US"/>
          </a:p>
        </p:txBody>
      </p:sp>
      <p:sp>
        <p:nvSpPr>
          <p:cNvPr id="4" name="Footer Placeholder 3">
            <a:extLst>
              <a:ext uri="{FF2B5EF4-FFF2-40B4-BE49-F238E27FC236}">
                <a16:creationId xmlns:a16="http://schemas.microsoft.com/office/drawing/2014/main" id="{EBAA024F-D16F-C49A-DDCE-714A8ECF07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F010061-70B6-9170-1807-A0C5B8BDB60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997702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26CB70-0F3E-4FD4-2DBA-422992B0267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22-Jan-24</a:t>
            </a:fld>
            <a:endParaRPr lang="en-US"/>
          </a:p>
        </p:txBody>
      </p:sp>
      <p:sp>
        <p:nvSpPr>
          <p:cNvPr id="3" name="Footer Placeholder 2">
            <a:extLst>
              <a:ext uri="{FF2B5EF4-FFF2-40B4-BE49-F238E27FC236}">
                <a16:creationId xmlns:a16="http://schemas.microsoft.com/office/drawing/2014/main" id="{9E085378-82C3-B7AB-AE64-749FDC2310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E8593D7-D05C-B6E7-3BEC-FA89526F7C4A}"/>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610444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25880-D88C-0051-D473-897DD7661A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F4AD09-3D7B-303D-3AAC-3D338C45F69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A0A2-241D-5F54-3998-4208B3CAB2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333356-E5A0-1860-13D8-9EFEE7BF9BCC}"/>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22-Jan-24</a:t>
            </a:fld>
            <a:endParaRPr lang="en-US"/>
          </a:p>
        </p:txBody>
      </p:sp>
      <p:sp>
        <p:nvSpPr>
          <p:cNvPr id="6" name="Footer Placeholder 5">
            <a:extLst>
              <a:ext uri="{FF2B5EF4-FFF2-40B4-BE49-F238E27FC236}">
                <a16:creationId xmlns:a16="http://schemas.microsoft.com/office/drawing/2014/main" id="{D0DD49FB-C9E2-16FC-D8A9-4BE3A32F64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FCB61CC-7BA8-3B20-C1A9-1DCAB9D4E131}"/>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90281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DA541-C38D-9C3E-187C-A2524431A48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09C5BA-3497-5170-8CD7-A0FB6D8CA75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2C325C-00B2-63EE-B5BE-D92AF8C636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31C62C-41B0-8245-28CC-73BD117CD450}"/>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22-Jan-24</a:t>
            </a:fld>
            <a:endParaRPr lang="en-US"/>
          </a:p>
        </p:txBody>
      </p:sp>
      <p:sp>
        <p:nvSpPr>
          <p:cNvPr id="6" name="Footer Placeholder 5">
            <a:extLst>
              <a:ext uri="{FF2B5EF4-FFF2-40B4-BE49-F238E27FC236}">
                <a16:creationId xmlns:a16="http://schemas.microsoft.com/office/drawing/2014/main" id="{F0C0F3F5-C62A-AC84-A396-A124CDEC95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197CF3-B7DA-CB6D-C927-9D58163EC63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365846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8A11C25-654C-4BCD-AEB6-CAEE8160B013}"/>
              </a:ext>
            </a:extLst>
          </p:cNvPr>
          <p:cNvPicPr>
            <a:picLocks noChangeAspect="1"/>
          </p:cNvPicPr>
          <p:nvPr userDrawn="1"/>
        </p:nvPicPr>
        <p:blipFill>
          <a:blip r:embed="rId13">
            <a:alphaModFix amt="70000"/>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0120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2.png"/><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163170" y="4873337"/>
            <a:ext cx="5419606" cy="830766"/>
          </a:xfrm>
          <a:prstGeom prst="rect">
            <a:avLst/>
          </a:prstGeom>
          <a:noFill/>
        </p:spPr>
        <p:txBody>
          <a:bodyPr wrap="none" lIns="91208" tIns="45606" rIns="91208" bIns="45606">
            <a:spAutoFit/>
          </a:bodyPr>
          <a:lstStyle/>
          <a:p>
            <a:pPr algn="ctr">
              <a:defRPr/>
            </a:pPr>
            <a:r>
              <a:rPr lang="en-US"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id="{8599A49C-6360-7184-F7F3-314DD6736FD2}"/>
              </a:ext>
            </a:extLst>
          </p:cNvPr>
          <p:cNvSpPr/>
          <p:nvPr/>
        </p:nvSpPr>
        <p:spPr>
          <a:xfrm>
            <a:off x="1675031" y="184745"/>
            <a:ext cx="8896625" cy="941114"/>
          </a:xfrm>
          <a:custGeom>
            <a:avLst/>
            <a:gdLst>
              <a:gd name="connsiteX0" fmla="*/ 0 w 8896625"/>
              <a:gd name="connsiteY0" fmla="*/ 156855 h 941114"/>
              <a:gd name="connsiteX1" fmla="*/ 156855 w 8896625"/>
              <a:gd name="connsiteY1" fmla="*/ 0 h 941114"/>
              <a:gd name="connsiteX2" fmla="*/ 8739770 w 8896625"/>
              <a:gd name="connsiteY2" fmla="*/ 0 h 941114"/>
              <a:gd name="connsiteX3" fmla="*/ 8896625 w 8896625"/>
              <a:gd name="connsiteY3" fmla="*/ 156855 h 941114"/>
              <a:gd name="connsiteX4" fmla="*/ 8896625 w 8896625"/>
              <a:gd name="connsiteY4" fmla="*/ 784259 h 941114"/>
              <a:gd name="connsiteX5" fmla="*/ 8739770 w 8896625"/>
              <a:gd name="connsiteY5" fmla="*/ 941114 h 941114"/>
              <a:gd name="connsiteX6" fmla="*/ 156855 w 8896625"/>
              <a:gd name="connsiteY6" fmla="*/ 941114 h 941114"/>
              <a:gd name="connsiteX7" fmla="*/ 0 w 8896625"/>
              <a:gd name="connsiteY7" fmla="*/ 784259 h 941114"/>
              <a:gd name="connsiteX8" fmla="*/ 0 w 8896625"/>
              <a:gd name="connsiteY8" fmla="*/ 156855 h 941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6625" h="941114" fill="none" extrusionOk="0">
                <a:moveTo>
                  <a:pt x="0" y="156855"/>
                </a:moveTo>
                <a:cubicBezTo>
                  <a:pt x="79" y="72375"/>
                  <a:pt x="75542" y="8923"/>
                  <a:pt x="156855" y="0"/>
                </a:cubicBezTo>
                <a:cubicBezTo>
                  <a:pt x="1708152" y="72427"/>
                  <a:pt x="6624458" y="61419"/>
                  <a:pt x="8739770" y="0"/>
                </a:cubicBezTo>
                <a:cubicBezTo>
                  <a:pt x="8826055" y="-2365"/>
                  <a:pt x="8883418" y="66231"/>
                  <a:pt x="8896625" y="156855"/>
                </a:cubicBezTo>
                <a:cubicBezTo>
                  <a:pt x="8894859" y="276198"/>
                  <a:pt x="8882288" y="644320"/>
                  <a:pt x="8896625" y="784259"/>
                </a:cubicBezTo>
                <a:cubicBezTo>
                  <a:pt x="8898839" y="859649"/>
                  <a:pt x="8821690" y="935835"/>
                  <a:pt x="8739770" y="941114"/>
                </a:cubicBezTo>
                <a:cubicBezTo>
                  <a:pt x="6227199" y="970941"/>
                  <a:pt x="2622959" y="861808"/>
                  <a:pt x="156855" y="941114"/>
                </a:cubicBezTo>
                <a:cubicBezTo>
                  <a:pt x="84221" y="939532"/>
                  <a:pt x="-5355" y="871947"/>
                  <a:pt x="0" y="784259"/>
                </a:cubicBezTo>
                <a:cubicBezTo>
                  <a:pt x="20874" y="697760"/>
                  <a:pt x="-39371" y="429623"/>
                  <a:pt x="0" y="156855"/>
                </a:cubicBezTo>
                <a:close/>
              </a:path>
              <a:path w="8896625" h="941114" stroke="0" extrusionOk="0">
                <a:moveTo>
                  <a:pt x="0" y="156855"/>
                </a:moveTo>
                <a:cubicBezTo>
                  <a:pt x="8552" y="72557"/>
                  <a:pt x="73135" y="6061"/>
                  <a:pt x="156855" y="0"/>
                </a:cubicBezTo>
                <a:cubicBezTo>
                  <a:pt x="2415192" y="123000"/>
                  <a:pt x="4524413" y="-96860"/>
                  <a:pt x="8739770" y="0"/>
                </a:cubicBezTo>
                <a:cubicBezTo>
                  <a:pt x="8825195" y="-918"/>
                  <a:pt x="8902934" y="57507"/>
                  <a:pt x="8896625" y="156855"/>
                </a:cubicBezTo>
                <a:cubicBezTo>
                  <a:pt x="8918255" y="390821"/>
                  <a:pt x="8929314" y="482799"/>
                  <a:pt x="8896625" y="784259"/>
                </a:cubicBezTo>
                <a:cubicBezTo>
                  <a:pt x="8882169" y="876125"/>
                  <a:pt x="8811213" y="938629"/>
                  <a:pt x="8739770" y="941114"/>
                </a:cubicBezTo>
                <a:cubicBezTo>
                  <a:pt x="7250033" y="780407"/>
                  <a:pt x="3795134" y="980781"/>
                  <a:pt x="156855" y="941114"/>
                </a:cubicBezTo>
                <a:cubicBezTo>
                  <a:pt x="57116" y="938466"/>
                  <a:pt x="-10785" y="866002"/>
                  <a:pt x="0" y="784259"/>
                </a:cubicBezTo>
                <a:cubicBezTo>
                  <a:pt x="8359" y="501691"/>
                  <a:pt x="34666" y="332903"/>
                  <a:pt x="0" y="156855"/>
                </a:cubicBezTo>
                <a:close/>
              </a:path>
            </a:pathLst>
          </a:custGeom>
          <a:solidFill>
            <a:srgbClr val="CCFFFF"/>
          </a:solidFill>
          <a:ln w="38100">
            <a:solidFill>
              <a:srgbClr val="0070C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defRPr/>
            </a:pPr>
            <a:r>
              <a:rPr lang="en-US" sz="3600" b="1" dirty="0" err="1">
                <a:solidFill>
                  <a:srgbClr val="7030A0"/>
                </a:solidFill>
                <a:latin typeface="Calibri" panose="020F0502020204030204" pitchFamily="34" charset="0"/>
                <a:cs typeface="Calibri" panose="020F0502020204030204" pitchFamily="34" charset="0"/>
              </a:rPr>
              <a:t>Ghi</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kết</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quả</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bài</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tập</a:t>
            </a:r>
            <a:r>
              <a:rPr lang="en-US" sz="3600" b="1" dirty="0">
                <a:solidFill>
                  <a:srgbClr val="7030A0"/>
                </a:solidFill>
                <a:latin typeface="Calibri" panose="020F0502020204030204" pitchFamily="34" charset="0"/>
                <a:cs typeface="Calibri" panose="020F0502020204030204" pitchFamily="34" charset="0"/>
              </a:rPr>
              <a:t> 1 </a:t>
            </a:r>
            <a:r>
              <a:rPr lang="en-US" sz="3600" b="1" dirty="0" err="1">
                <a:solidFill>
                  <a:srgbClr val="7030A0"/>
                </a:solidFill>
                <a:latin typeface="Calibri" panose="020F0502020204030204" pitchFamily="34" charset="0"/>
                <a:cs typeface="Calibri" panose="020F0502020204030204" pitchFamily="34" charset="0"/>
              </a:rPr>
              <a:t>vào</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vở</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theo</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mẫu</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sau</a:t>
            </a:r>
            <a:r>
              <a:rPr lang="en-US" sz="3600" b="1" dirty="0">
                <a:solidFill>
                  <a:srgbClr val="7030A0"/>
                </a:solidFill>
                <a:latin typeface="Calibri" panose="020F0502020204030204" pitchFamily="34" charset="0"/>
                <a:cs typeface="Calibri" panose="020F0502020204030204" pitchFamily="34" charset="0"/>
              </a:rPr>
              <a:t>:</a:t>
            </a:r>
          </a:p>
        </p:txBody>
      </p:sp>
      <p:graphicFrame>
        <p:nvGraphicFramePr>
          <p:cNvPr id="2" name="Table 1">
            <a:extLst>
              <a:ext uri="{FF2B5EF4-FFF2-40B4-BE49-F238E27FC236}">
                <a16:creationId xmlns:a16="http://schemas.microsoft.com/office/drawing/2014/main" id="{FF8372CB-8B84-40FB-80DB-5E317EE52552}"/>
              </a:ext>
            </a:extLst>
          </p:cNvPr>
          <p:cNvGraphicFramePr>
            <a:graphicFrameLocks noGrp="1"/>
          </p:cNvGraphicFramePr>
          <p:nvPr>
            <p:extLst>
              <p:ext uri="{D42A27DB-BD31-4B8C-83A1-F6EECF244321}">
                <p14:modId xmlns:p14="http://schemas.microsoft.com/office/powerpoint/2010/main" val="1916137353"/>
              </p:ext>
            </p:extLst>
          </p:nvPr>
        </p:nvGraphicFramePr>
        <p:xfrm>
          <a:off x="1304925" y="1733551"/>
          <a:ext cx="9553574" cy="1828800"/>
        </p:xfrm>
        <a:graphic>
          <a:graphicData uri="http://schemas.openxmlformats.org/drawingml/2006/table">
            <a:tbl>
              <a:tblPr>
                <a:tableStyleId>{5DA37D80-6434-44D0-A028-1B22A696006F}</a:tableStyleId>
              </a:tblPr>
              <a:tblGrid>
                <a:gridCol w="3180284">
                  <a:extLst>
                    <a:ext uri="{9D8B030D-6E8A-4147-A177-3AD203B41FA5}">
                      <a16:colId xmlns:a16="http://schemas.microsoft.com/office/drawing/2014/main" val="4285267346"/>
                    </a:ext>
                  </a:extLst>
                </a:gridCol>
                <a:gridCol w="3180284">
                  <a:extLst>
                    <a:ext uri="{9D8B030D-6E8A-4147-A177-3AD203B41FA5}">
                      <a16:colId xmlns:a16="http://schemas.microsoft.com/office/drawing/2014/main" val="425352813"/>
                    </a:ext>
                  </a:extLst>
                </a:gridCol>
                <a:gridCol w="3193006">
                  <a:extLst>
                    <a:ext uri="{9D8B030D-6E8A-4147-A177-3AD203B41FA5}">
                      <a16:colId xmlns:a16="http://schemas.microsoft.com/office/drawing/2014/main" val="1117887885"/>
                    </a:ext>
                  </a:extLst>
                </a:gridCol>
              </a:tblGrid>
              <a:tr h="650349">
                <a:tc>
                  <a:txBody>
                    <a:bodyPr/>
                    <a:lstStyle/>
                    <a:p>
                      <a:pPr algn="ctr" fontAlgn="t"/>
                      <a:r>
                        <a:rPr lang="en-US" sz="3200" b="1" dirty="0" err="1">
                          <a:effectLst/>
                        </a:rPr>
                        <a:t>Sự</a:t>
                      </a:r>
                      <a:r>
                        <a:rPr lang="en-US" sz="3200" b="1" dirty="0">
                          <a:effectLst/>
                        </a:rPr>
                        <a:t> </a:t>
                      </a:r>
                      <a:r>
                        <a:rPr lang="en-US" sz="3200" b="1" dirty="0" err="1">
                          <a:effectLst/>
                        </a:rPr>
                        <a:t>vật</a:t>
                      </a:r>
                      <a:r>
                        <a:rPr lang="en-US" sz="3200" b="1" dirty="0">
                          <a:effectLst/>
                        </a:rPr>
                        <a:t> 1</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3200" b="1" dirty="0" err="1">
                          <a:effectLst/>
                        </a:rPr>
                        <a:t>Từ</a:t>
                      </a:r>
                      <a:r>
                        <a:rPr lang="en-US" sz="3200" b="1" dirty="0">
                          <a:effectLst/>
                        </a:rPr>
                        <a:t> so </a:t>
                      </a:r>
                      <a:r>
                        <a:rPr lang="en-US" sz="3200" b="1" dirty="0" err="1">
                          <a:effectLst/>
                        </a:rPr>
                        <a:t>sánh</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3200" b="1" dirty="0" err="1">
                          <a:effectLst/>
                        </a:rPr>
                        <a:t>Sự</a:t>
                      </a:r>
                      <a:r>
                        <a:rPr lang="en-US" sz="3200" b="1" dirty="0">
                          <a:effectLst/>
                        </a:rPr>
                        <a:t> </a:t>
                      </a:r>
                      <a:r>
                        <a:rPr lang="en-US" sz="3200" b="1" dirty="0" err="1">
                          <a:effectLst/>
                        </a:rPr>
                        <a:t>vật</a:t>
                      </a:r>
                      <a:r>
                        <a:rPr lang="en-US" sz="3200" b="1" dirty="0">
                          <a:effectLst/>
                        </a:rPr>
                        <a:t> 2</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188716626"/>
                  </a:ext>
                </a:extLst>
              </a:tr>
              <a:tr h="1178451">
                <a:tc>
                  <a:txBody>
                    <a:bodyPr/>
                    <a:lstStyle/>
                    <a:p>
                      <a:pPr algn="ctr" fontAlgn="t"/>
                      <a:r>
                        <a:rPr lang="en-US" sz="3200" b="0" dirty="0" err="1">
                          <a:effectLst/>
                        </a:rPr>
                        <a:t>cây</a:t>
                      </a:r>
                      <a:r>
                        <a:rPr lang="en-US" sz="3200" b="0" dirty="0">
                          <a:effectLst/>
                        </a:rPr>
                        <a:t> </a:t>
                      </a:r>
                      <a:r>
                        <a:rPr lang="en-US" sz="3200" b="0" dirty="0" err="1">
                          <a:effectLst/>
                        </a:rPr>
                        <a:t>gạo</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vi-VN" sz="3200" b="0">
                          <a:effectLst/>
                        </a:rPr>
                        <a:t>như</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3200" b="0" dirty="0" err="1">
                          <a:effectLst/>
                        </a:rPr>
                        <a:t>tháp</a:t>
                      </a:r>
                      <a:r>
                        <a:rPr lang="en-US" sz="3200" b="0" dirty="0">
                          <a:effectLst/>
                        </a:rPr>
                        <a:t> </a:t>
                      </a:r>
                      <a:r>
                        <a:rPr lang="en-US" sz="3200" b="0" dirty="0" err="1">
                          <a:effectLst/>
                        </a:rPr>
                        <a:t>đèn</a:t>
                      </a:r>
                      <a:r>
                        <a:rPr lang="en-US" sz="3200" b="0" dirty="0">
                          <a:effectLst/>
                        </a:rPr>
                        <a:t> </a:t>
                      </a:r>
                      <a:r>
                        <a:rPr lang="en-US" sz="3200" b="0" dirty="0" err="1">
                          <a:effectLst/>
                        </a:rPr>
                        <a:t>khổng</a:t>
                      </a:r>
                      <a:r>
                        <a:rPr lang="en-US" sz="3200" b="0" dirty="0">
                          <a:effectLst/>
                        </a:rPr>
                        <a:t> </a:t>
                      </a:r>
                      <a:r>
                        <a:rPr lang="en-US" sz="3200" b="0" dirty="0" err="1">
                          <a:effectLst/>
                        </a:rPr>
                        <a:t>lồ</a:t>
                      </a:r>
                      <a:endParaRPr lang="en-US" sz="3200" b="0" dirty="0">
                        <a:effectLst/>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3748853"/>
                  </a:ext>
                </a:extLst>
              </a:tr>
            </a:tbl>
          </a:graphicData>
        </a:graphic>
      </p:graphicFrame>
    </p:spTree>
    <p:extLst>
      <p:ext uri="{BB962C8B-B14F-4D97-AF65-F5344CB8AC3E}">
        <p14:creationId xmlns:p14="http://schemas.microsoft.com/office/powerpoint/2010/main" val="95494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graphicFrame>
        <p:nvGraphicFramePr>
          <p:cNvPr id="5" name="Table 4">
            <a:extLst>
              <a:ext uri="{FF2B5EF4-FFF2-40B4-BE49-F238E27FC236}">
                <a16:creationId xmlns:a16="http://schemas.microsoft.com/office/drawing/2014/main" id="{7B99F367-E01D-4E69-8F30-9F3B249B871A}"/>
              </a:ext>
            </a:extLst>
          </p:cNvPr>
          <p:cNvGraphicFramePr>
            <a:graphicFrameLocks noGrp="1"/>
          </p:cNvGraphicFramePr>
          <p:nvPr>
            <p:extLst>
              <p:ext uri="{D42A27DB-BD31-4B8C-83A1-F6EECF244321}">
                <p14:modId xmlns:p14="http://schemas.microsoft.com/office/powerpoint/2010/main" val="1616871766"/>
              </p:ext>
            </p:extLst>
          </p:nvPr>
        </p:nvGraphicFramePr>
        <p:xfrm>
          <a:off x="914400" y="1093303"/>
          <a:ext cx="10386390" cy="4522304"/>
        </p:xfrm>
        <a:graphic>
          <a:graphicData uri="http://schemas.openxmlformats.org/drawingml/2006/table">
            <a:tbl>
              <a:tblPr>
                <a:tableStyleId>{ED083AE6-46FA-4A59-8FB0-9F97EB10719F}</a:tableStyleId>
              </a:tblPr>
              <a:tblGrid>
                <a:gridCol w="2822713">
                  <a:extLst>
                    <a:ext uri="{9D8B030D-6E8A-4147-A177-3AD203B41FA5}">
                      <a16:colId xmlns:a16="http://schemas.microsoft.com/office/drawing/2014/main" val="735750783"/>
                    </a:ext>
                  </a:extLst>
                </a:gridCol>
                <a:gridCol w="3081130">
                  <a:extLst>
                    <a:ext uri="{9D8B030D-6E8A-4147-A177-3AD203B41FA5}">
                      <a16:colId xmlns:a16="http://schemas.microsoft.com/office/drawing/2014/main" val="1495693270"/>
                    </a:ext>
                  </a:extLst>
                </a:gridCol>
                <a:gridCol w="4482547">
                  <a:extLst>
                    <a:ext uri="{9D8B030D-6E8A-4147-A177-3AD203B41FA5}">
                      <a16:colId xmlns:a16="http://schemas.microsoft.com/office/drawing/2014/main" val="1460819927"/>
                    </a:ext>
                  </a:extLst>
                </a:gridCol>
              </a:tblGrid>
              <a:tr h="1130576">
                <a:tc>
                  <a:txBody>
                    <a:bodyPr/>
                    <a:lstStyle/>
                    <a:p>
                      <a:pPr algn="ctr" fontAlgn="t"/>
                      <a:r>
                        <a:rPr lang="en-US" sz="3600" b="1" dirty="0" err="1">
                          <a:effectLst/>
                          <a:latin typeface="Arial" panose="020B0604020202020204" pitchFamily="34" charset="0"/>
                          <a:cs typeface="Arial" panose="020B0604020202020204" pitchFamily="34" charset="0"/>
                        </a:rPr>
                        <a:t>Sự</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vật</a:t>
                      </a:r>
                      <a:r>
                        <a:rPr lang="en-US" sz="3600" b="1" dirty="0">
                          <a:effectLst/>
                          <a:latin typeface="Arial" panose="020B0604020202020204" pitchFamily="34" charset="0"/>
                          <a:cs typeface="Arial" panose="020B0604020202020204" pitchFamily="34" charset="0"/>
                        </a:rPr>
                        <a:t> 1</a:t>
                      </a:r>
                      <a:endParaRPr lang="en-US" sz="3600" b="0" dirty="0">
                        <a:effectLst/>
                        <a:latin typeface="Arial" panose="020B0604020202020204" pitchFamily="34" charset="0"/>
                        <a:cs typeface="Arial" panose="020B0604020202020204" pitchFamily="34" charset="0"/>
                      </a:endParaRPr>
                    </a:p>
                  </a:txBody>
                  <a:tcPr marL="31750" marR="31750" marT="31750" marB="31750">
                    <a:solidFill>
                      <a:srgbClr val="FFFF00"/>
                    </a:solidFill>
                  </a:tcPr>
                </a:tc>
                <a:tc>
                  <a:txBody>
                    <a:bodyPr/>
                    <a:lstStyle/>
                    <a:p>
                      <a:pPr algn="ctr" fontAlgn="t"/>
                      <a:r>
                        <a:rPr lang="en-US" sz="3600" b="1" dirty="0" err="1">
                          <a:effectLst/>
                          <a:latin typeface="Arial" panose="020B0604020202020204" pitchFamily="34" charset="0"/>
                          <a:cs typeface="Arial" panose="020B0604020202020204" pitchFamily="34" charset="0"/>
                        </a:rPr>
                        <a:t>Từ</a:t>
                      </a:r>
                      <a:r>
                        <a:rPr lang="en-US" sz="3600" b="1" dirty="0">
                          <a:effectLst/>
                          <a:latin typeface="Arial" panose="020B0604020202020204" pitchFamily="34" charset="0"/>
                          <a:cs typeface="Arial" panose="020B0604020202020204" pitchFamily="34" charset="0"/>
                        </a:rPr>
                        <a:t> so </a:t>
                      </a:r>
                      <a:r>
                        <a:rPr lang="en-US" sz="3600" b="1" dirty="0" err="1">
                          <a:effectLst/>
                          <a:latin typeface="Arial" panose="020B0604020202020204" pitchFamily="34" charset="0"/>
                          <a:cs typeface="Arial" panose="020B0604020202020204" pitchFamily="34" charset="0"/>
                        </a:rPr>
                        <a:t>sánh</a:t>
                      </a:r>
                      <a:endParaRPr lang="en-US" sz="3600" b="0" dirty="0">
                        <a:effectLst/>
                        <a:latin typeface="Arial" panose="020B0604020202020204" pitchFamily="34" charset="0"/>
                        <a:cs typeface="Arial" panose="020B0604020202020204" pitchFamily="34" charset="0"/>
                      </a:endParaRPr>
                    </a:p>
                  </a:txBody>
                  <a:tcPr marL="31750" marR="31750" marT="31750" marB="31750">
                    <a:solidFill>
                      <a:srgbClr val="FFFF00"/>
                    </a:solidFill>
                  </a:tcPr>
                </a:tc>
                <a:tc>
                  <a:txBody>
                    <a:bodyPr/>
                    <a:lstStyle/>
                    <a:p>
                      <a:pPr algn="ctr" fontAlgn="t"/>
                      <a:r>
                        <a:rPr lang="en-US" sz="3600" b="1" dirty="0" err="1">
                          <a:effectLst/>
                          <a:latin typeface="Arial" panose="020B0604020202020204" pitchFamily="34" charset="0"/>
                          <a:cs typeface="Arial" panose="020B0604020202020204" pitchFamily="34" charset="0"/>
                        </a:rPr>
                        <a:t>Sự</a:t>
                      </a:r>
                      <a:r>
                        <a:rPr lang="en-US" sz="3600" b="1" dirty="0">
                          <a:effectLst/>
                          <a:latin typeface="Arial" panose="020B0604020202020204" pitchFamily="34" charset="0"/>
                          <a:cs typeface="Arial" panose="020B0604020202020204" pitchFamily="34" charset="0"/>
                        </a:rPr>
                        <a:t> </a:t>
                      </a:r>
                      <a:r>
                        <a:rPr lang="en-US" sz="3600" b="1" dirty="0" err="1">
                          <a:effectLst/>
                          <a:latin typeface="Arial" panose="020B0604020202020204" pitchFamily="34" charset="0"/>
                          <a:cs typeface="Arial" panose="020B0604020202020204" pitchFamily="34" charset="0"/>
                        </a:rPr>
                        <a:t>vật</a:t>
                      </a:r>
                      <a:r>
                        <a:rPr lang="en-US" sz="3600" b="1" dirty="0">
                          <a:effectLst/>
                          <a:latin typeface="Arial" panose="020B0604020202020204" pitchFamily="34" charset="0"/>
                          <a:cs typeface="Arial" panose="020B0604020202020204" pitchFamily="34" charset="0"/>
                        </a:rPr>
                        <a:t> 2</a:t>
                      </a:r>
                      <a:endParaRPr lang="en-US" sz="3600" b="0" dirty="0">
                        <a:effectLst/>
                        <a:latin typeface="Arial" panose="020B0604020202020204" pitchFamily="34" charset="0"/>
                        <a:cs typeface="Arial" panose="020B0604020202020204" pitchFamily="34" charset="0"/>
                      </a:endParaRPr>
                    </a:p>
                  </a:txBody>
                  <a:tcPr marL="31750" marR="31750" marT="31750" marB="31750">
                    <a:solidFill>
                      <a:srgbClr val="FFFF00"/>
                    </a:solidFill>
                  </a:tcPr>
                </a:tc>
                <a:extLst>
                  <a:ext uri="{0D108BD9-81ED-4DB2-BD59-A6C34878D82A}">
                    <a16:rowId xmlns:a16="http://schemas.microsoft.com/office/drawing/2014/main" val="184838692"/>
                  </a:ext>
                </a:extLst>
              </a:tr>
              <a:tr h="1130576">
                <a:tc>
                  <a:txBody>
                    <a:bodyPr/>
                    <a:lstStyle/>
                    <a:p>
                      <a:pPr algn="ctr" fontAlgn="t"/>
                      <a:r>
                        <a:rPr lang="en-US" sz="3600" b="0">
                          <a:effectLst/>
                          <a:latin typeface="Arial" panose="020B0604020202020204" pitchFamily="34" charset="0"/>
                          <a:cs typeface="Arial" panose="020B0604020202020204" pitchFamily="34" charset="0"/>
                        </a:rPr>
                        <a:t>cây gạo</a:t>
                      </a:r>
                    </a:p>
                  </a:txBody>
                  <a:tcPr marL="31750" marR="31750" marT="31750" marB="31750"/>
                </a:tc>
                <a:tc>
                  <a:txBody>
                    <a:bodyPr/>
                    <a:lstStyle/>
                    <a:p>
                      <a:pPr algn="ctr" fontAlgn="t"/>
                      <a:r>
                        <a:rPr lang="vi-VN" sz="3600" b="0">
                          <a:effectLst/>
                          <a:latin typeface="Arial" panose="020B0604020202020204" pitchFamily="34" charset="0"/>
                          <a:cs typeface="Arial" panose="020B0604020202020204" pitchFamily="34" charset="0"/>
                        </a:rPr>
                        <a:t>như</a:t>
                      </a:r>
                    </a:p>
                  </a:txBody>
                  <a:tcPr marL="31750" marR="31750" marT="31750" marB="31750"/>
                </a:tc>
                <a:tc>
                  <a:txBody>
                    <a:bodyPr/>
                    <a:lstStyle/>
                    <a:p>
                      <a:pPr algn="ctr" fontAlgn="t"/>
                      <a:r>
                        <a:rPr lang="en-US" sz="3600" b="0">
                          <a:effectLst/>
                          <a:latin typeface="Arial" panose="020B0604020202020204" pitchFamily="34" charset="0"/>
                          <a:cs typeface="Arial" panose="020B0604020202020204" pitchFamily="34" charset="0"/>
                        </a:rPr>
                        <a:t>tháp đèn khổng lồ</a:t>
                      </a:r>
                    </a:p>
                  </a:txBody>
                  <a:tcPr marL="31750" marR="31750" marT="31750" marB="31750"/>
                </a:tc>
                <a:extLst>
                  <a:ext uri="{0D108BD9-81ED-4DB2-BD59-A6C34878D82A}">
                    <a16:rowId xmlns:a16="http://schemas.microsoft.com/office/drawing/2014/main" val="1712800768"/>
                  </a:ext>
                </a:extLst>
              </a:tr>
              <a:tr h="1130576">
                <a:tc>
                  <a:txBody>
                    <a:bodyPr/>
                    <a:lstStyle/>
                    <a:p>
                      <a:pPr algn="ctr" fontAlgn="t"/>
                      <a:r>
                        <a:rPr lang="en-US" sz="3600" b="0">
                          <a:effectLst/>
                          <a:latin typeface="Arial" panose="020B0604020202020204" pitchFamily="34" charset="0"/>
                          <a:cs typeface="Arial" panose="020B0604020202020204" pitchFamily="34" charset="0"/>
                        </a:rPr>
                        <a:t>bông hoa</a:t>
                      </a:r>
                    </a:p>
                  </a:txBody>
                  <a:tcPr marL="31750" marR="31750" marT="31750" marB="31750"/>
                </a:tc>
                <a:tc>
                  <a:txBody>
                    <a:bodyPr/>
                    <a:lstStyle/>
                    <a:p>
                      <a:pPr algn="ctr" fontAlgn="t"/>
                      <a:r>
                        <a:rPr lang="en-US" sz="3600" b="0">
                          <a:effectLst/>
                          <a:latin typeface="Arial" panose="020B0604020202020204" pitchFamily="34" charset="0"/>
                          <a:cs typeface="Arial" panose="020B0604020202020204" pitchFamily="34" charset="0"/>
                        </a:rPr>
                        <a:t>là</a:t>
                      </a:r>
                    </a:p>
                  </a:txBody>
                  <a:tcPr marL="31750" marR="31750" marT="31750" marB="31750"/>
                </a:tc>
                <a:tc>
                  <a:txBody>
                    <a:bodyPr/>
                    <a:lstStyle/>
                    <a:p>
                      <a:pPr algn="ctr" fontAlgn="t"/>
                      <a:r>
                        <a:rPr lang="vi-VN" sz="3600" b="0">
                          <a:effectLst/>
                          <a:latin typeface="Arial" panose="020B0604020202020204" pitchFamily="34" charset="0"/>
                          <a:cs typeface="Arial" panose="020B0604020202020204" pitchFamily="34" charset="0"/>
                        </a:rPr>
                        <a:t>ngọn lửa hồng tươi</a:t>
                      </a:r>
                    </a:p>
                  </a:txBody>
                  <a:tcPr marL="31750" marR="31750" marT="31750" marB="31750"/>
                </a:tc>
                <a:extLst>
                  <a:ext uri="{0D108BD9-81ED-4DB2-BD59-A6C34878D82A}">
                    <a16:rowId xmlns:a16="http://schemas.microsoft.com/office/drawing/2014/main" val="2788234913"/>
                  </a:ext>
                </a:extLst>
              </a:tr>
              <a:tr h="1130576">
                <a:tc>
                  <a:txBody>
                    <a:bodyPr/>
                    <a:lstStyle/>
                    <a:p>
                      <a:pPr algn="ctr" fontAlgn="t"/>
                      <a:r>
                        <a:rPr lang="en-US" sz="3600" b="0">
                          <a:effectLst/>
                          <a:latin typeface="Arial" panose="020B0604020202020204" pitchFamily="34" charset="0"/>
                          <a:cs typeface="Arial" panose="020B0604020202020204" pitchFamily="34" charset="0"/>
                        </a:rPr>
                        <a:t>búp nõn</a:t>
                      </a:r>
                    </a:p>
                  </a:txBody>
                  <a:tcPr marL="31750" marR="31750" marT="31750" marB="31750"/>
                </a:tc>
                <a:tc>
                  <a:txBody>
                    <a:bodyPr/>
                    <a:lstStyle/>
                    <a:p>
                      <a:pPr algn="ctr" fontAlgn="t"/>
                      <a:r>
                        <a:rPr lang="en-US" sz="3600" b="0" dirty="0" err="1">
                          <a:effectLst/>
                          <a:latin typeface="Arial" panose="020B0604020202020204" pitchFamily="34" charset="0"/>
                          <a:cs typeface="Arial" panose="020B0604020202020204" pitchFamily="34" charset="0"/>
                        </a:rPr>
                        <a:t>là</a:t>
                      </a:r>
                      <a:endParaRPr lang="en-US" sz="3600" b="0" dirty="0">
                        <a:effectLst/>
                        <a:latin typeface="Arial" panose="020B0604020202020204" pitchFamily="34" charset="0"/>
                        <a:cs typeface="Arial" panose="020B0604020202020204" pitchFamily="34" charset="0"/>
                      </a:endParaRPr>
                    </a:p>
                  </a:txBody>
                  <a:tcPr marL="31750" marR="31750" marT="31750" marB="31750"/>
                </a:tc>
                <a:tc>
                  <a:txBody>
                    <a:bodyPr/>
                    <a:lstStyle/>
                    <a:p>
                      <a:pPr algn="ctr" fontAlgn="t"/>
                      <a:r>
                        <a:rPr lang="en-US" sz="3600" b="0" dirty="0" err="1">
                          <a:effectLst/>
                          <a:latin typeface="Arial" panose="020B0604020202020204" pitchFamily="34" charset="0"/>
                          <a:cs typeface="Arial" panose="020B0604020202020204" pitchFamily="34" charset="0"/>
                        </a:rPr>
                        <a:t>ánh</a:t>
                      </a:r>
                      <a:r>
                        <a:rPr lang="en-US" sz="3600" b="0" dirty="0">
                          <a:effectLst/>
                          <a:latin typeface="Arial" panose="020B0604020202020204" pitchFamily="34" charset="0"/>
                          <a:cs typeface="Arial" panose="020B0604020202020204" pitchFamily="34" charset="0"/>
                        </a:rPr>
                        <a:t> </a:t>
                      </a:r>
                      <a:r>
                        <a:rPr lang="en-US" sz="3600" b="0" dirty="0" err="1">
                          <a:effectLst/>
                          <a:latin typeface="Arial" panose="020B0604020202020204" pitchFamily="34" charset="0"/>
                          <a:cs typeface="Arial" panose="020B0604020202020204" pitchFamily="34" charset="0"/>
                        </a:rPr>
                        <a:t>nến</a:t>
                      </a:r>
                      <a:r>
                        <a:rPr lang="en-US" sz="3600" b="0" dirty="0">
                          <a:effectLst/>
                          <a:latin typeface="Arial" panose="020B0604020202020204" pitchFamily="34" charset="0"/>
                          <a:cs typeface="Arial" panose="020B0604020202020204" pitchFamily="34" charset="0"/>
                        </a:rPr>
                        <a:t> </a:t>
                      </a:r>
                      <a:r>
                        <a:rPr lang="en-US" sz="3600" b="0" dirty="0" err="1">
                          <a:effectLst/>
                          <a:latin typeface="Arial" panose="020B0604020202020204" pitchFamily="34" charset="0"/>
                          <a:cs typeface="Arial" panose="020B0604020202020204" pitchFamily="34" charset="0"/>
                        </a:rPr>
                        <a:t>trong</a:t>
                      </a:r>
                      <a:r>
                        <a:rPr lang="en-US" sz="3600" b="0" dirty="0">
                          <a:effectLst/>
                          <a:latin typeface="Arial" panose="020B0604020202020204" pitchFamily="34" charset="0"/>
                          <a:cs typeface="Arial" panose="020B0604020202020204" pitchFamily="34" charset="0"/>
                        </a:rPr>
                        <a:t> </a:t>
                      </a:r>
                      <a:r>
                        <a:rPr lang="en-US" sz="3600" b="0" dirty="0" err="1">
                          <a:effectLst/>
                          <a:latin typeface="Arial" panose="020B0604020202020204" pitchFamily="34" charset="0"/>
                          <a:cs typeface="Arial" panose="020B0604020202020204" pitchFamily="34" charset="0"/>
                        </a:rPr>
                        <a:t>xanh</a:t>
                      </a:r>
                      <a:endParaRPr lang="en-US" sz="3600" b="0" dirty="0">
                        <a:effectLst/>
                        <a:latin typeface="Arial" panose="020B0604020202020204" pitchFamily="34" charset="0"/>
                        <a:cs typeface="Arial" panose="020B0604020202020204" pitchFamily="34" charset="0"/>
                      </a:endParaRPr>
                    </a:p>
                  </a:txBody>
                  <a:tcPr marL="31750" marR="31750" marT="31750" marB="31750"/>
                </a:tc>
                <a:extLst>
                  <a:ext uri="{0D108BD9-81ED-4DB2-BD59-A6C34878D82A}">
                    <a16:rowId xmlns:a16="http://schemas.microsoft.com/office/drawing/2014/main" val="1757063460"/>
                  </a:ext>
                </a:extLst>
              </a:tr>
            </a:tbl>
          </a:graphicData>
        </a:graphic>
      </p:graphicFrame>
    </p:spTree>
    <p:extLst>
      <p:ext uri="{BB962C8B-B14F-4D97-AF65-F5344CB8AC3E}">
        <p14:creationId xmlns:p14="http://schemas.microsoft.com/office/powerpoint/2010/main" val="1929964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id="{8599A49C-6360-7184-F7F3-314DD6736FD2}"/>
              </a:ext>
            </a:extLst>
          </p:cNvPr>
          <p:cNvSpPr/>
          <p:nvPr/>
        </p:nvSpPr>
        <p:spPr>
          <a:xfrm>
            <a:off x="457200" y="275027"/>
            <a:ext cx="11439939" cy="1212850"/>
          </a:xfrm>
          <a:custGeom>
            <a:avLst/>
            <a:gdLst>
              <a:gd name="connsiteX0" fmla="*/ 0 w 11439939"/>
              <a:gd name="connsiteY0" fmla="*/ 202146 h 1212850"/>
              <a:gd name="connsiteX1" fmla="*/ 202146 w 11439939"/>
              <a:gd name="connsiteY1" fmla="*/ 0 h 1212850"/>
              <a:gd name="connsiteX2" fmla="*/ 11237793 w 11439939"/>
              <a:gd name="connsiteY2" fmla="*/ 0 h 1212850"/>
              <a:gd name="connsiteX3" fmla="*/ 11439939 w 11439939"/>
              <a:gd name="connsiteY3" fmla="*/ 202146 h 1212850"/>
              <a:gd name="connsiteX4" fmla="*/ 11439939 w 11439939"/>
              <a:gd name="connsiteY4" fmla="*/ 1010704 h 1212850"/>
              <a:gd name="connsiteX5" fmla="*/ 11237793 w 11439939"/>
              <a:gd name="connsiteY5" fmla="*/ 1212850 h 1212850"/>
              <a:gd name="connsiteX6" fmla="*/ 202146 w 11439939"/>
              <a:gd name="connsiteY6" fmla="*/ 1212850 h 1212850"/>
              <a:gd name="connsiteX7" fmla="*/ 0 w 11439939"/>
              <a:gd name="connsiteY7" fmla="*/ 1010704 h 1212850"/>
              <a:gd name="connsiteX8" fmla="*/ 0 w 11439939"/>
              <a:gd name="connsiteY8" fmla="*/ 202146 h 12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9939" h="1212850" fill="none" extrusionOk="0">
                <a:moveTo>
                  <a:pt x="0" y="202146"/>
                </a:moveTo>
                <a:cubicBezTo>
                  <a:pt x="339" y="99676"/>
                  <a:pt x="100872" y="17401"/>
                  <a:pt x="202146" y="0"/>
                </a:cubicBezTo>
                <a:cubicBezTo>
                  <a:pt x="4923576" y="72427"/>
                  <a:pt x="7829019" y="61419"/>
                  <a:pt x="11237793" y="0"/>
                </a:cubicBezTo>
                <a:cubicBezTo>
                  <a:pt x="11348354" y="-7442"/>
                  <a:pt x="11420282" y="84558"/>
                  <a:pt x="11439939" y="202146"/>
                </a:cubicBezTo>
                <a:cubicBezTo>
                  <a:pt x="11398780" y="502173"/>
                  <a:pt x="11426421" y="845732"/>
                  <a:pt x="11439939" y="1010704"/>
                </a:cubicBezTo>
                <a:cubicBezTo>
                  <a:pt x="11440646" y="1118760"/>
                  <a:pt x="11337731" y="1199729"/>
                  <a:pt x="11237793" y="1212850"/>
                </a:cubicBezTo>
                <a:cubicBezTo>
                  <a:pt x="8644398" y="1242677"/>
                  <a:pt x="4911229" y="1133544"/>
                  <a:pt x="202146" y="1212850"/>
                </a:cubicBezTo>
                <a:cubicBezTo>
                  <a:pt x="107079" y="1210976"/>
                  <a:pt x="-15947" y="1125499"/>
                  <a:pt x="0" y="1010704"/>
                </a:cubicBezTo>
                <a:cubicBezTo>
                  <a:pt x="-32584" y="878476"/>
                  <a:pt x="4545" y="446144"/>
                  <a:pt x="0" y="202146"/>
                </a:cubicBezTo>
                <a:close/>
              </a:path>
              <a:path w="11439939" h="1212850" stroke="0" extrusionOk="0">
                <a:moveTo>
                  <a:pt x="0" y="202146"/>
                </a:moveTo>
                <a:cubicBezTo>
                  <a:pt x="16437" y="94984"/>
                  <a:pt x="95055" y="9482"/>
                  <a:pt x="202146" y="0"/>
                </a:cubicBezTo>
                <a:cubicBezTo>
                  <a:pt x="1723347" y="123000"/>
                  <a:pt x="8103428" y="-96860"/>
                  <a:pt x="11237793" y="0"/>
                </a:cubicBezTo>
                <a:cubicBezTo>
                  <a:pt x="11335131" y="-10902"/>
                  <a:pt x="11446666" y="76942"/>
                  <a:pt x="11439939" y="202146"/>
                </a:cubicBezTo>
                <a:cubicBezTo>
                  <a:pt x="11484068" y="549077"/>
                  <a:pt x="11451073" y="770687"/>
                  <a:pt x="11439939" y="1010704"/>
                </a:cubicBezTo>
                <a:cubicBezTo>
                  <a:pt x="11431045" y="1125568"/>
                  <a:pt x="11329480" y="1209584"/>
                  <a:pt x="11237793" y="1212850"/>
                </a:cubicBezTo>
                <a:cubicBezTo>
                  <a:pt x="10062398" y="1052143"/>
                  <a:pt x="2617347" y="1252517"/>
                  <a:pt x="202146" y="1212850"/>
                </a:cubicBezTo>
                <a:cubicBezTo>
                  <a:pt x="84302" y="1211597"/>
                  <a:pt x="-3399" y="1120806"/>
                  <a:pt x="0" y="1010704"/>
                </a:cubicBezTo>
                <a:cubicBezTo>
                  <a:pt x="-41802" y="782563"/>
                  <a:pt x="70295" y="463689"/>
                  <a:pt x="0" y="202146"/>
                </a:cubicBezTo>
                <a:close/>
              </a:path>
            </a:pathLst>
          </a:custGeom>
          <a:solidFill>
            <a:srgbClr val="CCFFFF"/>
          </a:solidFill>
          <a:ln w="38100">
            <a:solidFill>
              <a:srgbClr val="0070C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rgbClr val="7030A0"/>
                </a:solidFill>
                <a:latin typeface="Calibri" panose="020F0502020204030204" pitchFamily="34" charset="0"/>
                <a:cs typeface="Calibri" panose="020F0502020204030204" pitchFamily="34" charset="0"/>
              </a:rPr>
              <a:t>3. </a:t>
            </a:r>
            <a:r>
              <a:rPr lang="vi-VN" sz="3200" b="1" dirty="0">
                <a:solidFill>
                  <a:srgbClr val="7030A0"/>
                </a:solidFill>
                <a:latin typeface="Calibri" panose="020F0502020204030204" pitchFamily="34" charset="0"/>
                <a:cs typeface="Calibri" panose="020F0502020204030204" pitchFamily="34" charset="0"/>
              </a:rPr>
              <a:t>Quan sát tranh, tìm những sự vật có đặc điểm giống nhau (hình dạng, màu sắc,…). Đặt câu so sánh các sự vật đó với nhau.</a:t>
            </a:r>
          </a:p>
        </p:txBody>
      </p:sp>
      <p:pic>
        <p:nvPicPr>
          <p:cNvPr id="3" name="Picture 2">
            <a:extLst>
              <a:ext uri="{FF2B5EF4-FFF2-40B4-BE49-F238E27FC236}">
                <a16:creationId xmlns:a16="http://schemas.microsoft.com/office/drawing/2014/main" id="{870BA862-FE60-4703-A28D-070616FC4C25}"/>
              </a:ext>
            </a:extLst>
          </p:cNvPr>
          <p:cNvPicPr>
            <a:picLocks noChangeAspect="1"/>
          </p:cNvPicPr>
          <p:nvPr/>
        </p:nvPicPr>
        <p:blipFill>
          <a:blip r:embed="rId2"/>
          <a:stretch>
            <a:fillRect/>
          </a:stretch>
        </p:blipFill>
        <p:spPr>
          <a:xfrm>
            <a:off x="1759225" y="1771443"/>
            <a:ext cx="8587409" cy="3480968"/>
          </a:xfrm>
          <a:prstGeom prst="rect">
            <a:avLst/>
          </a:prstGeom>
        </p:spPr>
      </p:pic>
      <p:sp>
        <p:nvSpPr>
          <p:cNvPr id="17" name="Rectangle: Rounded Corners 16">
            <a:extLst>
              <a:ext uri="{FF2B5EF4-FFF2-40B4-BE49-F238E27FC236}">
                <a16:creationId xmlns:a16="http://schemas.microsoft.com/office/drawing/2014/main" id="{88D81388-81EB-4CF4-9C19-F63EDB52C222}"/>
              </a:ext>
            </a:extLst>
          </p:cNvPr>
          <p:cNvSpPr/>
          <p:nvPr/>
        </p:nvSpPr>
        <p:spPr>
          <a:xfrm>
            <a:off x="2886075" y="5378367"/>
            <a:ext cx="6724650" cy="1103803"/>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 Mắt mèo tròn như hòn bi ve.</a:t>
            </a:r>
          </a:p>
        </p:txBody>
      </p:sp>
    </p:spTree>
    <p:extLst>
      <p:ext uri="{BB962C8B-B14F-4D97-AF65-F5344CB8AC3E}">
        <p14:creationId xmlns:p14="http://schemas.microsoft.com/office/powerpoint/2010/main" val="1129413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4B99685-20C4-4A79-9291-983654AD0688}"/>
              </a:ext>
            </a:extLst>
          </p:cNvPr>
          <p:cNvGrpSpPr/>
          <p:nvPr/>
        </p:nvGrpSpPr>
        <p:grpSpPr>
          <a:xfrm>
            <a:off x="3506197" y="625125"/>
            <a:ext cx="5455920" cy="6232875"/>
            <a:chOff x="305797" y="579716"/>
            <a:chExt cx="5455920" cy="6232875"/>
          </a:xfrm>
        </p:grpSpPr>
        <p:grpSp>
          <p:nvGrpSpPr>
            <p:cNvPr id="3" name="Group 2">
              <a:extLst>
                <a:ext uri="{FF2B5EF4-FFF2-40B4-BE49-F238E27FC236}">
                  <a16:creationId xmlns:a16="http://schemas.microsoft.com/office/drawing/2014/main" id="{01AE5DE1-E3B9-4244-8DAC-37EE422D1431}"/>
                </a:ext>
              </a:extLst>
            </p:cNvPr>
            <p:cNvGrpSpPr/>
            <p:nvPr/>
          </p:nvGrpSpPr>
          <p:grpSpPr>
            <a:xfrm>
              <a:off x="305797" y="2309160"/>
              <a:ext cx="5455920" cy="4503431"/>
              <a:chOff x="0" y="2686369"/>
              <a:chExt cx="5455920" cy="4503431"/>
            </a:xfrm>
          </p:grpSpPr>
          <p:pic>
            <p:nvPicPr>
              <p:cNvPr id="7" name="Picture 6" descr="A picture containing icon&#10;&#10;Description automatically generated">
                <a:extLst>
                  <a:ext uri="{FF2B5EF4-FFF2-40B4-BE49-F238E27FC236}">
                    <a16:creationId xmlns:a16="http://schemas.microsoft.com/office/drawing/2014/main" id="{D5856B2B-6078-4197-844A-98C83D680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8" name="Picture 7" descr="Icon&#10;&#10;Description automatically generated">
                <a:extLst>
                  <a:ext uri="{FF2B5EF4-FFF2-40B4-BE49-F238E27FC236}">
                    <a16:creationId xmlns:a16="http://schemas.microsoft.com/office/drawing/2014/main" id="{0F9B0931-3486-448E-8066-312B10FD1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grpSp>
          <p:nvGrpSpPr>
            <p:cNvPr id="4" name="Group 3">
              <a:extLst>
                <a:ext uri="{FF2B5EF4-FFF2-40B4-BE49-F238E27FC236}">
                  <a16:creationId xmlns:a16="http://schemas.microsoft.com/office/drawing/2014/main" id="{26905356-A253-494D-8869-3510BA38C3FA}"/>
                </a:ext>
              </a:extLst>
            </p:cNvPr>
            <p:cNvGrpSpPr/>
            <p:nvPr/>
          </p:nvGrpSpPr>
          <p:grpSpPr>
            <a:xfrm>
              <a:off x="1504611" y="579716"/>
              <a:ext cx="2474781" cy="1729444"/>
              <a:chOff x="84595" y="2353938"/>
              <a:chExt cx="1726208" cy="1224000"/>
            </a:xfrm>
          </p:grpSpPr>
          <p:sp>
            <p:nvSpPr>
              <p:cNvPr id="5" name="Speech Bubble: Oval 4">
                <a:extLst>
                  <a:ext uri="{FF2B5EF4-FFF2-40B4-BE49-F238E27FC236}">
                    <a16:creationId xmlns:a16="http://schemas.microsoft.com/office/drawing/2014/main" id="{7AC3FD01-F849-4AEA-AEA9-1705E8B466CE}"/>
                  </a:ext>
                </a:extLst>
              </p:cNvPr>
              <p:cNvSpPr/>
              <p:nvPr/>
            </p:nvSpPr>
            <p:spPr>
              <a:xfrm flipH="1">
                <a:off x="84595" y="2353938"/>
                <a:ext cx="1726208" cy="1224000"/>
              </a:xfrm>
              <a:custGeom>
                <a:avLst/>
                <a:gdLst>
                  <a:gd name="connsiteX0" fmla="*/ 160106 w 1726208"/>
                  <a:gd name="connsiteY0" fmla="*/ 1153534 h 1224000"/>
                  <a:gd name="connsiteX1" fmla="*/ 168137 w 1726208"/>
                  <a:gd name="connsiteY1" fmla="*/ 974922 h 1224000"/>
                  <a:gd name="connsiteX2" fmla="*/ 502827 w 1726208"/>
                  <a:gd name="connsiteY2" fmla="*/ 55867 h 1224000"/>
                  <a:gd name="connsiteX3" fmla="*/ 1439743 w 1726208"/>
                  <a:gd name="connsiteY3" fmla="*/ 156628 h 1224000"/>
                  <a:gd name="connsiteX4" fmla="*/ 1346800 w 1726208"/>
                  <a:gd name="connsiteY4" fmla="*/ 1118866 h 1224000"/>
                  <a:gd name="connsiteX5" fmla="*/ 410476 w 1726208"/>
                  <a:gd name="connsiteY5" fmla="*/ 1133094 h 1224000"/>
                  <a:gd name="connsiteX6" fmla="*/ 160106 w 1726208"/>
                  <a:gd name="connsiteY6" fmla="*/ 1153534 h 12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6208" h="1224000" fill="none" extrusionOk="0">
                    <a:moveTo>
                      <a:pt x="160106" y="1153534"/>
                    </a:moveTo>
                    <a:cubicBezTo>
                      <a:pt x="158991" y="1100509"/>
                      <a:pt x="160042" y="1017757"/>
                      <a:pt x="168137" y="974922"/>
                    </a:cubicBezTo>
                    <a:cubicBezTo>
                      <a:pt x="-259585" y="702043"/>
                      <a:pt x="4072" y="256850"/>
                      <a:pt x="502827" y="55867"/>
                    </a:cubicBezTo>
                    <a:cubicBezTo>
                      <a:pt x="824661" y="-54105"/>
                      <a:pt x="1196796" y="-63639"/>
                      <a:pt x="1439743" y="156628"/>
                    </a:cubicBezTo>
                    <a:cubicBezTo>
                      <a:pt x="1916227" y="417725"/>
                      <a:pt x="1760146" y="949824"/>
                      <a:pt x="1346800" y="1118866"/>
                    </a:cubicBezTo>
                    <a:cubicBezTo>
                      <a:pt x="1113392" y="1256876"/>
                      <a:pt x="713660" y="1234765"/>
                      <a:pt x="410476" y="1133094"/>
                    </a:cubicBezTo>
                    <a:cubicBezTo>
                      <a:pt x="294784" y="1136521"/>
                      <a:pt x="275198" y="1146909"/>
                      <a:pt x="160106" y="1153534"/>
                    </a:cubicBezTo>
                    <a:close/>
                  </a:path>
                  <a:path w="1726208" h="1224000" stroke="0" extrusionOk="0">
                    <a:moveTo>
                      <a:pt x="160106" y="1153534"/>
                    </a:moveTo>
                    <a:cubicBezTo>
                      <a:pt x="172059" y="1085986"/>
                      <a:pt x="169523" y="1013048"/>
                      <a:pt x="168137" y="974922"/>
                    </a:cubicBezTo>
                    <a:cubicBezTo>
                      <a:pt x="-191615" y="656785"/>
                      <a:pt x="-13492" y="149294"/>
                      <a:pt x="502827" y="55867"/>
                    </a:cubicBezTo>
                    <a:cubicBezTo>
                      <a:pt x="777043" y="-61285"/>
                      <a:pt x="1174874" y="5787"/>
                      <a:pt x="1439743" y="156628"/>
                    </a:cubicBezTo>
                    <a:cubicBezTo>
                      <a:pt x="1828788" y="493258"/>
                      <a:pt x="1833327" y="904127"/>
                      <a:pt x="1346800" y="1118866"/>
                    </a:cubicBezTo>
                    <a:cubicBezTo>
                      <a:pt x="1079425" y="1243856"/>
                      <a:pt x="717197" y="1325251"/>
                      <a:pt x="410476" y="1133094"/>
                    </a:cubicBezTo>
                    <a:cubicBezTo>
                      <a:pt x="321642" y="1132170"/>
                      <a:pt x="255478" y="1135070"/>
                      <a:pt x="160106" y="1153534"/>
                    </a:cubicBezTo>
                    <a:close/>
                  </a:path>
                </a:pathLst>
              </a:custGeom>
              <a:solidFill>
                <a:srgbClr val="FFFF99"/>
              </a:solidFill>
              <a:ln w="12700">
                <a:solidFill>
                  <a:srgbClr val="FFC000"/>
                </a:solidFill>
                <a:extLst>
                  <a:ext uri="{C807C97D-BFC1-408E-A445-0C87EB9F89A2}">
                    <ask:lineSketchStyleProps xmlns:ask="http://schemas.microsoft.com/office/drawing/2018/sketchyshapes" sd="2719067709">
                      <a:prstGeom prst="wedgeEllipseCallout">
                        <a:avLst>
                          <a:gd name="adj1" fmla="val -40725"/>
                          <a:gd name="adj2" fmla="val 44243"/>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9C3126D-78A8-4CC8-9AF4-D565CC792CCD}"/>
                  </a:ext>
                </a:extLst>
              </p:cNvPr>
              <p:cNvSpPr txBox="1"/>
              <p:nvPr/>
            </p:nvSpPr>
            <p:spPr>
              <a:xfrm>
                <a:off x="184563" y="2550439"/>
                <a:ext cx="1526272" cy="7623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Thảo</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luận</a:t>
                </a:r>
                <a:r>
                  <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3F6E"/>
                    </a:solidFill>
                    <a:effectLst/>
                    <a:uLnTx/>
                    <a:uFillTx/>
                    <a:latin typeface="Calibri" panose="020F0502020204030204"/>
                    <a:ea typeface="+mn-ea"/>
                    <a:cs typeface="+mn-cs"/>
                  </a:rPr>
                  <a:t>nhóm</a:t>
                </a:r>
                <a:endParaRPr kumimoji="0" lang="en-US" sz="3200" b="1" i="0" u="none" strike="noStrike" kern="1200" cap="none" spc="0" normalizeH="0" baseline="0" noProof="0" dirty="0">
                  <a:ln>
                    <a:noFill/>
                  </a:ln>
                  <a:solidFill>
                    <a:srgbClr val="FF3F6E"/>
                  </a:solidFill>
                  <a:effectLst/>
                  <a:uLnTx/>
                  <a:uFillTx/>
                  <a:latin typeface="Calibri" panose="020F0502020204030204"/>
                  <a:ea typeface="+mn-ea"/>
                  <a:cs typeface="+mn-cs"/>
                </a:endParaRPr>
              </a:p>
            </p:txBody>
          </p:sp>
        </p:grpSp>
      </p:grpSp>
      <p:pic>
        <p:nvPicPr>
          <p:cNvPr id="9" name="Picture 4" descr="Photoshop cô giáo và học sinh">
            <a:extLst>
              <a:ext uri="{FF2B5EF4-FFF2-40B4-BE49-F238E27FC236}">
                <a16:creationId xmlns:a16="http://schemas.microsoft.com/office/drawing/2014/main" id="{7AA4A890-DAB6-425B-A902-2DD4217ED48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412" b="89796" l="3667" r="98000">
                        <a14:foregroundMark x1="10000" y1="56586" x2="43667" y2="74397"/>
                        <a14:foregroundMark x1="24000" y1="51391" x2="60000" y2="64007"/>
                        <a14:foregroundMark x1="3667" y1="64007" x2="19333" y2="71800"/>
                        <a14:foregroundMark x1="6667" y1="58071" x2="12333" y2="74768"/>
                        <a14:foregroundMark x1="26667" y1="51020" x2="44667" y2="59184"/>
                        <a14:foregroundMark x1="44667" y1="57328" x2="63333" y2="67718"/>
                        <a14:foregroundMark x1="71333" y1="23191" x2="83000" y2="55102"/>
                        <a14:foregroundMark x1="74000" y1="7978" x2="79667" y2="24304"/>
                        <a14:foregroundMark x1="74333" y1="2412" x2="81000" y2="45826"/>
                        <a14:foregroundMark x1="85667" y1="41744" x2="89667" y2="61039"/>
                        <a14:foregroundMark x1="88667" y1="32468" x2="89333" y2="59555"/>
                        <a14:foregroundMark x1="92333" y1="33581" x2="94000" y2="54360"/>
                        <a14:foregroundMark x1="94000" y1="32096" x2="91333" y2="64007"/>
                        <a14:foregroundMark x1="73333" y1="75139" x2="71667" y2="85158"/>
                        <a14:foregroundMark x1="49333" y1="76623" x2="56333" y2="79963"/>
                        <a14:foregroundMark x1="49667" y1="63265" x2="58333" y2="78108"/>
                        <a14:foregroundMark x1="55667" y1="53989" x2="64000" y2="68089"/>
                        <a14:foregroundMark x1="40000" y1="52876" x2="44333" y2="58442"/>
                        <a14:foregroundMark x1="28667" y1="45083" x2="41000" y2="52134"/>
                        <a14:foregroundMark x1="20000" y1="53618" x2="23000" y2="60668"/>
                        <a14:foregroundMark x1="7333" y1="53618" x2="20000" y2="51391"/>
                        <a14:foregroundMark x1="5667" y1="51020" x2="30000" y2="45455"/>
                        <a14:foregroundMark x1="17667" y1="48052" x2="24000" y2="45083"/>
                        <a14:foregroundMark x1="37667" y1="60668" x2="58667" y2="72171"/>
                        <a14:foregroundMark x1="6000" y1="76623" x2="25667" y2="78108"/>
                        <a14:foregroundMark x1="56000" y1="78479" x2="70000" y2="78850"/>
                        <a14:foregroundMark x1="50000" y1="78479" x2="72000" y2="79592"/>
                        <a14:foregroundMark x1="86000" y1="80334" x2="86000" y2="80334"/>
                        <a14:foregroundMark x1="87000" y1="80334" x2="88000" y2="80334"/>
                        <a14:foregroundMark x1="22000" y1="68831" x2="27333" y2="69944"/>
                        <a14:foregroundMark x1="96333" y1="31725" x2="98000" y2="33952"/>
                        <a14:foregroundMark x1="16667" y1="56215" x2="36667" y2="63636"/>
                        <a14:foregroundMark x1="33000" y1="53247" x2="41333" y2="58442"/>
                        <a14:foregroundMark x1="35000" y1="50278" x2="47333" y2="57699"/>
                        <a14:foregroundMark x1="40333" y1="51763" x2="44333" y2="55473"/>
                        <a14:foregroundMark x1="22333" y1="52876" x2="26667" y2="56957"/>
                        <a14:foregroundMark x1="27000" y1="51763" x2="35333" y2="57328"/>
                      </a14:backgroundRemoval>
                    </a14:imgEffect>
                  </a14:imgLayer>
                </a14:imgProps>
              </a:ext>
              <a:ext uri="{28A0092B-C50C-407E-A947-70E740481C1C}">
                <a14:useLocalDpi xmlns:a14="http://schemas.microsoft.com/office/drawing/2010/main" val="0"/>
              </a:ext>
            </a:extLst>
          </a:blip>
          <a:srcRect/>
          <a:stretch>
            <a:fillRect/>
          </a:stretch>
        </p:blipFill>
        <p:spPr bwMode="auto">
          <a:xfrm>
            <a:off x="6417353" y="2468723"/>
            <a:ext cx="5648324" cy="50740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Bạn Cùng Trường Đi Học Minh Họa Vector Phẳng. Vài Học Sinh Trong Đồng Phục  Nắm Tay Nhân Vật Hoạt Hình, Tải Vector - Free.Vector6.com">
            <a:extLst>
              <a:ext uri="{FF2B5EF4-FFF2-40B4-BE49-F238E27FC236}">
                <a16:creationId xmlns:a16="http://schemas.microsoft.com/office/drawing/2014/main" id="{B8EA97CF-2030-42E1-8FB0-9BF5140556E7}"/>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69868" y1="47379" x2="72848" y2="41090"/>
                        <a14:foregroundMark x1="66887" y1="75472" x2="69868" y2="78826"/>
                        <a14:foregroundMark x1="53311" y1="78407" x2="58609" y2="80503"/>
                        <a14:foregroundMark x1="43709" y1="77149" x2="46358" y2="78826"/>
                        <a14:foregroundMark x1="28477" y1="75472" x2="28477" y2="75472"/>
                        <a14:foregroundMark x1="38742" y1="30608" x2="38742" y2="44864"/>
                        <a14:foregroundMark x1="59603" y1="21803" x2="62914" y2="29769"/>
                        <a14:foregroundMark x1="72185" y1="38994" x2="72185" y2="38994"/>
                      </a14:backgroundRemoval>
                    </a14:imgEffect>
                  </a14:imgLayer>
                </a14:imgProps>
              </a:ext>
              <a:ext uri="{28A0092B-C50C-407E-A947-70E740481C1C}">
                <a14:useLocalDpi xmlns:a14="http://schemas.microsoft.com/office/drawing/2010/main" val="0"/>
              </a:ext>
            </a:extLst>
          </a:blip>
          <a:srcRect/>
          <a:stretch>
            <a:fillRect/>
          </a:stretch>
        </p:blipFill>
        <p:spPr bwMode="auto">
          <a:xfrm>
            <a:off x="-654011" y="2985090"/>
            <a:ext cx="5753100" cy="454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604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clothing&#10;&#10;Description automatically generated with low confidence">
            <a:extLst>
              <a:ext uri="{FF2B5EF4-FFF2-40B4-BE49-F238E27FC236}">
                <a16:creationId xmlns:a16="http://schemas.microsoft.com/office/drawing/2014/main" id="{59F00282-2314-4544-AF68-525A0C5B6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5811" y="2837680"/>
            <a:ext cx="6388621" cy="4020320"/>
          </a:xfrm>
          <a:prstGeom prst="rect">
            <a:avLst/>
          </a:prstGeom>
        </p:spPr>
      </p:pic>
      <p:grpSp>
        <p:nvGrpSpPr>
          <p:cNvPr id="6" name="Group 5">
            <a:extLst>
              <a:ext uri="{FF2B5EF4-FFF2-40B4-BE49-F238E27FC236}">
                <a16:creationId xmlns:a16="http://schemas.microsoft.com/office/drawing/2014/main" id="{024B8039-2294-4BCD-8717-5323C1A774F2}"/>
              </a:ext>
            </a:extLst>
          </p:cNvPr>
          <p:cNvGrpSpPr/>
          <p:nvPr/>
        </p:nvGrpSpPr>
        <p:grpSpPr>
          <a:xfrm>
            <a:off x="812659" y="575662"/>
            <a:ext cx="3642219" cy="3240000"/>
            <a:chOff x="1189829" y="291094"/>
            <a:chExt cx="3642219" cy="3240000"/>
          </a:xfrm>
        </p:grpSpPr>
        <p:pic>
          <p:nvPicPr>
            <p:cNvPr id="7" name="Picture 6" descr="A picture containing text&#10;&#10;Description automatically generated">
              <a:extLst>
                <a:ext uri="{FF2B5EF4-FFF2-40B4-BE49-F238E27FC236}">
                  <a16:creationId xmlns:a16="http://schemas.microsoft.com/office/drawing/2014/main" id="{21C131C6-4B70-4E17-A487-580FE55BBB2C}"/>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0922" t="15237" r="10922" b="15237"/>
            <a:stretch/>
          </p:blipFill>
          <p:spPr>
            <a:xfrm rot="21001197">
              <a:off x="1189829" y="291094"/>
              <a:ext cx="3642219" cy="3240000"/>
            </a:xfrm>
            <a:prstGeom prst="rect">
              <a:avLst/>
            </a:prstGeom>
          </p:spPr>
        </p:pic>
        <p:sp>
          <p:nvSpPr>
            <p:cNvPr id="8" name="TextBox 7">
              <a:extLst>
                <a:ext uri="{FF2B5EF4-FFF2-40B4-BE49-F238E27FC236}">
                  <a16:creationId xmlns:a16="http://schemas.microsoft.com/office/drawing/2014/main" id="{6578DA96-AAE6-4323-BF96-89BF7B923E1C}"/>
                </a:ext>
              </a:extLst>
            </p:cNvPr>
            <p:cNvSpPr txBox="1"/>
            <p:nvPr/>
          </p:nvSpPr>
          <p:spPr>
            <a:xfrm rot="20088135" flipH="1">
              <a:off x="1896516" y="1430134"/>
              <a:ext cx="225975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Trình</a:t>
              </a:r>
              <a:r>
                <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CC00CC"/>
                  </a:solidFill>
                  <a:effectLst/>
                  <a:uLnTx/>
                  <a:uFillTx/>
                  <a:latin typeface="Calibri" panose="020F0502020204030204"/>
                  <a:ea typeface="+mn-ea"/>
                  <a:cs typeface="+mn-cs"/>
                </a:rPr>
                <a:t>bày</a:t>
              </a:r>
              <a:endParaRPr kumimoji="0" lang="en-US" sz="4000" b="1" i="0" u="none" strike="noStrike" kern="1200" cap="none" spc="0" normalizeH="0" baseline="0" noProof="0" dirty="0">
                <a:ln>
                  <a:noFill/>
                </a:ln>
                <a:solidFill>
                  <a:srgbClr val="CC00CC"/>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EB0D1597-2956-4500-89F0-C0A8ED1E7632}"/>
              </a:ext>
            </a:extLst>
          </p:cNvPr>
          <p:cNvGrpSpPr/>
          <p:nvPr/>
        </p:nvGrpSpPr>
        <p:grpSpPr>
          <a:xfrm>
            <a:off x="6879667" y="189000"/>
            <a:ext cx="3642219" cy="3240000"/>
            <a:chOff x="7359952" y="291095"/>
            <a:chExt cx="3642219" cy="3240000"/>
          </a:xfrm>
        </p:grpSpPr>
        <p:pic>
          <p:nvPicPr>
            <p:cNvPr id="12" name="Picture 11" descr="A picture containing text&#10;&#10;Description automatically generated">
              <a:extLst>
                <a:ext uri="{FF2B5EF4-FFF2-40B4-BE49-F238E27FC236}">
                  <a16:creationId xmlns:a16="http://schemas.microsoft.com/office/drawing/2014/main" id="{C4C1B83E-BF82-4791-B85E-AB921BC9AE3C}"/>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0922" t="15237" r="10922" b="15237"/>
            <a:stretch/>
          </p:blipFill>
          <p:spPr>
            <a:xfrm rot="598803" flipH="1">
              <a:off x="7359952" y="291095"/>
              <a:ext cx="3642219" cy="3240000"/>
            </a:xfrm>
            <a:prstGeom prst="rect">
              <a:avLst/>
            </a:prstGeom>
          </p:spPr>
        </p:pic>
        <p:sp>
          <p:nvSpPr>
            <p:cNvPr id="13" name="TextBox 12">
              <a:extLst>
                <a:ext uri="{FF2B5EF4-FFF2-40B4-BE49-F238E27FC236}">
                  <a16:creationId xmlns:a16="http://schemas.microsoft.com/office/drawing/2014/main" id="{7C2896BE-173C-4C52-9BC5-4AE5816E5C51}"/>
                </a:ext>
              </a:extLst>
            </p:cNvPr>
            <p:cNvSpPr txBox="1"/>
            <p:nvPr/>
          </p:nvSpPr>
          <p:spPr>
            <a:xfrm rot="1511865">
              <a:off x="8079777" y="1431845"/>
              <a:ext cx="222139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3399"/>
                  </a:solidFill>
                  <a:effectLst/>
                  <a:uLnTx/>
                  <a:uFillTx/>
                  <a:latin typeface="Calibri" panose="020F0502020204030204"/>
                  <a:ea typeface="+mn-ea"/>
                  <a:cs typeface="+mn-cs"/>
                </a:rPr>
                <a:t>Nhận xét</a:t>
              </a:r>
            </a:p>
          </p:txBody>
        </p:sp>
      </p:grpSp>
    </p:spTree>
    <p:extLst>
      <p:ext uri="{BB962C8B-B14F-4D97-AF65-F5344CB8AC3E}">
        <p14:creationId xmlns:p14="http://schemas.microsoft.com/office/powerpoint/2010/main" val="1901830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par>
                                    <p:cTn id="15" presetID="2" presetClass="entr" presetSubtype="4" fill="hold" nodeType="withEffect" p14:presetBounceEnd="40000">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14:bounceEnd="40000">
                                          <p:cBhvr additive="base">
                                            <p:cTn id="17"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6"/>
                                            </p:tgtEl>
                                            <p:attrNameLst>
                                              <p:attrName>r</p:attrName>
                                            </p:attrNameLst>
                                          </p:cBhvr>
                                        </p:animRot>
                                        <p:animRot by="-240000">
                                          <p:cBhvr>
                                            <p:cTn id="21" dur="200" fill="hold">
                                              <p:stCondLst>
                                                <p:cond delay="200"/>
                                              </p:stCondLst>
                                            </p:cTn>
                                            <p:tgtEl>
                                              <p:spTgt spid="6"/>
                                            </p:tgtEl>
                                            <p:attrNameLst>
                                              <p:attrName>r</p:attrName>
                                            </p:attrNameLst>
                                          </p:cBhvr>
                                        </p:animRot>
                                        <p:animRot by="240000">
                                          <p:cBhvr>
                                            <p:cTn id="22" dur="200" fill="hold">
                                              <p:stCondLst>
                                                <p:cond delay="400"/>
                                              </p:stCondLst>
                                            </p:cTn>
                                            <p:tgtEl>
                                              <p:spTgt spid="6"/>
                                            </p:tgtEl>
                                            <p:attrNameLst>
                                              <p:attrName>r</p:attrName>
                                            </p:attrNameLst>
                                          </p:cBhvr>
                                        </p:animRot>
                                        <p:animRot by="-240000">
                                          <p:cBhvr>
                                            <p:cTn id="23" dur="200" fill="hold">
                                              <p:stCondLst>
                                                <p:cond delay="600"/>
                                              </p:stCondLst>
                                            </p:cTn>
                                            <p:tgtEl>
                                              <p:spTgt spid="6"/>
                                            </p:tgtEl>
                                            <p:attrNameLst>
                                              <p:attrName>r</p:attrName>
                                            </p:attrNameLst>
                                          </p:cBhvr>
                                        </p:animRot>
                                        <p:animRot by="120000">
                                          <p:cBhvr>
                                            <p:cTn id="24" dur="200" fill="hold">
                                              <p:stCondLst>
                                                <p:cond delay="800"/>
                                              </p:stCondLst>
                                            </p:cTn>
                                            <p:tgtEl>
                                              <p:spTgt spid="6"/>
                                            </p:tgtEl>
                                            <p:attrNameLst>
                                              <p:attrName>r</p:attrName>
                                            </p:attrNameLst>
                                          </p:cBhvr>
                                        </p:animRot>
                                      </p:childTnLst>
                                    </p:cTn>
                                  </p:par>
                                  <p:par>
                                    <p:cTn id="25" presetID="2" presetClass="entr" presetSubtype="4" fill="hold" nodeType="withEffect" p14:presetBounceEnd="400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40000">
                                          <p:cBhvr additive="base">
                                            <p:cTn id="27" dur="75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28" dur="75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Trò-chơi-chíu.wav"/>
                                            </p:tgtEl>
                                          </p:cMediaNode>
                                        </p:audio>
                                      </p:sub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1"/>
                                            </p:tgtEl>
                                            <p:attrNameLst>
                                              <p:attrName>r</p:attrName>
                                            </p:attrNameLst>
                                          </p:cBhvr>
                                        </p:animRot>
                                        <p:animRot by="-240000">
                                          <p:cBhvr>
                                            <p:cTn id="31" dur="200" fill="hold">
                                              <p:stCondLst>
                                                <p:cond delay="200"/>
                                              </p:stCondLst>
                                            </p:cTn>
                                            <p:tgtEl>
                                              <p:spTgt spid="11"/>
                                            </p:tgtEl>
                                            <p:attrNameLst>
                                              <p:attrName>r</p:attrName>
                                            </p:attrNameLst>
                                          </p:cBhvr>
                                        </p:animRot>
                                        <p:animRot by="240000">
                                          <p:cBhvr>
                                            <p:cTn id="32" dur="200" fill="hold">
                                              <p:stCondLst>
                                                <p:cond delay="400"/>
                                              </p:stCondLst>
                                            </p:cTn>
                                            <p:tgtEl>
                                              <p:spTgt spid="11"/>
                                            </p:tgtEl>
                                            <p:attrNameLst>
                                              <p:attrName>r</p:attrName>
                                            </p:attrNameLst>
                                          </p:cBhvr>
                                        </p:animRot>
                                        <p:animRot by="-240000">
                                          <p:cBhvr>
                                            <p:cTn id="33" dur="200" fill="hold">
                                              <p:stCondLst>
                                                <p:cond delay="600"/>
                                              </p:stCondLst>
                                            </p:cTn>
                                            <p:tgtEl>
                                              <p:spTgt spid="11"/>
                                            </p:tgtEl>
                                            <p:attrNameLst>
                                              <p:attrName>r</p:attrName>
                                            </p:attrNameLst>
                                          </p:cBhvr>
                                        </p:animRot>
                                        <p:animRot by="120000">
                                          <p:cBhvr>
                                            <p:cTn id="34"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ppt_x"/>
                                              </p:val>
                                            </p:tav>
                                            <p:tav tm="100000">
                                              <p:val>
                                                <p:strVal val="#ppt_x"/>
                                              </p:val>
                                            </p:tav>
                                          </p:tavLst>
                                        </p:anim>
                                        <p:anim calcmode="lin" valueType="num">
                                          <p:cBhvr additive="base">
                                            <p:cTn id="1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6"/>
                                            </p:tgtEl>
                                            <p:attrNameLst>
                                              <p:attrName>r</p:attrName>
                                            </p:attrNameLst>
                                          </p:cBhvr>
                                        </p:animRot>
                                        <p:animRot by="-240000">
                                          <p:cBhvr>
                                            <p:cTn id="21" dur="200" fill="hold">
                                              <p:stCondLst>
                                                <p:cond delay="200"/>
                                              </p:stCondLst>
                                            </p:cTn>
                                            <p:tgtEl>
                                              <p:spTgt spid="6"/>
                                            </p:tgtEl>
                                            <p:attrNameLst>
                                              <p:attrName>r</p:attrName>
                                            </p:attrNameLst>
                                          </p:cBhvr>
                                        </p:animRot>
                                        <p:animRot by="240000">
                                          <p:cBhvr>
                                            <p:cTn id="22" dur="200" fill="hold">
                                              <p:stCondLst>
                                                <p:cond delay="400"/>
                                              </p:stCondLst>
                                            </p:cTn>
                                            <p:tgtEl>
                                              <p:spTgt spid="6"/>
                                            </p:tgtEl>
                                            <p:attrNameLst>
                                              <p:attrName>r</p:attrName>
                                            </p:attrNameLst>
                                          </p:cBhvr>
                                        </p:animRot>
                                        <p:animRot by="-240000">
                                          <p:cBhvr>
                                            <p:cTn id="23" dur="200" fill="hold">
                                              <p:stCondLst>
                                                <p:cond delay="600"/>
                                              </p:stCondLst>
                                            </p:cTn>
                                            <p:tgtEl>
                                              <p:spTgt spid="6"/>
                                            </p:tgtEl>
                                            <p:attrNameLst>
                                              <p:attrName>r</p:attrName>
                                            </p:attrNameLst>
                                          </p:cBhvr>
                                        </p:animRot>
                                        <p:animRot by="120000">
                                          <p:cBhvr>
                                            <p:cTn id="24" dur="200" fill="hold">
                                              <p:stCondLst>
                                                <p:cond delay="800"/>
                                              </p:stCondLst>
                                            </p:cTn>
                                            <p:tgtEl>
                                              <p:spTgt spid="6"/>
                                            </p:tgtEl>
                                            <p:attrNameLst>
                                              <p:attrName>r</p:attrName>
                                            </p:attrNameLst>
                                          </p:cBhvr>
                                        </p:animRot>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ppt_x"/>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Trò-chơi-chíu.wav"/>
                                            </p:tgtEl>
                                          </p:cMediaNode>
                                        </p:audio>
                                      </p:sub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1"/>
                                            </p:tgtEl>
                                            <p:attrNameLst>
                                              <p:attrName>r</p:attrName>
                                            </p:attrNameLst>
                                          </p:cBhvr>
                                        </p:animRot>
                                        <p:animRot by="-240000">
                                          <p:cBhvr>
                                            <p:cTn id="31" dur="200" fill="hold">
                                              <p:stCondLst>
                                                <p:cond delay="200"/>
                                              </p:stCondLst>
                                            </p:cTn>
                                            <p:tgtEl>
                                              <p:spTgt spid="11"/>
                                            </p:tgtEl>
                                            <p:attrNameLst>
                                              <p:attrName>r</p:attrName>
                                            </p:attrNameLst>
                                          </p:cBhvr>
                                        </p:animRot>
                                        <p:animRot by="240000">
                                          <p:cBhvr>
                                            <p:cTn id="32" dur="200" fill="hold">
                                              <p:stCondLst>
                                                <p:cond delay="400"/>
                                              </p:stCondLst>
                                            </p:cTn>
                                            <p:tgtEl>
                                              <p:spTgt spid="11"/>
                                            </p:tgtEl>
                                            <p:attrNameLst>
                                              <p:attrName>r</p:attrName>
                                            </p:attrNameLst>
                                          </p:cBhvr>
                                        </p:animRot>
                                        <p:animRot by="-240000">
                                          <p:cBhvr>
                                            <p:cTn id="33" dur="200" fill="hold">
                                              <p:stCondLst>
                                                <p:cond delay="600"/>
                                              </p:stCondLst>
                                            </p:cTn>
                                            <p:tgtEl>
                                              <p:spTgt spid="11"/>
                                            </p:tgtEl>
                                            <p:attrNameLst>
                                              <p:attrName>r</p:attrName>
                                            </p:attrNameLst>
                                          </p:cBhvr>
                                        </p:animRot>
                                        <p:animRot by="120000">
                                          <p:cBhvr>
                                            <p:cTn id="34"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75B014-1130-E285-DB1F-0B6E8D200AED}"/>
              </a:ext>
            </a:extLst>
          </p:cNvPr>
          <p:cNvPicPr>
            <a:picLocks noChangeAspect="1"/>
          </p:cNvPicPr>
          <p:nvPr/>
        </p:nvPicPr>
        <p:blipFill>
          <a:blip r:embed="rId2">
            <a:alphaModFix amt="70000"/>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7F8BEF62-95C5-AD0D-90F2-19D3321A61EF}"/>
              </a:ext>
            </a:extLst>
          </p:cNvPr>
          <p:cNvSpPr/>
          <p:nvPr/>
        </p:nvSpPr>
        <p:spPr>
          <a:xfrm>
            <a:off x="4884624" y="326265"/>
            <a:ext cx="2630601" cy="750060"/>
          </a:xfrm>
          <a:custGeom>
            <a:avLst/>
            <a:gdLst>
              <a:gd name="connsiteX0" fmla="*/ 0 w 2630601"/>
              <a:gd name="connsiteY0" fmla="*/ 375030 h 750060"/>
              <a:gd name="connsiteX1" fmla="*/ 375030 w 2630601"/>
              <a:gd name="connsiteY1" fmla="*/ 0 h 750060"/>
              <a:gd name="connsiteX2" fmla="*/ 1020682 w 2630601"/>
              <a:gd name="connsiteY2" fmla="*/ 0 h 750060"/>
              <a:gd name="connsiteX3" fmla="*/ 1609919 w 2630601"/>
              <a:gd name="connsiteY3" fmla="*/ 0 h 750060"/>
              <a:gd name="connsiteX4" fmla="*/ 2255571 w 2630601"/>
              <a:gd name="connsiteY4" fmla="*/ 0 h 750060"/>
              <a:gd name="connsiteX5" fmla="*/ 2630601 w 2630601"/>
              <a:gd name="connsiteY5" fmla="*/ 375030 h 750060"/>
              <a:gd name="connsiteX6" fmla="*/ 2630601 w 2630601"/>
              <a:gd name="connsiteY6" fmla="*/ 375030 h 750060"/>
              <a:gd name="connsiteX7" fmla="*/ 2255571 w 2630601"/>
              <a:gd name="connsiteY7" fmla="*/ 750060 h 750060"/>
              <a:gd name="connsiteX8" fmla="*/ 1685140 w 2630601"/>
              <a:gd name="connsiteY8" fmla="*/ 750060 h 750060"/>
              <a:gd name="connsiteX9" fmla="*/ 1020682 w 2630601"/>
              <a:gd name="connsiteY9" fmla="*/ 750060 h 750060"/>
              <a:gd name="connsiteX10" fmla="*/ 375030 w 2630601"/>
              <a:gd name="connsiteY10" fmla="*/ 750060 h 750060"/>
              <a:gd name="connsiteX11" fmla="*/ 0 w 2630601"/>
              <a:gd name="connsiteY11" fmla="*/ 375030 h 75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0601" h="750060" fill="none" extrusionOk="0">
                <a:moveTo>
                  <a:pt x="0" y="375030"/>
                </a:moveTo>
                <a:cubicBezTo>
                  <a:pt x="21658" y="195227"/>
                  <a:pt x="177478" y="6463"/>
                  <a:pt x="375030" y="0"/>
                </a:cubicBezTo>
                <a:cubicBezTo>
                  <a:pt x="633890" y="7713"/>
                  <a:pt x="767281" y="-2823"/>
                  <a:pt x="1020682" y="0"/>
                </a:cubicBezTo>
                <a:cubicBezTo>
                  <a:pt x="1274083" y="2823"/>
                  <a:pt x="1317882" y="14353"/>
                  <a:pt x="1609919" y="0"/>
                </a:cubicBezTo>
                <a:cubicBezTo>
                  <a:pt x="1901956" y="-14353"/>
                  <a:pt x="2014596" y="-20454"/>
                  <a:pt x="2255571" y="0"/>
                </a:cubicBezTo>
                <a:cubicBezTo>
                  <a:pt x="2494221" y="1502"/>
                  <a:pt x="2614655" y="127412"/>
                  <a:pt x="2630601" y="375030"/>
                </a:cubicBezTo>
                <a:lnTo>
                  <a:pt x="2630601" y="375030"/>
                </a:lnTo>
                <a:cubicBezTo>
                  <a:pt x="2599670" y="596893"/>
                  <a:pt x="2469421" y="705488"/>
                  <a:pt x="2255571" y="750060"/>
                </a:cubicBezTo>
                <a:cubicBezTo>
                  <a:pt x="2140806" y="752825"/>
                  <a:pt x="1890761" y="735845"/>
                  <a:pt x="1685140" y="750060"/>
                </a:cubicBezTo>
                <a:cubicBezTo>
                  <a:pt x="1479519" y="764275"/>
                  <a:pt x="1189523" y="744034"/>
                  <a:pt x="1020682" y="750060"/>
                </a:cubicBezTo>
                <a:cubicBezTo>
                  <a:pt x="851841" y="756086"/>
                  <a:pt x="656380" y="737056"/>
                  <a:pt x="375030" y="750060"/>
                </a:cubicBezTo>
                <a:cubicBezTo>
                  <a:pt x="139055" y="736475"/>
                  <a:pt x="7647" y="583843"/>
                  <a:pt x="0" y="375030"/>
                </a:cubicBezTo>
                <a:close/>
              </a:path>
              <a:path w="2630601" h="750060" stroke="0" extrusionOk="0">
                <a:moveTo>
                  <a:pt x="0" y="375030"/>
                </a:moveTo>
                <a:cubicBezTo>
                  <a:pt x="-7028" y="175284"/>
                  <a:pt x="172279" y="18496"/>
                  <a:pt x="375030" y="0"/>
                </a:cubicBezTo>
                <a:cubicBezTo>
                  <a:pt x="505063" y="-28192"/>
                  <a:pt x="843972" y="-15725"/>
                  <a:pt x="964266" y="0"/>
                </a:cubicBezTo>
                <a:cubicBezTo>
                  <a:pt x="1084560" y="15725"/>
                  <a:pt x="1288249" y="-22233"/>
                  <a:pt x="1572308" y="0"/>
                </a:cubicBezTo>
                <a:cubicBezTo>
                  <a:pt x="1856367" y="22233"/>
                  <a:pt x="1933835" y="14272"/>
                  <a:pt x="2255571" y="0"/>
                </a:cubicBezTo>
                <a:cubicBezTo>
                  <a:pt x="2457199" y="-21335"/>
                  <a:pt x="2648669" y="189527"/>
                  <a:pt x="2630601" y="375030"/>
                </a:cubicBezTo>
                <a:lnTo>
                  <a:pt x="2630601" y="375030"/>
                </a:lnTo>
                <a:cubicBezTo>
                  <a:pt x="2589591" y="557612"/>
                  <a:pt x="2457736" y="796010"/>
                  <a:pt x="2255571" y="750060"/>
                </a:cubicBezTo>
                <a:cubicBezTo>
                  <a:pt x="1991701" y="760845"/>
                  <a:pt x="1942693" y="735890"/>
                  <a:pt x="1647529" y="750060"/>
                </a:cubicBezTo>
                <a:cubicBezTo>
                  <a:pt x="1352365" y="764230"/>
                  <a:pt x="1290108" y="759911"/>
                  <a:pt x="1039488" y="750060"/>
                </a:cubicBezTo>
                <a:cubicBezTo>
                  <a:pt x="788868" y="740209"/>
                  <a:pt x="670660" y="774720"/>
                  <a:pt x="375030" y="750060"/>
                </a:cubicBezTo>
                <a:cubicBezTo>
                  <a:pt x="137385" y="789180"/>
                  <a:pt x="7970" y="576422"/>
                  <a:pt x="0" y="375030"/>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002060"/>
                </a:solidFill>
                <a:latin typeface="Calibri" panose="020F0502020204030204" pitchFamily="34" charset="0"/>
                <a:cs typeface="Calibri" panose="020F0502020204030204" pitchFamily="34" charset="0"/>
              </a:rPr>
              <a:t>Đáp</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án</a:t>
            </a:r>
            <a:r>
              <a:rPr lang="en-US" sz="4000" b="1" dirty="0">
                <a:solidFill>
                  <a:srgbClr val="002060"/>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nvGrpSpPr>
          <p:cNvPr id="4" name="Group 3">
            <a:extLst>
              <a:ext uri="{FF2B5EF4-FFF2-40B4-BE49-F238E27FC236}">
                <a16:creationId xmlns:a16="http://schemas.microsoft.com/office/drawing/2014/main" id="{0D50A86C-B011-0134-4508-73ADDE923CD1}"/>
              </a:ext>
            </a:extLst>
          </p:cNvPr>
          <p:cNvGrpSpPr/>
          <p:nvPr/>
        </p:nvGrpSpPr>
        <p:grpSpPr>
          <a:xfrm>
            <a:off x="4493583" y="1652246"/>
            <a:ext cx="7079292" cy="1633879"/>
            <a:chOff x="6308591" y="1081302"/>
            <a:chExt cx="4819588" cy="1031631"/>
          </a:xfrm>
        </p:grpSpPr>
        <p:sp>
          <p:nvSpPr>
            <p:cNvPr id="5" name="Rectangle: Rounded Corners 4">
              <a:extLst>
                <a:ext uri="{FF2B5EF4-FFF2-40B4-BE49-F238E27FC236}">
                  <a16:creationId xmlns:a16="http://schemas.microsoft.com/office/drawing/2014/main" id="{8A5E1AE1-C082-F261-0FDA-8BB8F595C070}"/>
                </a:ext>
              </a:extLst>
            </p:cNvPr>
            <p:cNvSpPr/>
            <p:nvPr/>
          </p:nvSpPr>
          <p:spPr>
            <a:xfrm>
              <a:off x="6824406" y="1268211"/>
              <a:ext cx="4303773"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002060"/>
                  </a:solidFill>
                  <a:latin typeface="Calibri" panose="020F0502020204030204" pitchFamily="34" charset="0"/>
                  <a:cs typeface="Calibri" panose="020F0502020204030204" pitchFamily="34" charset="0"/>
                </a:rPr>
                <a:t>Mặt</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trăng</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tròn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như</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quả</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bưởi</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4870065C-B441-6570-2C98-FA7D2053F6D5}"/>
                </a:ext>
              </a:extLst>
            </p:cNvPr>
            <p:cNvPicPr>
              <a:picLocks noChangeAspect="1"/>
            </p:cNvPicPr>
            <p:nvPr/>
          </p:nvPicPr>
          <p:blipFill>
            <a:blip r:embed="rId3"/>
            <a:stretch>
              <a:fillRect/>
            </a:stretch>
          </p:blipFill>
          <p:spPr>
            <a:xfrm>
              <a:off x="6308591" y="1081302"/>
              <a:ext cx="1031631" cy="1031631"/>
            </a:xfrm>
            <a:prstGeom prst="rect">
              <a:avLst/>
            </a:prstGeom>
          </p:spPr>
        </p:pic>
      </p:grpSp>
      <p:pic>
        <p:nvPicPr>
          <p:cNvPr id="10" name="Picture 9">
            <a:extLst>
              <a:ext uri="{FF2B5EF4-FFF2-40B4-BE49-F238E27FC236}">
                <a16:creationId xmlns:a16="http://schemas.microsoft.com/office/drawing/2014/main" id="{07A78D29-8615-4AEC-BA0B-3A32CCE11CA1}"/>
              </a:ext>
            </a:extLst>
          </p:cNvPr>
          <p:cNvPicPr>
            <a:picLocks noChangeAspect="1"/>
          </p:cNvPicPr>
          <p:nvPr/>
        </p:nvPicPr>
        <p:blipFill>
          <a:blip r:embed="rId4"/>
          <a:stretch>
            <a:fillRect/>
          </a:stretch>
        </p:blipFill>
        <p:spPr>
          <a:xfrm>
            <a:off x="195262" y="1547812"/>
            <a:ext cx="4124325" cy="1971675"/>
          </a:xfrm>
          <a:prstGeom prst="rect">
            <a:avLst/>
          </a:prstGeom>
        </p:spPr>
      </p:pic>
      <p:grpSp>
        <p:nvGrpSpPr>
          <p:cNvPr id="24" name="Group 23">
            <a:extLst>
              <a:ext uri="{FF2B5EF4-FFF2-40B4-BE49-F238E27FC236}">
                <a16:creationId xmlns:a16="http://schemas.microsoft.com/office/drawing/2014/main" id="{D4E84EA7-27A1-43CC-B4B9-3E43E551D32A}"/>
              </a:ext>
            </a:extLst>
          </p:cNvPr>
          <p:cNvGrpSpPr/>
          <p:nvPr/>
        </p:nvGrpSpPr>
        <p:grpSpPr>
          <a:xfrm>
            <a:off x="4486276" y="4036619"/>
            <a:ext cx="7077074" cy="1259281"/>
            <a:chOff x="6308590" y="2387634"/>
            <a:chExt cx="4845675" cy="1112051"/>
          </a:xfrm>
        </p:grpSpPr>
        <p:sp>
          <p:nvSpPr>
            <p:cNvPr id="27" name="Rectangle: Rounded Corners 26">
              <a:extLst>
                <a:ext uri="{FF2B5EF4-FFF2-40B4-BE49-F238E27FC236}">
                  <a16:creationId xmlns:a16="http://schemas.microsoft.com/office/drawing/2014/main" id="{52544C67-9BBD-4982-8EA8-E6F8037C358A}"/>
                </a:ext>
              </a:extLst>
            </p:cNvPr>
            <p:cNvSpPr/>
            <p:nvPr/>
          </p:nvSpPr>
          <p:spPr>
            <a:xfrm>
              <a:off x="6973810" y="2395882"/>
              <a:ext cx="4180455" cy="1103803"/>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002060"/>
                  </a:solidFill>
                  <a:effectLst/>
                  <a:latin typeface="Calibri" panose="020F0502020204030204" pitchFamily="34" charset="0"/>
                  <a:cs typeface="Calibri" panose="020F0502020204030204" pitchFamily="34" charset="0"/>
                </a:rPr>
                <a:t> </a:t>
              </a:r>
              <a:r>
                <a:rPr lang="vi-VN" sz="3600" b="1" i="0" dirty="0">
                  <a:solidFill>
                    <a:srgbClr val="002060"/>
                  </a:solidFill>
                  <a:effectLst/>
                  <a:latin typeface="Calibri" panose="020F0502020204030204" pitchFamily="34" charset="0"/>
                  <a:cs typeface="Calibri" panose="020F0502020204030204" pitchFamily="34" charset="0"/>
                </a:rPr>
                <a:t>Hoa mào gà đỏ rực giống như mào của chú gà trống.</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28" name="Picture 27">
              <a:extLst>
                <a:ext uri="{FF2B5EF4-FFF2-40B4-BE49-F238E27FC236}">
                  <a16:creationId xmlns:a16="http://schemas.microsoft.com/office/drawing/2014/main" id="{D17DDCDC-4AD2-4C42-99E8-5AA7EC4B3C6B}"/>
                </a:ext>
              </a:extLst>
            </p:cNvPr>
            <p:cNvPicPr>
              <a:picLocks noChangeAspect="1"/>
            </p:cNvPicPr>
            <p:nvPr/>
          </p:nvPicPr>
          <p:blipFill>
            <a:blip r:embed="rId5"/>
            <a:stretch>
              <a:fillRect/>
            </a:stretch>
          </p:blipFill>
          <p:spPr>
            <a:xfrm>
              <a:off x="6308590" y="2387634"/>
              <a:ext cx="1031631" cy="1031631"/>
            </a:xfrm>
            <a:prstGeom prst="rect">
              <a:avLst/>
            </a:prstGeom>
          </p:spPr>
        </p:pic>
      </p:grpSp>
      <p:pic>
        <p:nvPicPr>
          <p:cNvPr id="20" name="Picture 19">
            <a:extLst>
              <a:ext uri="{FF2B5EF4-FFF2-40B4-BE49-F238E27FC236}">
                <a16:creationId xmlns:a16="http://schemas.microsoft.com/office/drawing/2014/main" id="{9C20C170-A7E3-4610-8964-2061A198B041}"/>
              </a:ext>
            </a:extLst>
          </p:cNvPr>
          <p:cNvPicPr>
            <a:picLocks noChangeAspect="1"/>
          </p:cNvPicPr>
          <p:nvPr/>
        </p:nvPicPr>
        <p:blipFill>
          <a:blip r:embed="rId6"/>
          <a:stretch>
            <a:fillRect/>
          </a:stretch>
        </p:blipFill>
        <p:spPr>
          <a:xfrm>
            <a:off x="342900" y="3552825"/>
            <a:ext cx="4019550" cy="2076450"/>
          </a:xfrm>
          <a:prstGeom prst="rect">
            <a:avLst/>
          </a:prstGeom>
        </p:spPr>
      </p:pic>
    </p:spTree>
    <p:extLst>
      <p:ext uri="{BB962C8B-B14F-4D97-AF65-F5344CB8AC3E}">
        <p14:creationId xmlns:p14="http://schemas.microsoft.com/office/powerpoint/2010/main" val="1251262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75B014-1130-E285-DB1F-0B6E8D200AED}"/>
              </a:ext>
            </a:extLst>
          </p:cNvPr>
          <p:cNvPicPr>
            <a:picLocks noChangeAspect="1"/>
          </p:cNvPicPr>
          <p:nvPr/>
        </p:nvPicPr>
        <p:blipFill>
          <a:blip r:embed="rId2">
            <a:alphaModFix amt="70000"/>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7F8BEF62-95C5-AD0D-90F2-19D3321A61EF}"/>
              </a:ext>
            </a:extLst>
          </p:cNvPr>
          <p:cNvSpPr/>
          <p:nvPr/>
        </p:nvSpPr>
        <p:spPr>
          <a:xfrm>
            <a:off x="4884624" y="326265"/>
            <a:ext cx="2630601" cy="750060"/>
          </a:xfrm>
          <a:custGeom>
            <a:avLst/>
            <a:gdLst>
              <a:gd name="connsiteX0" fmla="*/ 0 w 2630601"/>
              <a:gd name="connsiteY0" fmla="*/ 375030 h 750060"/>
              <a:gd name="connsiteX1" fmla="*/ 375030 w 2630601"/>
              <a:gd name="connsiteY1" fmla="*/ 0 h 750060"/>
              <a:gd name="connsiteX2" fmla="*/ 1020682 w 2630601"/>
              <a:gd name="connsiteY2" fmla="*/ 0 h 750060"/>
              <a:gd name="connsiteX3" fmla="*/ 1609919 w 2630601"/>
              <a:gd name="connsiteY3" fmla="*/ 0 h 750060"/>
              <a:gd name="connsiteX4" fmla="*/ 2255571 w 2630601"/>
              <a:gd name="connsiteY4" fmla="*/ 0 h 750060"/>
              <a:gd name="connsiteX5" fmla="*/ 2630601 w 2630601"/>
              <a:gd name="connsiteY5" fmla="*/ 375030 h 750060"/>
              <a:gd name="connsiteX6" fmla="*/ 2630601 w 2630601"/>
              <a:gd name="connsiteY6" fmla="*/ 375030 h 750060"/>
              <a:gd name="connsiteX7" fmla="*/ 2255571 w 2630601"/>
              <a:gd name="connsiteY7" fmla="*/ 750060 h 750060"/>
              <a:gd name="connsiteX8" fmla="*/ 1685140 w 2630601"/>
              <a:gd name="connsiteY8" fmla="*/ 750060 h 750060"/>
              <a:gd name="connsiteX9" fmla="*/ 1020682 w 2630601"/>
              <a:gd name="connsiteY9" fmla="*/ 750060 h 750060"/>
              <a:gd name="connsiteX10" fmla="*/ 375030 w 2630601"/>
              <a:gd name="connsiteY10" fmla="*/ 750060 h 750060"/>
              <a:gd name="connsiteX11" fmla="*/ 0 w 2630601"/>
              <a:gd name="connsiteY11" fmla="*/ 375030 h 75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0601" h="750060" fill="none" extrusionOk="0">
                <a:moveTo>
                  <a:pt x="0" y="375030"/>
                </a:moveTo>
                <a:cubicBezTo>
                  <a:pt x="21658" y="195227"/>
                  <a:pt x="177478" y="6463"/>
                  <a:pt x="375030" y="0"/>
                </a:cubicBezTo>
                <a:cubicBezTo>
                  <a:pt x="633890" y="7713"/>
                  <a:pt x="767281" y="-2823"/>
                  <a:pt x="1020682" y="0"/>
                </a:cubicBezTo>
                <a:cubicBezTo>
                  <a:pt x="1274083" y="2823"/>
                  <a:pt x="1317882" y="14353"/>
                  <a:pt x="1609919" y="0"/>
                </a:cubicBezTo>
                <a:cubicBezTo>
                  <a:pt x="1901956" y="-14353"/>
                  <a:pt x="2014596" y="-20454"/>
                  <a:pt x="2255571" y="0"/>
                </a:cubicBezTo>
                <a:cubicBezTo>
                  <a:pt x="2494221" y="1502"/>
                  <a:pt x="2614655" y="127412"/>
                  <a:pt x="2630601" y="375030"/>
                </a:cubicBezTo>
                <a:lnTo>
                  <a:pt x="2630601" y="375030"/>
                </a:lnTo>
                <a:cubicBezTo>
                  <a:pt x="2599670" y="596893"/>
                  <a:pt x="2469421" y="705488"/>
                  <a:pt x="2255571" y="750060"/>
                </a:cubicBezTo>
                <a:cubicBezTo>
                  <a:pt x="2140806" y="752825"/>
                  <a:pt x="1890761" y="735845"/>
                  <a:pt x="1685140" y="750060"/>
                </a:cubicBezTo>
                <a:cubicBezTo>
                  <a:pt x="1479519" y="764275"/>
                  <a:pt x="1189523" y="744034"/>
                  <a:pt x="1020682" y="750060"/>
                </a:cubicBezTo>
                <a:cubicBezTo>
                  <a:pt x="851841" y="756086"/>
                  <a:pt x="656380" y="737056"/>
                  <a:pt x="375030" y="750060"/>
                </a:cubicBezTo>
                <a:cubicBezTo>
                  <a:pt x="139055" y="736475"/>
                  <a:pt x="7647" y="583843"/>
                  <a:pt x="0" y="375030"/>
                </a:cubicBezTo>
                <a:close/>
              </a:path>
              <a:path w="2630601" h="750060" stroke="0" extrusionOk="0">
                <a:moveTo>
                  <a:pt x="0" y="375030"/>
                </a:moveTo>
                <a:cubicBezTo>
                  <a:pt x="-7028" y="175284"/>
                  <a:pt x="172279" y="18496"/>
                  <a:pt x="375030" y="0"/>
                </a:cubicBezTo>
                <a:cubicBezTo>
                  <a:pt x="505063" y="-28192"/>
                  <a:pt x="843972" y="-15725"/>
                  <a:pt x="964266" y="0"/>
                </a:cubicBezTo>
                <a:cubicBezTo>
                  <a:pt x="1084560" y="15725"/>
                  <a:pt x="1288249" y="-22233"/>
                  <a:pt x="1572308" y="0"/>
                </a:cubicBezTo>
                <a:cubicBezTo>
                  <a:pt x="1856367" y="22233"/>
                  <a:pt x="1933835" y="14272"/>
                  <a:pt x="2255571" y="0"/>
                </a:cubicBezTo>
                <a:cubicBezTo>
                  <a:pt x="2457199" y="-21335"/>
                  <a:pt x="2648669" y="189527"/>
                  <a:pt x="2630601" y="375030"/>
                </a:cubicBezTo>
                <a:lnTo>
                  <a:pt x="2630601" y="375030"/>
                </a:lnTo>
                <a:cubicBezTo>
                  <a:pt x="2589591" y="557612"/>
                  <a:pt x="2457736" y="796010"/>
                  <a:pt x="2255571" y="750060"/>
                </a:cubicBezTo>
                <a:cubicBezTo>
                  <a:pt x="1991701" y="760845"/>
                  <a:pt x="1942693" y="735890"/>
                  <a:pt x="1647529" y="750060"/>
                </a:cubicBezTo>
                <a:cubicBezTo>
                  <a:pt x="1352365" y="764230"/>
                  <a:pt x="1290108" y="759911"/>
                  <a:pt x="1039488" y="750060"/>
                </a:cubicBezTo>
                <a:cubicBezTo>
                  <a:pt x="788868" y="740209"/>
                  <a:pt x="670660" y="774720"/>
                  <a:pt x="375030" y="750060"/>
                </a:cubicBezTo>
                <a:cubicBezTo>
                  <a:pt x="137385" y="789180"/>
                  <a:pt x="7970" y="576422"/>
                  <a:pt x="0" y="375030"/>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Đáp</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án</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p:txBody>
      </p:sp>
      <p:pic>
        <p:nvPicPr>
          <p:cNvPr id="7" name="Picture 6">
            <a:extLst>
              <a:ext uri="{FF2B5EF4-FFF2-40B4-BE49-F238E27FC236}">
                <a16:creationId xmlns:a16="http://schemas.microsoft.com/office/drawing/2014/main" id="{C082EB1A-D5DF-4291-9814-BBC466845DC4}"/>
              </a:ext>
            </a:extLst>
          </p:cNvPr>
          <p:cNvPicPr>
            <a:picLocks noChangeAspect="1"/>
          </p:cNvPicPr>
          <p:nvPr/>
        </p:nvPicPr>
        <p:blipFill>
          <a:blip r:embed="rId3"/>
          <a:stretch>
            <a:fillRect/>
          </a:stretch>
        </p:blipFill>
        <p:spPr>
          <a:xfrm>
            <a:off x="714375" y="1671637"/>
            <a:ext cx="4057650" cy="2105025"/>
          </a:xfrm>
          <a:prstGeom prst="rect">
            <a:avLst/>
          </a:prstGeom>
        </p:spPr>
      </p:pic>
      <p:grpSp>
        <p:nvGrpSpPr>
          <p:cNvPr id="14" name="Group 13">
            <a:extLst>
              <a:ext uri="{FF2B5EF4-FFF2-40B4-BE49-F238E27FC236}">
                <a16:creationId xmlns:a16="http://schemas.microsoft.com/office/drawing/2014/main" id="{81F01E87-CCCA-4824-A6C9-D48751445756}"/>
              </a:ext>
            </a:extLst>
          </p:cNvPr>
          <p:cNvGrpSpPr/>
          <p:nvPr/>
        </p:nvGrpSpPr>
        <p:grpSpPr>
          <a:xfrm>
            <a:off x="4893633" y="1920782"/>
            <a:ext cx="6698292" cy="1603468"/>
            <a:chOff x="6256561" y="3853734"/>
            <a:chExt cx="4819588" cy="1031631"/>
          </a:xfrm>
        </p:grpSpPr>
        <p:sp>
          <p:nvSpPr>
            <p:cNvPr id="15" name="Rectangle: Rounded Corners 14">
              <a:extLst>
                <a:ext uri="{FF2B5EF4-FFF2-40B4-BE49-F238E27FC236}">
                  <a16:creationId xmlns:a16="http://schemas.microsoft.com/office/drawing/2014/main" id="{06B3D809-936E-44D6-8B37-2C07EC7282BF}"/>
                </a:ext>
              </a:extLst>
            </p:cNvPr>
            <p:cNvSpPr/>
            <p:nvPr/>
          </p:nvSpPr>
          <p:spPr>
            <a:xfrm>
              <a:off x="6824407" y="4007760"/>
              <a:ext cx="4251742"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Mắt</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chú</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mèo</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tròn</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như</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hòn</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bi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ve</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p:txBody>
        </p:sp>
        <p:pic>
          <p:nvPicPr>
            <p:cNvPr id="16" name="Picture 15">
              <a:extLst>
                <a:ext uri="{FF2B5EF4-FFF2-40B4-BE49-F238E27FC236}">
                  <a16:creationId xmlns:a16="http://schemas.microsoft.com/office/drawing/2014/main" id="{D4F125E0-714D-4C50-A9AE-AFCF7E1AAE30}"/>
                </a:ext>
              </a:extLst>
            </p:cNvPr>
            <p:cNvPicPr>
              <a:picLocks noChangeAspect="1"/>
            </p:cNvPicPr>
            <p:nvPr/>
          </p:nvPicPr>
          <p:blipFill>
            <a:blip r:embed="rId4"/>
            <a:stretch>
              <a:fillRect/>
            </a:stretch>
          </p:blipFill>
          <p:spPr>
            <a:xfrm>
              <a:off x="6256561" y="3853734"/>
              <a:ext cx="1031631" cy="1031631"/>
            </a:xfrm>
            <a:prstGeom prst="rect">
              <a:avLst/>
            </a:prstGeom>
          </p:spPr>
        </p:pic>
      </p:grpSp>
      <p:pic>
        <p:nvPicPr>
          <p:cNvPr id="11" name="Picture 10">
            <a:extLst>
              <a:ext uri="{FF2B5EF4-FFF2-40B4-BE49-F238E27FC236}">
                <a16:creationId xmlns:a16="http://schemas.microsoft.com/office/drawing/2014/main" id="{7675CCB4-6661-4022-A463-D51EA07B8A2E}"/>
              </a:ext>
            </a:extLst>
          </p:cNvPr>
          <p:cNvPicPr>
            <a:picLocks noChangeAspect="1"/>
          </p:cNvPicPr>
          <p:nvPr/>
        </p:nvPicPr>
        <p:blipFill>
          <a:blip r:embed="rId5"/>
          <a:stretch>
            <a:fillRect/>
          </a:stretch>
        </p:blipFill>
        <p:spPr>
          <a:xfrm>
            <a:off x="762000" y="4448175"/>
            <a:ext cx="4057650" cy="2152650"/>
          </a:xfrm>
          <a:prstGeom prst="rect">
            <a:avLst/>
          </a:prstGeom>
        </p:spPr>
      </p:pic>
      <p:grpSp>
        <p:nvGrpSpPr>
          <p:cNvPr id="19" name="Group 18">
            <a:extLst>
              <a:ext uri="{FF2B5EF4-FFF2-40B4-BE49-F238E27FC236}">
                <a16:creationId xmlns:a16="http://schemas.microsoft.com/office/drawing/2014/main" id="{C42AF28C-3AD8-4FCE-B849-7E99EC582885}"/>
              </a:ext>
            </a:extLst>
          </p:cNvPr>
          <p:cNvGrpSpPr/>
          <p:nvPr/>
        </p:nvGrpSpPr>
        <p:grpSpPr>
          <a:xfrm>
            <a:off x="5112772" y="4376395"/>
            <a:ext cx="6431528" cy="1881530"/>
            <a:chOff x="6308591" y="5708293"/>
            <a:chExt cx="4800848" cy="1031631"/>
          </a:xfrm>
        </p:grpSpPr>
        <p:sp>
          <p:nvSpPr>
            <p:cNvPr id="21" name="Rectangle: Rounded Corners 20">
              <a:extLst>
                <a:ext uri="{FF2B5EF4-FFF2-40B4-BE49-F238E27FC236}">
                  <a16:creationId xmlns:a16="http://schemas.microsoft.com/office/drawing/2014/main" id="{6CA04AD9-986E-4A09-9005-D847066AE90E}"/>
                </a:ext>
              </a:extLst>
            </p:cNvPr>
            <p:cNvSpPr/>
            <p:nvPr/>
          </p:nvSpPr>
          <p:spPr>
            <a:xfrm>
              <a:off x="6957207" y="5848302"/>
              <a:ext cx="4152232" cy="844722"/>
            </a:xfrm>
            <a:prstGeom prst="roundRect">
              <a:avLst>
                <a:gd name="adj" fmla="val 30842"/>
              </a:avLst>
            </a:prstGeom>
            <a:solidFill>
              <a:schemeClr val="bg1">
                <a:alpha val="82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Cây</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nấm</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xòe</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tán</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như</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chiếc</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ô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đang</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mở</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p:txBody>
        </p:sp>
        <p:pic>
          <p:nvPicPr>
            <p:cNvPr id="22" name="Picture 21">
              <a:extLst>
                <a:ext uri="{FF2B5EF4-FFF2-40B4-BE49-F238E27FC236}">
                  <a16:creationId xmlns:a16="http://schemas.microsoft.com/office/drawing/2014/main" id="{3DA9D81B-C12D-4ECB-93CF-2B95F324EC01}"/>
                </a:ext>
              </a:extLst>
            </p:cNvPr>
            <p:cNvPicPr>
              <a:picLocks noChangeAspect="1"/>
            </p:cNvPicPr>
            <p:nvPr/>
          </p:nvPicPr>
          <p:blipFill>
            <a:blip r:embed="rId6"/>
            <a:stretch>
              <a:fillRect/>
            </a:stretch>
          </p:blipFill>
          <p:spPr>
            <a:xfrm>
              <a:off x="6308591" y="5708293"/>
              <a:ext cx="1031631" cy="1031631"/>
            </a:xfrm>
            <a:prstGeom prst="rect">
              <a:avLst/>
            </a:prstGeom>
          </p:spPr>
        </p:pic>
      </p:grpSp>
    </p:spTree>
    <p:extLst>
      <p:ext uri="{BB962C8B-B14F-4D97-AF65-F5344CB8AC3E}">
        <p14:creationId xmlns:p14="http://schemas.microsoft.com/office/powerpoint/2010/main" val="2780141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par>
                                <p:cTn id="23" presetID="16" presetClass="entr" presetSubtype="2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DC72FD8-4BA3-F2B2-E05C-663083811CFF}"/>
              </a:ext>
            </a:extLst>
          </p:cNvPr>
          <p:cNvSpPr/>
          <p:nvPr/>
        </p:nvSpPr>
        <p:spPr>
          <a:xfrm>
            <a:off x="961611" y="188306"/>
            <a:ext cx="10268778" cy="1016173"/>
          </a:xfrm>
          <a:custGeom>
            <a:avLst/>
            <a:gdLst>
              <a:gd name="connsiteX0" fmla="*/ 0 w 10268778"/>
              <a:gd name="connsiteY0" fmla="*/ 425837 h 1016173"/>
              <a:gd name="connsiteX1" fmla="*/ 425837 w 10268778"/>
              <a:gd name="connsiteY1" fmla="*/ 0 h 1016173"/>
              <a:gd name="connsiteX2" fmla="*/ 1004316 w 10268778"/>
              <a:gd name="connsiteY2" fmla="*/ 0 h 1016173"/>
              <a:gd name="connsiteX3" fmla="*/ 1488624 w 10268778"/>
              <a:gd name="connsiteY3" fmla="*/ 0 h 1016173"/>
              <a:gd name="connsiteX4" fmla="*/ 2349617 w 10268778"/>
              <a:gd name="connsiteY4" fmla="*/ 0 h 1016173"/>
              <a:gd name="connsiteX5" fmla="*/ 3022267 w 10268778"/>
              <a:gd name="connsiteY5" fmla="*/ 0 h 1016173"/>
              <a:gd name="connsiteX6" fmla="*/ 3600746 w 10268778"/>
              <a:gd name="connsiteY6" fmla="*/ 0 h 1016173"/>
              <a:gd name="connsiteX7" fmla="*/ 4461739 w 10268778"/>
              <a:gd name="connsiteY7" fmla="*/ 0 h 1016173"/>
              <a:gd name="connsiteX8" fmla="*/ 5228560 w 10268778"/>
              <a:gd name="connsiteY8" fmla="*/ 0 h 1016173"/>
              <a:gd name="connsiteX9" fmla="*/ 5901210 w 10268778"/>
              <a:gd name="connsiteY9" fmla="*/ 0 h 1016173"/>
              <a:gd name="connsiteX10" fmla="*/ 6291347 w 10268778"/>
              <a:gd name="connsiteY10" fmla="*/ 0 h 1016173"/>
              <a:gd name="connsiteX11" fmla="*/ 6963998 w 10268778"/>
              <a:gd name="connsiteY11" fmla="*/ 0 h 1016173"/>
              <a:gd name="connsiteX12" fmla="*/ 7636648 w 10268778"/>
              <a:gd name="connsiteY12" fmla="*/ 0 h 1016173"/>
              <a:gd name="connsiteX13" fmla="*/ 8309298 w 10268778"/>
              <a:gd name="connsiteY13" fmla="*/ 0 h 1016173"/>
              <a:gd name="connsiteX14" fmla="*/ 8981949 w 10268778"/>
              <a:gd name="connsiteY14" fmla="*/ 0 h 1016173"/>
              <a:gd name="connsiteX15" fmla="*/ 9842941 w 10268778"/>
              <a:gd name="connsiteY15" fmla="*/ 0 h 1016173"/>
              <a:gd name="connsiteX16" fmla="*/ 10268778 w 10268778"/>
              <a:gd name="connsiteY16" fmla="*/ 425837 h 1016173"/>
              <a:gd name="connsiteX17" fmla="*/ 10268778 w 10268778"/>
              <a:gd name="connsiteY17" fmla="*/ 590336 h 1016173"/>
              <a:gd name="connsiteX18" fmla="*/ 9842941 w 10268778"/>
              <a:gd name="connsiteY18" fmla="*/ 1016173 h 1016173"/>
              <a:gd name="connsiteX19" fmla="*/ 9170291 w 10268778"/>
              <a:gd name="connsiteY19" fmla="*/ 1016173 h 1016173"/>
              <a:gd name="connsiteX20" fmla="*/ 8403469 w 10268778"/>
              <a:gd name="connsiteY20" fmla="*/ 1016173 h 1016173"/>
              <a:gd name="connsiteX21" fmla="*/ 7542477 w 10268778"/>
              <a:gd name="connsiteY21" fmla="*/ 1016173 h 1016173"/>
              <a:gd name="connsiteX22" fmla="*/ 6775656 w 10268778"/>
              <a:gd name="connsiteY22" fmla="*/ 1016173 h 1016173"/>
              <a:gd name="connsiteX23" fmla="*/ 5914663 w 10268778"/>
              <a:gd name="connsiteY23" fmla="*/ 1016173 h 1016173"/>
              <a:gd name="connsiteX24" fmla="*/ 5242013 w 10268778"/>
              <a:gd name="connsiteY24" fmla="*/ 1016173 h 1016173"/>
              <a:gd name="connsiteX25" fmla="*/ 4663534 w 10268778"/>
              <a:gd name="connsiteY25" fmla="*/ 1016173 h 1016173"/>
              <a:gd name="connsiteX26" fmla="*/ 3896712 w 10268778"/>
              <a:gd name="connsiteY26" fmla="*/ 1016173 h 1016173"/>
              <a:gd name="connsiteX27" fmla="*/ 3035720 w 10268778"/>
              <a:gd name="connsiteY27" fmla="*/ 1016173 h 1016173"/>
              <a:gd name="connsiteX28" fmla="*/ 2174728 w 10268778"/>
              <a:gd name="connsiteY28" fmla="*/ 1016173 h 1016173"/>
              <a:gd name="connsiteX29" fmla="*/ 1502077 w 10268778"/>
              <a:gd name="connsiteY29" fmla="*/ 1016173 h 1016173"/>
              <a:gd name="connsiteX30" fmla="*/ 425837 w 10268778"/>
              <a:gd name="connsiteY30" fmla="*/ 1016173 h 1016173"/>
              <a:gd name="connsiteX31" fmla="*/ 0 w 10268778"/>
              <a:gd name="connsiteY31" fmla="*/ 590336 h 1016173"/>
              <a:gd name="connsiteX32" fmla="*/ 0 w 10268778"/>
              <a:gd name="connsiteY32" fmla="*/ 425837 h 101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268778" h="1016173" fill="none" extrusionOk="0">
                <a:moveTo>
                  <a:pt x="0" y="425837"/>
                </a:moveTo>
                <a:cubicBezTo>
                  <a:pt x="-7819" y="188911"/>
                  <a:pt x="199423" y="9076"/>
                  <a:pt x="425837" y="0"/>
                </a:cubicBezTo>
                <a:cubicBezTo>
                  <a:pt x="586939" y="23247"/>
                  <a:pt x="727549" y="14526"/>
                  <a:pt x="1004316" y="0"/>
                </a:cubicBezTo>
                <a:cubicBezTo>
                  <a:pt x="1281083" y="-14526"/>
                  <a:pt x="1277083" y="18557"/>
                  <a:pt x="1488624" y="0"/>
                </a:cubicBezTo>
                <a:cubicBezTo>
                  <a:pt x="1700165" y="-18557"/>
                  <a:pt x="2023944" y="47"/>
                  <a:pt x="2349617" y="0"/>
                </a:cubicBezTo>
                <a:cubicBezTo>
                  <a:pt x="2675290" y="-47"/>
                  <a:pt x="2854613" y="28016"/>
                  <a:pt x="3022267" y="0"/>
                </a:cubicBezTo>
                <a:cubicBezTo>
                  <a:pt x="3189921" y="-28016"/>
                  <a:pt x="3482167" y="26625"/>
                  <a:pt x="3600746" y="0"/>
                </a:cubicBezTo>
                <a:cubicBezTo>
                  <a:pt x="3719325" y="-26625"/>
                  <a:pt x="4041429" y="38422"/>
                  <a:pt x="4461739" y="0"/>
                </a:cubicBezTo>
                <a:cubicBezTo>
                  <a:pt x="4882049" y="-38422"/>
                  <a:pt x="4890668" y="-10558"/>
                  <a:pt x="5228560" y="0"/>
                </a:cubicBezTo>
                <a:cubicBezTo>
                  <a:pt x="5566452" y="10558"/>
                  <a:pt x="5612399" y="7107"/>
                  <a:pt x="5901210" y="0"/>
                </a:cubicBezTo>
                <a:cubicBezTo>
                  <a:pt x="6190021" y="-7107"/>
                  <a:pt x="6200386" y="13638"/>
                  <a:pt x="6291347" y="0"/>
                </a:cubicBezTo>
                <a:cubicBezTo>
                  <a:pt x="6382308" y="-13638"/>
                  <a:pt x="6638985" y="94"/>
                  <a:pt x="6963998" y="0"/>
                </a:cubicBezTo>
                <a:cubicBezTo>
                  <a:pt x="7289011" y="-94"/>
                  <a:pt x="7452882" y="-21916"/>
                  <a:pt x="7636648" y="0"/>
                </a:cubicBezTo>
                <a:cubicBezTo>
                  <a:pt x="7820414" y="21916"/>
                  <a:pt x="8110443" y="-21596"/>
                  <a:pt x="8309298" y="0"/>
                </a:cubicBezTo>
                <a:cubicBezTo>
                  <a:pt x="8508153" y="21596"/>
                  <a:pt x="8654825" y="7721"/>
                  <a:pt x="8981949" y="0"/>
                </a:cubicBezTo>
                <a:cubicBezTo>
                  <a:pt x="9309073" y="-7721"/>
                  <a:pt x="9626407" y="-12499"/>
                  <a:pt x="9842941" y="0"/>
                </a:cubicBezTo>
                <a:cubicBezTo>
                  <a:pt x="10095149" y="-55246"/>
                  <a:pt x="10242880" y="210221"/>
                  <a:pt x="10268778" y="425837"/>
                </a:cubicBezTo>
                <a:cubicBezTo>
                  <a:pt x="10268748" y="500147"/>
                  <a:pt x="10272846" y="548942"/>
                  <a:pt x="10268778" y="590336"/>
                </a:cubicBezTo>
                <a:cubicBezTo>
                  <a:pt x="10247960" y="781709"/>
                  <a:pt x="10048981" y="1025058"/>
                  <a:pt x="9842941" y="1016173"/>
                </a:cubicBezTo>
                <a:cubicBezTo>
                  <a:pt x="9675328" y="1049708"/>
                  <a:pt x="9505018" y="1029104"/>
                  <a:pt x="9170291" y="1016173"/>
                </a:cubicBezTo>
                <a:cubicBezTo>
                  <a:pt x="8835564" y="1003243"/>
                  <a:pt x="8701628" y="1052673"/>
                  <a:pt x="8403469" y="1016173"/>
                </a:cubicBezTo>
                <a:cubicBezTo>
                  <a:pt x="8105310" y="979673"/>
                  <a:pt x="7897295" y="1027369"/>
                  <a:pt x="7542477" y="1016173"/>
                </a:cubicBezTo>
                <a:cubicBezTo>
                  <a:pt x="7187659" y="1004977"/>
                  <a:pt x="7049379" y="994084"/>
                  <a:pt x="6775656" y="1016173"/>
                </a:cubicBezTo>
                <a:cubicBezTo>
                  <a:pt x="6501933" y="1038262"/>
                  <a:pt x="6104978" y="1027390"/>
                  <a:pt x="5914663" y="1016173"/>
                </a:cubicBezTo>
                <a:cubicBezTo>
                  <a:pt x="5724348" y="1004956"/>
                  <a:pt x="5568201" y="983705"/>
                  <a:pt x="5242013" y="1016173"/>
                </a:cubicBezTo>
                <a:cubicBezTo>
                  <a:pt x="4915825" y="1048642"/>
                  <a:pt x="4876387" y="1027306"/>
                  <a:pt x="4663534" y="1016173"/>
                </a:cubicBezTo>
                <a:cubicBezTo>
                  <a:pt x="4450681" y="1005040"/>
                  <a:pt x="4252599" y="995199"/>
                  <a:pt x="3896712" y="1016173"/>
                </a:cubicBezTo>
                <a:cubicBezTo>
                  <a:pt x="3540825" y="1037147"/>
                  <a:pt x="3404129" y="1031019"/>
                  <a:pt x="3035720" y="1016173"/>
                </a:cubicBezTo>
                <a:cubicBezTo>
                  <a:pt x="2667311" y="1001327"/>
                  <a:pt x="2380631" y="1052438"/>
                  <a:pt x="2174728" y="1016173"/>
                </a:cubicBezTo>
                <a:cubicBezTo>
                  <a:pt x="1968825" y="979908"/>
                  <a:pt x="1706709" y="988469"/>
                  <a:pt x="1502077" y="1016173"/>
                </a:cubicBezTo>
                <a:cubicBezTo>
                  <a:pt x="1297445" y="1043877"/>
                  <a:pt x="702569" y="1064352"/>
                  <a:pt x="425837" y="1016173"/>
                </a:cubicBezTo>
                <a:cubicBezTo>
                  <a:pt x="203427" y="1045777"/>
                  <a:pt x="-7651" y="870474"/>
                  <a:pt x="0" y="590336"/>
                </a:cubicBezTo>
                <a:cubicBezTo>
                  <a:pt x="98" y="520004"/>
                  <a:pt x="5967" y="485816"/>
                  <a:pt x="0" y="425837"/>
                </a:cubicBezTo>
                <a:close/>
              </a:path>
              <a:path w="10268778" h="1016173" stroke="0" extrusionOk="0">
                <a:moveTo>
                  <a:pt x="0" y="425837"/>
                </a:moveTo>
                <a:cubicBezTo>
                  <a:pt x="-11248" y="202460"/>
                  <a:pt x="195071" y="18684"/>
                  <a:pt x="425837" y="0"/>
                </a:cubicBezTo>
                <a:cubicBezTo>
                  <a:pt x="639930" y="-20107"/>
                  <a:pt x="773525" y="15555"/>
                  <a:pt x="910145" y="0"/>
                </a:cubicBezTo>
                <a:cubicBezTo>
                  <a:pt x="1046765" y="-15555"/>
                  <a:pt x="1310369" y="1085"/>
                  <a:pt x="1488624" y="0"/>
                </a:cubicBezTo>
                <a:cubicBezTo>
                  <a:pt x="1666879" y="-1085"/>
                  <a:pt x="1796053" y="-3202"/>
                  <a:pt x="1878762" y="0"/>
                </a:cubicBezTo>
                <a:cubicBezTo>
                  <a:pt x="1961471" y="3202"/>
                  <a:pt x="2314270" y="-34724"/>
                  <a:pt x="2645583" y="0"/>
                </a:cubicBezTo>
                <a:cubicBezTo>
                  <a:pt x="2976896" y="34724"/>
                  <a:pt x="2871839" y="5211"/>
                  <a:pt x="3035720" y="0"/>
                </a:cubicBezTo>
                <a:cubicBezTo>
                  <a:pt x="3199601" y="-5211"/>
                  <a:pt x="3556343" y="8312"/>
                  <a:pt x="3708370" y="0"/>
                </a:cubicBezTo>
                <a:cubicBezTo>
                  <a:pt x="3860397" y="-8312"/>
                  <a:pt x="4002406" y="-20410"/>
                  <a:pt x="4192679" y="0"/>
                </a:cubicBezTo>
                <a:cubicBezTo>
                  <a:pt x="4382952" y="20410"/>
                  <a:pt x="4556713" y="17432"/>
                  <a:pt x="4676987" y="0"/>
                </a:cubicBezTo>
                <a:cubicBezTo>
                  <a:pt x="4797261" y="-17432"/>
                  <a:pt x="4916066" y="-955"/>
                  <a:pt x="5067124" y="0"/>
                </a:cubicBezTo>
                <a:cubicBezTo>
                  <a:pt x="5218182" y="955"/>
                  <a:pt x="5347398" y="-12199"/>
                  <a:pt x="5457261" y="0"/>
                </a:cubicBezTo>
                <a:cubicBezTo>
                  <a:pt x="5567124" y="12199"/>
                  <a:pt x="5728782" y="13809"/>
                  <a:pt x="5941569" y="0"/>
                </a:cubicBezTo>
                <a:cubicBezTo>
                  <a:pt x="6154356" y="-13809"/>
                  <a:pt x="6290577" y="-22987"/>
                  <a:pt x="6520049" y="0"/>
                </a:cubicBezTo>
                <a:cubicBezTo>
                  <a:pt x="6749521" y="22987"/>
                  <a:pt x="7061810" y="-19232"/>
                  <a:pt x="7286870" y="0"/>
                </a:cubicBezTo>
                <a:cubicBezTo>
                  <a:pt x="7511930" y="19232"/>
                  <a:pt x="7676001" y="-31213"/>
                  <a:pt x="7959520" y="0"/>
                </a:cubicBezTo>
                <a:cubicBezTo>
                  <a:pt x="8243039" y="31213"/>
                  <a:pt x="8292460" y="9288"/>
                  <a:pt x="8537999" y="0"/>
                </a:cubicBezTo>
                <a:cubicBezTo>
                  <a:pt x="8783538" y="-9288"/>
                  <a:pt x="8919221" y="26098"/>
                  <a:pt x="9116479" y="0"/>
                </a:cubicBezTo>
                <a:cubicBezTo>
                  <a:pt x="9313737" y="-26098"/>
                  <a:pt x="9541170" y="27944"/>
                  <a:pt x="9842941" y="0"/>
                </a:cubicBezTo>
                <a:cubicBezTo>
                  <a:pt x="10051481" y="12696"/>
                  <a:pt x="10272293" y="167363"/>
                  <a:pt x="10268778" y="425837"/>
                </a:cubicBezTo>
                <a:cubicBezTo>
                  <a:pt x="10266908" y="460655"/>
                  <a:pt x="10273664" y="547097"/>
                  <a:pt x="10268778" y="590336"/>
                </a:cubicBezTo>
                <a:cubicBezTo>
                  <a:pt x="10272312" y="831654"/>
                  <a:pt x="10109184" y="1056058"/>
                  <a:pt x="9842941" y="1016173"/>
                </a:cubicBezTo>
                <a:cubicBezTo>
                  <a:pt x="9602524" y="1011035"/>
                  <a:pt x="9363761" y="1027192"/>
                  <a:pt x="8981949" y="1016173"/>
                </a:cubicBezTo>
                <a:cubicBezTo>
                  <a:pt x="8600137" y="1005154"/>
                  <a:pt x="8474143" y="1038168"/>
                  <a:pt x="8120956" y="1016173"/>
                </a:cubicBezTo>
                <a:cubicBezTo>
                  <a:pt x="7767769" y="994178"/>
                  <a:pt x="7796239" y="1044501"/>
                  <a:pt x="7542477" y="1016173"/>
                </a:cubicBezTo>
                <a:cubicBezTo>
                  <a:pt x="7288715" y="987845"/>
                  <a:pt x="7166211" y="995899"/>
                  <a:pt x="6963998" y="1016173"/>
                </a:cubicBezTo>
                <a:cubicBezTo>
                  <a:pt x="6761785" y="1036447"/>
                  <a:pt x="6513227" y="1037616"/>
                  <a:pt x="6385519" y="1016173"/>
                </a:cubicBezTo>
                <a:cubicBezTo>
                  <a:pt x="6257811" y="994730"/>
                  <a:pt x="6046198" y="1029172"/>
                  <a:pt x="5901210" y="1016173"/>
                </a:cubicBezTo>
                <a:cubicBezTo>
                  <a:pt x="5756222" y="1003174"/>
                  <a:pt x="5677723" y="1019321"/>
                  <a:pt x="5511073" y="1016173"/>
                </a:cubicBezTo>
                <a:cubicBezTo>
                  <a:pt x="5344423" y="1013025"/>
                  <a:pt x="5223450" y="1000650"/>
                  <a:pt x="5026765" y="1016173"/>
                </a:cubicBezTo>
                <a:cubicBezTo>
                  <a:pt x="4830080" y="1031696"/>
                  <a:pt x="4544554" y="1008129"/>
                  <a:pt x="4354115" y="1016173"/>
                </a:cubicBezTo>
                <a:cubicBezTo>
                  <a:pt x="4163676" y="1024218"/>
                  <a:pt x="4067112" y="1005017"/>
                  <a:pt x="3963978" y="1016173"/>
                </a:cubicBezTo>
                <a:cubicBezTo>
                  <a:pt x="3860844" y="1027329"/>
                  <a:pt x="3661933" y="1002752"/>
                  <a:pt x="3573840" y="1016173"/>
                </a:cubicBezTo>
                <a:cubicBezTo>
                  <a:pt x="3485747" y="1029594"/>
                  <a:pt x="3252275" y="1008042"/>
                  <a:pt x="3089532" y="1016173"/>
                </a:cubicBezTo>
                <a:cubicBezTo>
                  <a:pt x="2926789" y="1024304"/>
                  <a:pt x="2702562" y="1046113"/>
                  <a:pt x="2416882" y="1016173"/>
                </a:cubicBezTo>
                <a:cubicBezTo>
                  <a:pt x="2131202" y="986234"/>
                  <a:pt x="2060212" y="1030923"/>
                  <a:pt x="1838403" y="1016173"/>
                </a:cubicBezTo>
                <a:cubicBezTo>
                  <a:pt x="1616594" y="1001423"/>
                  <a:pt x="1505162" y="997720"/>
                  <a:pt x="1259923" y="1016173"/>
                </a:cubicBezTo>
                <a:cubicBezTo>
                  <a:pt x="1014684" y="1034626"/>
                  <a:pt x="669696" y="987890"/>
                  <a:pt x="425837" y="1016173"/>
                </a:cubicBezTo>
                <a:cubicBezTo>
                  <a:pt x="197667" y="965669"/>
                  <a:pt x="170" y="788657"/>
                  <a:pt x="0" y="590336"/>
                </a:cubicBezTo>
                <a:cubicBezTo>
                  <a:pt x="7109" y="515503"/>
                  <a:pt x="-7161" y="466009"/>
                  <a:pt x="0" y="425837"/>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4190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rgbClr val="002060"/>
                </a:solidFill>
                <a:latin typeface="Calibri" panose="020F0502020204030204" pitchFamily="34" charset="0"/>
                <a:cs typeface="Calibri" panose="020F0502020204030204" pitchFamily="34" charset="0"/>
              </a:rPr>
              <a:t>4. </a:t>
            </a:r>
            <a:r>
              <a:rPr lang="en-US" sz="3200" b="1" dirty="0" err="1">
                <a:solidFill>
                  <a:srgbClr val="002060"/>
                </a:solidFill>
                <a:latin typeface="Calibri" panose="020F0502020204030204" pitchFamily="34" charset="0"/>
                <a:cs typeface="Calibri" panose="020F0502020204030204" pitchFamily="34" charset="0"/>
              </a:rPr>
              <a:t>Cùng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bạn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hỏi</a:t>
            </a:r>
            <a:r>
              <a:rPr lang="en-US" sz="3200" b="1" dirty="0">
                <a:solidFill>
                  <a:srgbClr val="002060"/>
                </a:solidFill>
                <a:latin typeface="Calibri" panose="020F0502020204030204" pitchFamily="34" charset="0"/>
                <a:cs typeface="Calibri" panose="020F0502020204030204" pitchFamily="34" charset="0"/>
              </a:rPr>
              <a:t> – </a:t>
            </a:r>
            <a:r>
              <a:rPr lang="en-US" sz="3200" b="1" dirty="0" err="1">
                <a:solidFill>
                  <a:srgbClr val="002060"/>
                </a:solidFill>
                <a:latin typeface="Calibri" panose="020F0502020204030204" pitchFamily="34" charset="0"/>
                <a:cs typeface="Calibri" panose="020F0502020204030204" pitchFamily="34" charset="0"/>
              </a:rPr>
              <a:t>đáp</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về</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địa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điểm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diễn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ra</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các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sự</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việc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trong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đoạn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văn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sau</a:t>
            </a:r>
            <a:r>
              <a:rPr lang="en-US" sz="3200" b="1" dirty="0">
                <a:solidFill>
                  <a:srgbClr val="002060"/>
                </a:solidFill>
                <a:latin typeface="Calibri" panose="020F0502020204030204" pitchFamily="34" charset="0"/>
                <a:cs typeface="Calibri" panose="020F0502020204030204" pitchFamily="34" charset="0"/>
              </a:rPr>
              <a:t>:</a:t>
            </a:r>
          </a:p>
        </p:txBody>
      </p:sp>
      <p:grpSp>
        <p:nvGrpSpPr>
          <p:cNvPr id="23" name="Group 22">
            <a:extLst>
              <a:ext uri="{FF2B5EF4-FFF2-40B4-BE49-F238E27FC236}">
                <a16:creationId xmlns:a16="http://schemas.microsoft.com/office/drawing/2014/main" id="{A429F352-FB7D-36D4-8A34-75E8A2F41DB9}"/>
              </a:ext>
            </a:extLst>
          </p:cNvPr>
          <p:cNvGrpSpPr/>
          <p:nvPr/>
        </p:nvGrpSpPr>
        <p:grpSpPr>
          <a:xfrm>
            <a:off x="549923" y="1087660"/>
            <a:ext cx="11137252" cy="4419288"/>
            <a:chOff x="1927122" y="921857"/>
            <a:chExt cx="11137252" cy="4419288"/>
          </a:xfrm>
        </p:grpSpPr>
        <p:sp>
          <p:nvSpPr>
            <p:cNvPr id="24" name="Rectangle: Rounded Corners 23">
              <a:extLst>
                <a:ext uri="{FF2B5EF4-FFF2-40B4-BE49-F238E27FC236}">
                  <a16:creationId xmlns:a16="http://schemas.microsoft.com/office/drawing/2014/main" id="{EAE09D75-7330-D985-6596-F3C4658D4F2B}"/>
                </a:ext>
              </a:extLst>
            </p:cNvPr>
            <p:cNvSpPr/>
            <p:nvPr/>
          </p:nvSpPr>
          <p:spPr>
            <a:xfrm>
              <a:off x="2074606" y="1173871"/>
              <a:ext cx="10989768" cy="4167274"/>
            </a:xfrm>
            <a:custGeom>
              <a:avLst/>
              <a:gdLst>
                <a:gd name="connsiteX0" fmla="*/ 0 w 10989768"/>
                <a:gd name="connsiteY0" fmla="*/ 694560 h 4167274"/>
                <a:gd name="connsiteX1" fmla="*/ 694560 w 10989768"/>
                <a:gd name="connsiteY1" fmla="*/ 0 h 4167274"/>
                <a:gd name="connsiteX2" fmla="*/ 10295208 w 10989768"/>
                <a:gd name="connsiteY2" fmla="*/ 0 h 4167274"/>
                <a:gd name="connsiteX3" fmla="*/ 10989768 w 10989768"/>
                <a:gd name="connsiteY3" fmla="*/ 694560 h 4167274"/>
                <a:gd name="connsiteX4" fmla="*/ 10989768 w 10989768"/>
                <a:gd name="connsiteY4" fmla="*/ 3472714 h 4167274"/>
                <a:gd name="connsiteX5" fmla="*/ 10295208 w 10989768"/>
                <a:gd name="connsiteY5" fmla="*/ 4167274 h 4167274"/>
                <a:gd name="connsiteX6" fmla="*/ 694560 w 10989768"/>
                <a:gd name="connsiteY6" fmla="*/ 4167274 h 4167274"/>
                <a:gd name="connsiteX7" fmla="*/ 0 w 10989768"/>
                <a:gd name="connsiteY7" fmla="*/ 3472714 h 4167274"/>
                <a:gd name="connsiteX8" fmla="*/ 0 w 10989768"/>
                <a:gd name="connsiteY8" fmla="*/ 694560 h 416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89768" h="4167274" fill="none" extrusionOk="0">
                  <a:moveTo>
                    <a:pt x="0" y="694560"/>
                  </a:moveTo>
                  <a:cubicBezTo>
                    <a:pt x="-1008" y="343984"/>
                    <a:pt x="315000" y="-8140"/>
                    <a:pt x="694560" y="0"/>
                  </a:cubicBezTo>
                  <a:cubicBezTo>
                    <a:pt x="1951147" y="29483"/>
                    <a:pt x="6017999" y="4220"/>
                    <a:pt x="10295208" y="0"/>
                  </a:cubicBezTo>
                  <a:cubicBezTo>
                    <a:pt x="10692273" y="5074"/>
                    <a:pt x="10950811" y="361520"/>
                    <a:pt x="10989768" y="694560"/>
                  </a:cubicBezTo>
                  <a:cubicBezTo>
                    <a:pt x="10973826" y="1195971"/>
                    <a:pt x="10889944" y="2942621"/>
                    <a:pt x="10989768" y="3472714"/>
                  </a:cubicBezTo>
                  <a:cubicBezTo>
                    <a:pt x="11033418" y="3879799"/>
                    <a:pt x="10727834" y="4211414"/>
                    <a:pt x="10295208" y="4167274"/>
                  </a:cubicBezTo>
                  <a:cubicBezTo>
                    <a:pt x="6787021" y="4201402"/>
                    <a:pt x="3208051" y="4044482"/>
                    <a:pt x="694560" y="4167274"/>
                  </a:cubicBezTo>
                  <a:cubicBezTo>
                    <a:pt x="299025" y="4191064"/>
                    <a:pt x="-6735" y="3867535"/>
                    <a:pt x="0" y="3472714"/>
                  </a:cubicBezTo>
                  <a:cubicBezTo>
                    <a:pt x="-162483" y="3182470"/>
                    <a:pt x="12474" y="1398589"/>
                    <a:pt x="0" y="694560"/>
                  </a:cubicBezTo>
                  <a:close/>
                </a:path>
                <a:path w="10989768" h="4167274" stroke="0" extrusionOk="0">
                  <a:moveTo>
                    <a:pt x="0" y="694560"/>
                  </a:moveTo>
                  <a:cubicBezTo>
                    <a:pt x="-21893" y="348229"/>
                    <a:pt x="333634" y="12248"/>
                    <a:pt x="694560" y="0"/>
                  </a:cubicBezTo>
                  <a:cubicBezTo>
                    <a:pt x="3178513" y="-40312"/>
                    <a:pt x="6585163" y="-70188"/>
                    <a:pt x="10295208" y="0"/>
                  </a:cubicBezTo>
                  <a:cubicBezTo>
                    <a:pt x="10658278" y="-1931"/>
                    <a:pt x="10994457" y="301862"/>
                    <a:pt x="10989768" y="694560"/>
                  </a:cubicBezTo>
                  <a:cubicBezTo>
                    <a:pt x="11027375" y="1015754"/>
                    <a:pt x="11013845" y="2436945"/>
                    <a:pt x="10989768" y="3472714"/>
                  </a:cubicBezTo>
                  <a:cubicBezTo>
                    <a:pt x="10988604" y="3870213"/>
                    <a:pt x="10632327" y="4167957"/>
                    <a:pt x="10295208" y="4167274"/>
                  </a:cubicBezTo>
                  <a:cubicBezTo>
                    <a:pt x="9025730" y="4184625"/>
                    <a:pt x="2484774" y="4290620"/>
                    <a:pt x="694560" y="4167274"/>
                  </a:cubicBezTo>
                  <a:cubicBezTo>
                    <a:pt x="318235" y="4136668"/>
                    <a:pt x="27447" y="3890587"/>
                    <a:pt x="0" y="3472714"/>
                  </a:cubicBezTo>
                  <a:cubicBezTo>
                    <a:pt x="6107" y="2384507"/>
                    <a:pt x="-133487" y="2003654"/>
                    <a:pt x="0" y="694560"/>
                  </a:cubicBezTo>
                  <a:close/>
                </a:path>
              </a:pathLst>
            </a:custGeom>
            <a:solidFill>
              <a:srgbClr val="FFFFCC"/>
            </a:solidFill>
            <a:ln w="28575">
              <a:solidFill>
                <a:srgbClr val="002060"/>
              </a:solidFill>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61963"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Trên vòm cây, lũ chim sẻ đang trò chuyện ríu rít. Dưới đất, đám lá khô cuống cuồng chạy, va vào nhau sột soạt. Trước hiên nhà, tấm mành che đung đưa, lách cách. Trong nhà, em bé bé chợt giật mình tỉnh giấc. “Suỵt, im nào!” – Ngọn gió thầm nhắc. Và bỗng dưng tất cả dừng lại thật.</a:t>
              </a:r>
            </a:p>
            <a:p>
              <a:pPr marL="0" marR="0" lvl="0" indent="461963" algn="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(Ngọc Minh)</a:t>
              </a:r>
            </a:p>
          </p:txBody>
        </p:sp>
        <p:pic>
          <p:nvPicPr>
            <p:cNvPr id="25" name="Picture 24">
              <a:extLst>
                <a:ext uri="{FF2B5EF4-FFF2-40B4-BE49-F238E27FC236}">
                  <a16:creationId xmlns:a16="http://schemas.microsoft.com/office/drawing/2014/main" id="{CFABA9A8-6C64-7FDE-44B1-875AB216BE34}"/>
                </a:ext>
              </a:extLst>
            </p:cNvPr>
            <p:cNvPicPr>
              <a:picLocks noChangeAspect="1"/>
            </p:cNvPicPr>
            <p:nvPr/>
          </p:nvPicPr>
          <p:blipFill>
            <a:blip r:embed="rId2"/>
            <a:stretch>
              <a:fillRect/>
            </a:stretch>
          </p:blipFill>
          <p:spPr>
            <a:xfrm>
              <a:off x="1927122" y="921857"/>
              <a:ext cx="960128" cy="960128"/>
            </a:xfrm>
            <a:prstGeom prst="rect">
              <a:avLst/>
            </a:prstGeom>
          </p:spPr>
        </p:pic>
      </p:grpSp>
    </p:spTree>
    <p:extLst>
      <p:ext uri="{BB962C8B-B14F-4D97-AF65-F5344CB8AC3E}">
        <p14:creationId xmlns:p14="http://schemas.microsoft.com/office/powerpoint/2010/main" val="409772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599A49C-6360-7184-F7F3-314DD6736FD2}"/>
              </a:ext>
            </a:extLst>
          </p:cNvPr>
          <p:cNvSpPr/>
          <p:nvPr/>
        </p:nvSpPr>
        <p:spPr>
          <a:xfrm>
            <a:off x="837865" y="1495425"/>
            <a:ext cx="10687719" cy="2392938"/>
          </a:xfrm>
          <a:custGeom>
            <a:avLst/>
            <a:gdLst>
              <a:gd name="connsiteX0" fmla="*/ 0 w 10687719"/>
              <a:gd name="connsiteY0" fmla="*/ 398831 h 2392938"/>
              <a:gd name="connsiteX1" fmla="*/ 398831 w 10687719"/>
              <a:gd name="connsiteY1" fmla="*/ 0 h 2392938"/>
              <a:gd name="connsiteX2" fmla="*/ 10288888 w 10687719"/>
              <a:gd name="connsiteY2" fmla="*/ 0 h 2392938"/>
              <a:gd name="connsiteX3" fmla="*/ 10687719 w 10687719"/>
              <a:gd name="connsiteY3" fmla="*/ 398831 h 2392938"/>
              <a:gd name="connsiteX4" fmla="*/ 10687719 w 10687719"/>
              <a:gd name="connsiteY4" fmla="*/ 1994107 h 2392938"/>
              <a:gd name="connsiteX5" fmla="*/ 10288888 w 10687719"/>
              <a:gd name="connsiteY5" fmla="*/ 2392938 h 2392938"/>
              <a:gd name="connsiteX6" fmla="*/ 398831 w 10687719"/>
              <a:gd name="connsiteY6" fmla="*/ 2392938 h 2392938"/>
              <a:gd name="connsiteX7" fmla="*/ 0 w 10687719"/>
              <a:gd name="connsiteY7" fmla="*/ 1994107 h 2392938"/>
              <a:gd name="connsiteX8" fmla="*/ 0 w 10687719"/>
              <a:gd name="connsiteY8" fmla="*/ 398831 h 239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7719" h="2392938" fill="none" extrusionOk="0">
                <a:moveTo>
                  <a:pt x="0" y="398831"/>
                </a:moveTo>
                <a:cubicBezTo>
                  <a:pt x="861" y="201875"/>
                  <a:pt x="180985" y="4065"/>
                  <a:pt x="398831" y="0"/>
                </a:cubicBezTo>
                <a:cubicBezTo>
                  <a:pt x="5021860" y="72427"/>
                  <a:pt x="8846185" y="61419"/>
                  <a:pt x="10288888" y="0"/>
                </a:cubicBezTo>
                <a:cubicBezTo>
                  <a:pt x="10505403" y="-25832"/>
                  <a:pt x="10661020" y="170487"/>
                  <a:pt x="10687719" y="398831"/>
                </a:cubicBezTo>
                <a:cubicBezTo>
                  <a:pt x="10594777" y="626454"/>
                  <a:pt x="10643450" y="1744410"/>
                  <a:pt x="10687719" y="1994107"/>
                </a:cubicBezTo>
                <a:cubicBezTo>
                  <a:pt x="10693394" y="2185573"/>
                  <a:pt x="10491742" y="2373416"/>
                  <a:pt x="10288888" y="2392938"/>
                </a:cubicBezTo>
                <a:cubicBezTo>
                  <a:pt x="6411956" y="2422765"/>
                  <a:pt x="4502803" y="2313632"/>
                  <a:pt x="398831" y="2392938"/>
                </a:cubicBezTo>
                <a:cubicBezTo>
                  <a:pt x="207734" y="2389640"/>
                  <a:pt x="-34437" y="2221185"/>
                  <a:pt x="0" y="1994107"/>
                </a:cubicBezTo>
                <a:cubicBezTo>
                  <a:pt x="-65798" y="1490869"/>
                  <a:pt x="-74811" y="606742"/>
                  <a:pt x="0" y="398831"/>
                </a:cubicBezTo>
                <a:close/>
              </a:path>
              <a:path w="10687719" h="2392938" stroke="0" extrusionOk="0">
                <a:moveTo>
                  <a:pt x="0" y="398831"/>
                </a:moveTo>
                <a:cubicBezTo>
                  <a:pt x="18770" y="183679"/>
                  <a:pt x="195814" y="35941"/>
                  <a:pt x="398831" y="0"/>
                </a:cubicBezTo>
                <a:cubicBezTo>
                  <a:pt x="1515338" y="123000"/>
                  <a:pt x="8941156" y="-96860"/>
                  <a:pt x="10288888" y="0"/>
                </a:cubicBezTo>
                <a:cubicBezTo>
                  <a:pt x="10505695" y="-2637"/>
                  <a:pt x="10703862" y="146018"/>
                  <a:pt x="10687719" y="398831"/>
                </a:cubicBezTo>
                <a:cubicBezTo>
                  <a:pt x="10681494" y="1160767"/>
                  <a:pt x="10806958" y="1660163"/>
                  <a:pt x="10687719" y="1994107"/>
                </a:cubicBezTo>
                <a:cubicBezTo>
                  <a:pt x="10682175" y="2216384"/>
                  <a:pt x="10466774" y="2386002"/>
                  <a:pt x="10288888" y="2392938"/>
                </a:cubicBezTo>
                <a:cubicBezTo>
                  <a:pt x="6750203" y="2232231"/>
                  <a:pt x="3279745" y="2432605"/>
                  <a:pt x="398831" y="2392938"/>
                </a:cubicBezTo>
                <a:cubicBezTo>
                  <a:pt x="154371" y="2388052"/>
                  <a:pt x="-22996" y="2203957"/>
                  <a:pt x="0" y="1994107"/>
                </a:cubicBezTo>
                <a:cubicBezTo>
                  <a:pt x="-121086" y="1381654"/>
                  <a:pt x="-25607" y="1190174"/>
                  <a:pt x="0" y="398831"/>
                </a:cubicBezTo>
                <a:close/>
              </a:path>
            </a:pathLst>
          </a:custGeom>
          <a:solidFill>
            <a:srgbClr val="CCFFCC"/>
          </a:solidFill>
          <a:ln w="38100">
            <a:solidFill>
              <a:srgbClr val="0070C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US" sz="4400" b="1" dirty="0">
                <a:solidFill>
                  <a:srgbClr val="000000"/>
                </a:solidFill>
                <a:latin typeface="Calibri" panose="020F0502020204030204" pitchFamily="34" charset="0"/>
                <a:cs typeface="Calibri" panose="020F0502020204030204" pitchFamily="34" charset="0"/>
              </a:rPr>
              <a:t>H</a:t>
            </a:r>
            <a:r>
              <a:rPr lang="vi-VN" sz="4400" b="1" dirty="0">
                <a:solidFill>
                  <a:srgbClr val="000000"/>
                </a:solidFill>
                <a:latin typeface="Calibri" panose="020F0502020204030204" pitchFamily="34" charset="0"/>
                <a:cs typeface="Calibri" panose="020F0502020204030204" pitchFamily="34" charset="0"/>
              </a:rPr>
              <a:t>ỏi – đáp về địa điểm diễn ra các sự việc trong đoạn văn.</a:t>
            </a:r>
            <a:endParaRPr kumimoji="0" lang="vi-VN" sz="4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4713DA3F-F459-4B4A-80E5-E1C66C7694A1}"/>
              </a:ext>
            </a:extLst>
          </p:cNvPr>
          <p:cNvGrpSpPr/>
          <p:nvPr/>
        </p:nvGrpSpPr>
        <p:grpSpPr>
          <a:xfrm>
            <a:off x="3639457" y="4082843"/>
            <a:ext cx="6696040" cy="2732119"/>
            <a:chOff x="8001897" y="3789019"/>
            <a:chExt cx="6696040" cy="2732119"/>
          </a:xfrm>
        </p:grpSpPr>
        <p:sp>
          <p:nvSpPr>
            <p:cNvPr id="6" name="Rectangle: Rounded Corners 5">
              <a:extLst>
                <a:ext uri="{FF2B5EF4-FFF2-40B4-BE49-F238E27FC236}">
                  <a16:creationId xmlns:a16="http://schemas.microsoft.com/office/drawing/2014/main" id="{264CCAC2-C66C-439C-B6C9-D388756883B7}"/>
                </a:ext>
              </a:extLst>
            </p:cNvPr>
            <p:cNvSpPr/>
            <p:nvPr/>
          </p:nvSpPr>
          <p:spPr>
            <a:xfrm>
              <a:off x="11809396" y="4469946"/>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Hoạt</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động</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grpSp>
          <p:nvGrpSpPr>
            <p:cNvPr id="7" name="Group 6">
              <a:extLst>
                <a:ext uri="{FF2B5EF4-FFF2-40B4-BE49-F238E27FC236}">
                  <a16:creationId xmlns:a16="http://schemas.microsoft.com/office/drawing/2014/main" id="{6D838B1F-3924-4ED7-9307-A59F07B778C6}"/>
                </a:ext>
              </a:extLst>
            </p:cNvPr>
            <p:cNvGrpSpPr/>
            <p:nvPr/>
          </p:nvGrpSpPr>
          <p:grpSpPr>
            <a:xfrm>
              <a:off x="8001897" y="3789019"/>
              <a:ext cx="3807499" cy="2732119"/>
              <a:chOff x="1197026" y="4232126"/>
              <a:chExt cx="3751815" cy="2630711"/>
            </a:xfrm>
          </p:grpSpPr>
          <p:pic>
            <p:nvPicPr>
              <p:cNvPr id="8" name="Picture 7">
                <a:extLst>
                  <a:ext uri="{FF2B5EF4-FFF2-40B4-BE49-F238E27FC236}">
                    <a16:creationId xmlns:a16="http://schemas.microsoft.com/office/drawing/2014/main" id="{1A884E6A-DB60-409F-AE5C-EF054354173D}"/>
                  </a:ext>
                </a:extLst>
              </p:cNvPr>
              <p:cNvPicPr>
                <a:picLocks noChangeAspect="1"/>
              </p:cNvPicPr>
              <p:nvPr/>
            </p:nvPicPr>
            <p:blipFill>
              <a:blip r:embed="rId3"/>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id="{D495A835-B7E7-498E-BBD1-122723889F88}"/>
                  </a:ext>
                </a:extLst>
              </p:cNvPr>
              <p:cNvPicPr>
                <a:picLocks noChangeAspect="1"/>
              </p:cNvPicPr>
              <p:nvPr/>
            </p:nvPicPr>
            <p:blipFill>
              <a:blip r:embed="rId4"/>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1472238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0">
                                            <p:txEl>
                                              <p:pRg st="0" end="0"/>
                                            </p:txEl>
                                          </p:spTgt>
                                        </p:tgtEl>
                                        <p:attrNameLst>
                                          <p:attrName>style.color</p:attrName>
                                        </p:attrNameLst>
                                      </p:cBhvr>
                                      <p:to>
                                        <p:clrVal>
                                          <a:srgbClr val="C00000"/>
                                        </p:clrVal>
                                      </p:to>
                                    </p:set>
                                    <p:set>
                                      <p:cBhvr>
                                        <p:cTn id="7" dur="500" fill="hold"/>
                                        <p:tgtEl>
                                          <p:spTgt spid="10">
                                            <p:txEl>
                                              <p:pRg st="0" end="0"/>
                                            </p:txEl>
                                          </p:spTgt>
                                        </p:tgtEl>
                                        <p:attrNameLst>
                                          <p:attrName>fillcolor</p:attrName>
                                        </p:attrNameLst>
                                      </p:cBhvr>
                                      <p:to>
                                        <p:clrVal>
                                          <a:srgbClr val="C00000"/>
                                        </p:clrVal>
                                      </p:to>
                                    </p:set>
                                    <p:set>
                                      <p:cBhvr>
                                        <p:cTn id="8" dur="500" fill="hold"/>
                                        <p:tgtEl>
                                          <p:spTgt spid="10">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32" presetClass="emph" presetSubtype="0" fill="hold" nodeType="withEffect">
                                  <p:stCondLst>
                                    <p:cond delay="0"/>
                                  </p:stCondLst>
                                  <p:childTnLst>
                                    <p:animRot by="120000">
                                      <p:cBhvr>
                                        <p:cTn id="17" dur="100" fill="hold">
                                          <p:stCondLst>
                                            <p:cond delay="0"/>
                                          </p:stCondLst>
                                        </p:cTn>
                                        <p:tgtEl>
                                          <p:spTgt spid="5"/>
                                        </p:tgtEl>
                                        <p:attrNameLst>
                                          <p:attrName>r</p:attrName>
                                        </p:attrNameLst>
                                      </p:cBhvr>
                                    </p:animRot>
                                    <p:animRot by="-240000">
                                      <p:cBhvr>
                                        <p:cTn id="18" dur="200" fill="hold">
                                          <p:stCondLst>
                                            <p:cond delay="200"/>
                                          </p:stCondLst>
                                        </p:cTn>
                                        <p:tgtEl>
                                          <p:spTgt spid="5"/>
                                        </p:tgtEl>
                                        <p:attrNameLst>
                                          <p:attrName>r</p:attrName>
                                        </p:attrNameLst>
                                      </p:cBhvr>
                                    </p:animRot>
                                    <p:animRot by="240000">
                                      <p:cBhvr>
                                        <p:cTn id="19" dur="200" fill="hold">
                                          <p:stCondLst>
                                            <p:cond delay="400"/>
                                          </p:stCondLst>
                                        </p:cTn>
                                        <p:tgtEl>
                                          <p:spTgt spid="5"/>
                                        </p:tgtEl>
                                        <p:attrNameLst>
                                          <p:attrName>r</p:attrName>
                                        </p:attrNameLst>
                                      </p:cBhvr>
                                    </p:animRot>
                                    <p:animRot by="-240000">
                                      <p:cBhvr>
                                        <p:cTn id="20" dur="200" fill="hold">
                                          <p:stCondLst>
                                            <p:cond delay="600"/>
                                          </p:stCondLst>
                                        </p:cTn>
                                        <p:tgtEl>
                                          <p:spTgt spid="5"/>
                                        </p:tgtEl>
                                        <p:attrNameLst>
                                          <p:attrName>r</p:attrName>
                                        </p:attrNameLst>
                                      </p:cBhvr>
                                    </p:animRot>
                                    <p:animRot by="120000">
                                      <p:cBhvr>
                                        <p:cTn id="21" dur="200" fill="hold">
                                          <p:stCondLst>
                                            <p:cond delay="800"/>
                                          </p:stCondLst>
                                        </p:cTn>
                                        <p:tgtEl>
                                          <p:spTgt spid="5"/>
                                        </p:tgtEl>
                                        <p:attrNameLst>
                                          <p:attrName>r</p:attrName>
                                        </p:attrNameLst>
                                      </p:cBhvr>
                                    </p:animRot>
                                  </p:childTnLst>
                                  <p:subTnLst>
                                    <p:audio>
                                      <p:cMediaNode>
                                        <p:cTn display="0" masterRel="sameClick">
                                          <p:stCondLst>
                                            <p:cond evt="begin" delay="0">
                                              <p:tn val="16"/>
                                            </p:cond>
                                          </p:stCondLst>
                                          <p:endCondLst>
                                            <p:cond evt="onStopAudio" delay="0">
                                              <p:tgtEl>
                                                <p:sldTgt/>
                                              </p:tgtEl>
                                            </p:cond>
                                          </p:endCondLst>
                                        </p:cTn>
                                        <p:tgtEl>
                                          <p:sndTgt r:embed="rId2"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75B014-1130-E285-DB1F-0B6E8D200AED}"/>
              </a:ext>
            </a:extLst>
          </p:cNvPr>
          <p:cNvPicPr>
            <a:picLocks noChangeAspect="1"/>
          </p:cNvPicPr>
          <p:nvPr/>
        </p:nvPicPr>
        <p:blipFill>
          <a:blip r:embed="rId2">
            <a:alphaModFix amt="70000"/>
          </a:blip>
          <a:stretch>
            <a:fillRect/>
          </a:stretch>
        </p:blipFill>
        <p:spPr>
          <a:xfrm>
            <a:off x="0" y="0"/>
            <a:ext cx="12192000" cy="6858000"/>
          </a:xfrm>
          <a:prstGeom prst="rect">
            <a:avLst/>
          </a:prstGeom>
        </p:spPr>
      </p:pic>
      <p:pic>
        <p:nvPicPr>
          <p:cNvPr id="2" name="Picture 1" descr="A picture containing text, table, indoor, toy&#10;&#10;Description automatically generated">
            <a:extLst>
              <a:ext uri="{FF2B5EF4-FFF2-40B4-BE49-F238E27FC236}">
                <a16:creationId xmlns:a16="http://schemas.microsoft.com/office/drawing/2014/main" id="{09E116D7-DE1E-477D-1BFC-850986185E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5657" y="2173358"/>
            <a:ext cx="7531089" cy="4623096"/>
          </a:xfrm>
          <a:prstGeom prst="rect">
            <a:avLst/>
          </a:prstGeom>
        </p:spPr>
      </p:pic>
      <p:sp>
        <p:nvSpPr>
          <p:cNvPr id="3" name="TextBox 2">
            <a:extLst>
              <a:ext uri="{FF2B5EF4-FFF2-40B4-BE49-F238E27FC236}">
                <a16:creationId xmlns:a16="http://schemas.microsoft.com/office/drawing/2014/main" id="{635B7473-A500-FBD4-8314-F57B5927E760}"/>
              </a:ext>
            </a:extLst>
          </p:cNvPr>
          <p:cNvSpPr txBox="1"/>
          <p:nvPr/>
        </p:nvSpPr>
        <p:spPr>
          <a:xfrm>
            <a:off x="891624" y="941275"/>
            <a:ext cx="1104154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iCiel Crocante" panose="02000000000000000000" pitchFamily="50" charset="0"/>
              </a:rPr>
              <a:t>HỎI ĐÁP </a:t>
            </a:r>
            <a:r>
              <a:rPr kumimoji="0" lang="en-US" sz="8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iCiel Crocante" panose="02000000000000000000" pitchFamily="50" charset="0"/>
                <a:ea typeface="+mn-ea"/>
                <a:cs typeface="+mn-cs"/>
              </a:rPr>
              <a:t>TRƯỚC LỚP</a:t>
            </a:r>
          </a:p>
        </p:txBody>
      </p:sp>
    </p:spTree>
    <p:extLst>
      <p:ext uri="{BB962C8B-B14F-4D97-AF65-F5344CB8AC3E}">
        <p14:creationId xmlns:p14="http://schemas.microsoft.com/office/powerpoint/2010/main" val="3332462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B1AE47E-5384-6B67-1EA0-6B103AA5A59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903" t="2963" r="6221" b="20328"/>
          <a:stretch/>
        </p:blipFill>
        <p:spPr>
          <a:xfrm>
            <a:off x="0" y="-19051"/>
            <a:ext cx="12192000" cy="6858001"/>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8925B2C0-F356-46FD-8726-EF8AAE994E79}"/>
              </a:ext>
            </a:extLst>
          </p:cNvPr>
          <p:cNvPicPr>
            <a:picLocks noChangeAspect="1"/>
          </p:cNvPicPr>
          <p:nvPr/>
        </p:nvPicPr>
        <p:blipFill rotWithShape="1">
          <a:blip r:embed="rId5">
            <a:extLst>
              <a:ext uri="{28A0092B-C50C-407E-A947-70E740481C1C}">
                <a14:useLocalDpi xmlns:a14="http://schemas.microsoft.com/office/drawing/2010/main" val="0"/>
              </a:ext>
            </a:extLst>
          </a:blip>
          <a:srcRect l="10922" t="15237" r="10922" b="15237"/>
          <a:stretch/>
        </p:blipFill>
        <p:spPr>
          <a:xfrm>
            <a:off x="0" y="-340773"/>
            <a:ext cx="7431753" cy="6611047"/>
          </a:xfrm>
          <a:prstGeom prst="rect">
            <a:avLst/>
          </a:prstGeom>
        </p:spPr>
      </p:pic>
      <p:sp>
        <p:nvSpPr>
          <p:cNvPr id="7" name="TextBox 6">
            <a:extLst>
              <a:ext uri="{FF2B5EF4-FFF2-40B4-BE49-F238E27FC236}">
                <a16:creationId xmlns:a16="http://schemas.microsoft.com/office/drawing/2014/main" id="{E9031FC4-77F6-44B8-AA81-E3B4257D11CB}"/>
              </a:ext>
            </a:extLst>
          </p:cNvPr>
          <p:cNvSpPr txBox="1"/>
          <p:nvPr/>
        </p:nvSpPr>
        <p:spPr>
          <a:xfrm>
            <a:off x="1543003" y="1132568"/>
            <a:ext cx="4345745"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Khởi</a:t>
            </a:r>
            <a:r>
              <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 </a:t>
            </a: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động</a:t>
            </a:r>
            <a:endPar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endParaRPr>
          </a:p>
        </p:txBody>
      </p:sp>
      <p:pic>
        <p:nvPicPr>
          <p:cNvPr id="8" name="Picture 7" descr="A group of people in clothing&#10;&#10;Description automatically generated with low confidence">
            <a:extLst>
              <a:ext uri="{FF2B5EF4-FFF2-40B4-BE49-F238E27FC236}">
                <a16:creationId xmlns:a16="http://schemas.microsoft.com/office/drawing/2014/main" id="{EEE0B2C1-EF84-4666-B5BC-44FF254B52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3588" y="2790475"/>
            <a:ext cx="6388621" cy="4020320"/>
          </a:xfrm>
          <a:prstGeom prst="rect">
            <a:avLst/>
          </a:prstGeom>
        </p:spPr>
      </p:pic>
    </p:spTree>
    <p:extLst>
      <p:ext uri="{BB962C8B-B14F-4D97-AF65-F5344CB8AC3E}">
        <p14:creationId xmlns:p14="http://schemas.microsoft.com/office/powerpoint/2010/main" val="2170719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par>
                                    <p:cTn id="12" presetID="32" presetClass="emph" presetSubtype="0" repeatCount="indefinite" fill="hold" nodeType="withEffect">
                                      <p:stCondLst>
                                        <p:cond delay="0"/>
                                      </p:stCondLst>
                                      <p:childTnLst>
                                        <p:animRot by="120000">
                                          <p:cBhvr>
                                            <p:cTn id="13" dur="200" fill="hold">
                                              <p:stCondLst>
                                                <p:cond delay="0"/>
                                              </p:stCondLst>
                                            </p:cTn>
                                            <p:tgtEl>
                                              <p:spTgt spid="6"/>
                                            </p:tgtEl>
                                            <p:attrNameLst>
                                              <p:attrName>r</p:attrName>
                                            </p:attrNameLst>
                                          </p:cBhvr>
                                        </p:animRot>
                                        <p:animRot by="-240000">
                                          <p:cBhvr>
                                            <p:cTn id="14" dur="400" fill="hold">
                                              <p:stCondLst>
                                                <p:cond delay="400"/>
                                              </p:stCondLst>
                                            </p:cTn>
                                            <p:tgtEl>
                                              <p:spTgt spid="6"/>
                                            </p:tgtEl>
                                            <p:attrNameLst>
                                              <p:attrName>r</p:attrName>
                                            </p:attrNameLst>
                                          </p:cBhvr>
                                        </p:animRot>
                                        <p:animRot by="240000">
                                          <p:cBhvr>
                                            <p:cTn id="15" dur="400" fill="hold">
                                              <p:stCondLst>
                                                <p:cond delay="800"/>
                                              </p:stCondLst>
                                            </p:cTn>
                                            <p:tgtEl>
                                              <p:spTgt spid="6"/>
                                            </p:tgtEl>
                                            <p:attrNameLst>
                                              <p:attrName>r</p:attrName>
                                            </p:attrNameLst>
                                          </p:cBhvr>
                                        </p:animRot>
                                        <p:animRot by="-240000">
                                          <p:cBhvr>
                                            <p:cTn id="16" dur="400" fill="hold">
                                              <p:stCondLst>
                                                <p:cond delay="1200"/>
                                              </p:stCondLst>
                                            </p:cTn>
                                            <p:tgtEl>
                                              <p:spTgt spid="6"/>
                                            </p:tgtEl>
                                            <p:attrNameLst>
                                              <p:attrName>r</p:attrName>
                                            </p:attrNameLst>
                                          </p:cBhvr>
                                        </p:animRot>
                                        <p:animRot by="120000">
                                          <p:cBhvr>
                                            <p:cTn id="17" dur="400" fill="hold">
                                              <p:stCondLst>
                                                <p:cond delay="1600"/>
                                              </p:stCondLst>
                                            </p:cTn>
                                            <p:tgtEl>
                                              <p:spTgt spid="6"/>
                                            </p:tgtEl>
                                            <p:attrNameLst>
                                              <p:attrName>r</p:attrName>
                                            </p:attrNameLst>
                                          </p:cBhvr>
                                        </p:animRot>
                                      </p:childTnLst>
                                    </p:cTn>
                                  </p:par>
                                  <p:par>
                                    <p:cTn id="18" presetID="2" presetClass="entr" presetSubtype="4" fill="hold" nodeType="withEffect" p14:presetBounceEnd="40000">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14:bounceEnd="40000">
                                          <p:cBhvr additive="base">
                                            <p:cTn id="20"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21"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Trò-chơi-chíu.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par>
                                    <p:cTn id="12" presetID="32" presetClass="emph" presetSubtype="0" repeatCount="indefinite" fill="hold" nodeType="withEffect">
                                      <p:stCondLst>
                                        <p:cond delay="0"/>
                                      </p:stCondLst>
                                      <p:childTnLst>
                                        <p:animRot by="120000">
                                          <p:cBhvr>
                                            <p:cTn id="13" dur="200" fill="hold">
                                              <p:stCondLst>
                                                <p:cond delay="0"/>
                                              </p:stCondLst>
                                            </p:cTn>
                                            <p:tgtEl>
                                              <p:spTgt spid="6"/>
                                            </p:tgtEl>
                                            <p:attrNameLst>
                                              <p:attrName>r</p:attrName>
                                            </p:attrNameLst>
                                          </p:cBhvr>
                                        </p:animRot>
                                        <p:animRot by="-240000">
                                          <p:cBhvr>
                                            <p:cTn id="14" dur="400" fill="hold">
                                              <p:stCondLst>
                                                <p:cond delay="400"/>
                                              </p:stCondLst>
                                            </p:cTn>
                                            <p:tgtEl>
                                              <p:spTgt spid="6"/>
                                            </p:tgtEl>
                                            <p:attrNameLst>
                                              <p:attrName>r</p:attrName>
                                            </p:attrNameLst>
                                          </p:cBhvr>
                                        </p:animRot>
                                        <p:animRot by="240000">
                                          <p:cBhvr>
                                            <p:cTn id="15" dur="400" fill="hold">
                                              <p:stCondLst>
                                                <p:cond delay="800"/>
                                              </p:stCondLst>
                                            </p:cTn>
                                            <p:tgtEl>
                                              <p:spTgt spid="6"/>
                                            </p:tgtEl>
                                            <p:attrNameLst>
                                              <p:attrName>r</p:attrName>
                                            </p:attrNameLst>
                                          </p:cBhvr>
                                        </p:animRot>
                                        <p:animRot by="-240000">
                                          <p:cBhvr>
                                            <p:cTn id="16" dur="400" fill="hold">
                                              <p:stCondLst>
                                                <p:cond delay="1200"/>
                                              </p:stCondLst>
                                            </p:cTn>
                                            <p:tgtEl>
                                              <p:spTgt spid="6"/>
                                            </p:tgtEl>
                                            <p:attrNameLst>
                                              <p:attrName>r</p:attrName>
                                            </p:attrNameLst>
                                          </p:cBhvr>
                                        </p:animRot>
                                        <p:animRot by="120000">
                                          <p:cBhvr>
                                            <p:cTn id="17" dur="400" fill="hold">
                                              <p:stCondLst>
                                                <p:cond delay="1600"/>
                                              </p:stCondLst>
                                            </p:cTn>
                                            <p:tgtEl>
                                              <p:spTgt spid="6"/>
                                            </p:tgtEl>
                                            <p:attrNameLst>
                                              <p:attrName>r</p:attrName>
                                            </p:attrNameLst>
                                          </p:cBhvr>
                                        </p:animRot>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750" fill="hold"/>
                                            <p:tgtEl>
                                              <p:spTgt spid="8"/>
                                            </p:tgtEl>
                                            <p:attrNameLst>
                                              <p:attrName>ppt_x</p:attrName>
                                            </p:attrNameLst>
                                          </p:cBhvr>
                                          <p:tavLst>
                                            <p:tav tm="0">
                                              <p:val>
                                                <p:strVal val="#ppt_x"/>
                                              </p:val>
                                            </p:tav>
                                            <p:tav tm="100000">
                                              <p:val>
                                                <p:strVal val="#ppt_x"/>
                                              </p:val>
                                            </p:tav>
                                          </p:tavLst>
                                        </p:anim>
                                        <p:anim calcmode="lin" valueType="num">
                                          <p:cBhvr additive="base">
                                            <p:cTn id="21"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7" name="Trò-chơi-chíu.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D838B1F-3924-4ED7-9307-A59F07B778C6}"/>
              </a:ext>
            </a:extLst>
          </p:cNvPr>
          <p:cNvGrpSpPr/>
          <p:nvPr/>
        </p:nvGrpSpPr>
        <p:grpSpPr>
          <a:xfrm>
            <a:off x="3639457" y="4082843"/>
            <a:ext cx="3807499" cy="2732119"/>
            <a:chOff x="1197026" y="4232126"/>
            <a:chExt cx="3751815" cy="2630711"/>
          </a:xfrm>
        </p:grpSpPr>
        <p:pic>
          <p:nvPicPr>
            <p:cNvPr id="8" name="Picture 7">
              <a:extLst>
                <a:ext uri="{FF2B5EF4-FFF2-40B4-BE49-F238E27FC236}">
                  <a16:creationId xmlns:a16="http://schemas.microsoft.com/office/drawing/2014/main" id="{1A884E6A-DB60-409F-AE5C-EF054354173D}"/>
                </a:ext>
              </a:extLst>
            </p:cNvPr>
            <p:cNvPicPr>
              <a:picLocks noChangeAspect="1"/>
            </p:cNvPicPr>
            <p:nvPr/>
          </p:nvPicPr>
          <p:blipFill>
            <a:blip r:embed="rId2"/>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id="{D495A835-B7E7-498E-BBD1-122723889F88}"/>
                </a:ext>
              </a:extLst>
            </p:cNvPr>
            <p:cNvPicPr>
              <a:picLocks noChangeAspect="1"/>
            </p:cNvPicPr>
            <p:nvPr/>
          </p:nvPicPr>
          <p:blipFill>
            <a:blip r:embed="rId3"/>
            <a:stretch>
              <a:fillRect/>
            </a:stretch>
          </p:blipFill>
          <p:spPr>
            <a:xfrm>
              <a:off x="1197026" y="4232126"/>
              <a:ext cx="1811038" cy="2616200"/>
            </a:xfrm>
            <a:prstGeom prst="rect">
              <a:avLst/>
            </a:prstGeom>
          </p:spPr>
        </p:pic>
      </p:grpSp>
      <p:sp>
        <p:nvSpPr>
          <p:cNvPr id="2" name="Speech Bubble: Rectangle with Corners Rounded 1">
            <a:extLst>
              <a:ext uri="{FF2B5EF4-FFF2-40B4-BE49-F238E27FC236}">
                <a16:creationId xmlns:a16="http://schemas.microsoft.com/office/drawing/2014/main" id="{73BB612B-2A6F-44DB-91A5-82BF1DCFFCFD}"/>
              </a:ext>
            </a:extLst>
          </p:cNvPr>
          <p:cNvSpPr/>
          <p:nvPr/>
        </p:nvSpPr>
        <p:spPr>
          <a:xfrm>
            <a:off x="1066800" y="2343150"/>
            <a:ext cx="3838575" cy="1371600"/>
          </a:xfrm>
          <a:prstGeom prst="wedgeRoundRectCallout">
            <a:avLst>
              <a:gd name="adj1" fmla="val 41560"/>
              <a:gd name="adj2" fmla="val 73611"/>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Lũ</a:t>
            </a:r>
            <a:r>
              <a:rPr lang="en-US" sz="3600" b="1" dirty="0"/>
              <a:t> </a:t>
            </a:r>
            <a:r>
              <a:rPr lang="en-US" sz="3600" b="1" dirty="0" err="1"/>
              <a:t>chim</a:t>
            </a:r>
            <a:r>
              <a:rPr lang="en-US" sz="3600" b="1" dirty="0"/>
              <a:t> </a:t>
            </a:r>
            <a:r>
              <a:rPr lang="en-US" sz="3600" b="1" dirty="0" err="1"/>
              <a:t>sẻ</a:t>
            </a:r>
            <a:r>
              <a:rPr lang="en-US" sz="3600" b="1" dirty="0"/>
              <a:t> </a:t>
            </a:r>
            <a:r>
              <a:rPr lang="en-US" sz="3600" b="1" dirty="0" err="1"/>
              <a:t>đang</a:t>
            </a:r>
            <a:r>
              <a:rPr lang="en-US" sz="3600" b="1" dirty="0"/>
              <a:t> </a:t>
            </a:r>
            <a:r>
              <a:rPr lang="en-US" sz="3600" b="1" dirty="0" err="1"/>
              <a:t>trò</a:t>
            </a:r>
            <a:r>
              <a:rPr lang="en-US" sz="3600" b="1" dirty="0"/>
              <a:t> </a:t>
            </a:r>
            <a:r>
              <a:rPr lang="en-US" sz="3600" b="1" dirty="0" err="1"/>
              <a:t>chuyện</a:t>
            </a:r>
            <a:r>
              <a:rPr lang="en-US" sz="3600" b="1" dirty="0"/>
              <a:t> ở </a:t>
            </a:r>
            <a:r>
              <a:rPr lang="en-US" sz="3600" b="1" dirty="0" err="1"/>
              <a:t>đâu</a:t>
            </a:r>
            <a:r>
              <a:rPr lang="en-US" sz="3600" b="1" dirty="0"/>
              <a:t>?</a:t>
            </a:r>
          </a:p>
        </p:txBody>
      </p:sp>
      <p:sp>
        <p:nvSpPr>
          <p:cNvPr id="9" name="Speech Bubble: Rectangle with Corners Rounded 8">
            <a:extLst>
              <a:ext uri="{FF2B5EF4-FFF2-40B4-BE49-F238E27FC236}">
                <a16:creationId xmlns:a16="http://schemas.microsoft.com/office/drawing/2014/main" id="{F9331485-5F57-4900-91FD-27214315E67F}"/>
              </a:ext>
            </a:extLst>
          </p:cNvPr>
          <p:cNvSpPr/>
          <p:nvPr/>
        </p:nvSpPr>
        <p:spPr>
          <a:xfrm>
            <a:off x="6810375" y="1895475"/>
            <a:ext cx="3838575" cy="1666875"/>
          </a:xfrm>
          <a:prstGeom prst="wedgeRoundRectCallout">
            <a:avLst>
              <a:gd name="adj1" fmla="val -46529"/>
              <a:gd name="adj2" fmla="val 79861"/>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Lũ</a:t>
            </a:r>
            <a:r>
              <a:rPr lang="en-US" sz="3600" b="1" dirty="0"/>
              <a:t> </a:t>
            </a:r>
            <a:r>
              <a:rPr lang="en-US" sz="3600" b="1" dirty="0" err="1"/>
              <a:t>chim</a:t>
            </a:r>
            <a:r>
              <a:rPr lang="en-US" sz="3600" b="1" dirty="0"/>
              <a:t> </a:t>
            </a:r>
            <a:r>
              <a:rPr lang="en-US" sz="3600" b="1" dirty="0" err="1"/>
              <a:t>sẻ</a:t>
            </a:r>
            <a:r>
              <a:rPr lang="en-US" sz="3600" b="1" dirty="0"/>
              <a:t> </a:t>
            </a:r>
            <a:r>
              <a:rPr lang="en-US" sz="3600" b="1" dirty="0" err="1"/>
              <a:t>đang</a:t>
            </a:r>
            <a:r>
              <a:rPr lang="en-US" sz="3600" b="1" dirty="0"/>
              <a:t> </a:t>
            </a:r>
            <a:r>
              <a:rPr lang="en-US" sz="3600" b="1" dirty="0" err="1"/>
              <a:t>trò</a:t>
            </a:r>
            <a:r>
              <a:rPr lang="en-US" sz="3600" b="1" dirty="0"/>
              <a:t> </a:t>
            </a:r>
            <a:r>
              <a:rPr lang="en-US" sz="3600" b="1" dirty="0" err="1"/>
              <a:t>chuyện</a:t>
            </a:r>
            <a:r>
              <a:rPr lang="en-US" sz="3600" b="1" dirty="0"/>
              <a:t> </a:t>
            </a:r>
            <a:r>
              <a:rPr lang="en-US" sz="3600" b="1" dirty="0" err="1"/>
              <a:t>trên</a:t>
            </a:r>
            <a:r>
              <a:rPr lang="en-US" sz="3600" b="1" dirty="0"/>
              <a:t> </a:t>
            </a:r>
            <a:r>
              <a:rPr lang="en-US" sz="3600" b="1" dirty="0" err="1"/>
              <a:t>vòm</a:t>
            </a:r>
            <a:r>
              <a:rPr lang="en-US" sz="3600" b="1" dirty="0"/>
              <a:t> </a:t>
            </a:r>
            <a:r>
              <a:rPr lang="en-US" sz="3600" b="1" dirty="0" err="1"/>
              <a:t>cây</a:t>
            </a:r>
            <a:r>
              <a:rPr lang="en-US" sz="3600" b="1" dirty="0"/>
              <a:t>.</a:t>
            </a:r>
          </a:p>
        </p:txBody>
      </p:sp>
    </p:spTree>
    <p:extLst>
      <p:ext uri="{BB962C8B-B14F-4D97-AF65-F5344CB8AC3E}">
        <p14:creationId xmlns:p14="http://schemas.microsoft.com/office/powerpoint/2010/main" val="828597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20C44A3-8F9A-4052-966B-CD74584415FC}"/>
              </a:ext>
            </a:extLst>
          </p:cNvPr>
          <p:cNvSpPr/>
          <p:nvPr/>
        </p:nvSpPr>
        <p:spPr>
          <a:xfrm>
            <a:off x="284922" y="819150"/>
            <a:ext cx="11622154" cy="4448175"/>
          </a:xfrm>
          <a:prstGeom prst="roundRect">
            <a:avLst>
              <a:gd name="adj" fmla="val 18998"/>
            </a:avLst>
          </a:prstGeom>
          <a:solidFill>
            <a:srgbClr val="FFFF99"/>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defRPr/>
            </a:pPr>
            <a:r>
              <a:rPr lang="en-US" sz="4800" b="1" dirty="0">
                <a:solidFill>
                  <a:srgbClr val="0070C0"/>
                </a:solidFill>
                <a:latin typeface="Calibri" panose="020F0502020204030204" pitchFamily="34" charset="0"/>
                <a:cs typeface="Calibri" panose="020F0502020204030204" pitchFamily="34" charset="0"/>
              </a:rPr>
              <a:t>Khi </a:t>
            </a:r>
            <a:r>
              <a:rPr lang="en-US" sz="4800" b="1" dirty="0" err="1">
                <a:solidFill>
                  <a:srgbClr val="0070C0"/>
                </a:solidFill>
                <a:latin typeface="Calibri" panose="020F0502020204030204" pitchFamily="34" charset="0"/>
                <a:cs typeface="Calibri" panose="020F0502020204030204" pitchFamily="34" charset="0"/>
              </a:rPr>
              <a:t>hỏi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địa</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điểm</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diễn</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ra</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sự</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việc</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chúng</a:t>
            </a:r>
            <a:r>
              <a:rPr lang="en-US" sz="4800" b="1" dirty="0">
                <a:solidFill>
                  <a:srgbClr val="0070C0"/>
                </a:solidFill>
                <a:latin typeface="Calibri" panose="020F0502020204030204" pitchFamily="34" charset="0"/>
                <a:cs typeface="Calibri" panose="020F0502020204030204" pitchFamily="34" charset="0"/>
              </a:rPr>
              <a:t> ta </a:t>
            </a:r>
            <a:r>
              <a:rPr lang="en-US" sz="4800" b="1" dirty="0" err="1">
                <a:solidFill>
                  <a:srgbClr val="0070C0"/>
                </a:solidFill>
                <a:latin typeface="Calibri" panose="020F0502020204030204" pitchFamily="34" charset="0"/>
                <a:cs typeface="Calibri" panose="020F0502020204030204" pitchFamily="34" charset="0"/>
              </a:rPr>
              <a:t>phải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sử</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dụng</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cụm</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từ</a:t>
            </a:r>
            <a:r>
              <a:rPr lang="en-US" sz="4800" b="1" dirty="0">
                <a:solidFill>
                  <a:srgbClr val="0070C0"/>
                </a:solidFill>
                <a:latin typeface="Calibri" panose="020F0502020204030204" pitchFamily="34" charset="0"/>
                <a:cs typeface="Calibri" panose="020F0502020204030204" pitchFamily="34" charset="0"/>
              </a:rPr>
              <a:t> Ở </a:t>
            </a:r>
            <a:r>
              <a:rPr lang="en-US" sz="4800" b="1" dirty="0" err="1">
                <a:solidFill>
                  <a:srgbClr val="0070C0"/>
                </a:solidFill>
                <a:latin typeface="Calibri" panose="020F0502020204030204" pitchFamily="34" charset="0"/>
                <a:cs typeface="Calibri" panose="020F0502020204030204" pitchFamily="34" charset="0"/>
              </a:rPr>
              <a:t>đâu</a:t>
            </a:r>
            <a:r>
              <a:rPr lang="en-US" sz="4800" b="1" dirty="0">
                <a:solidFill>
                  <a:srgbClr val="0070C0"/>
                </a:solidFill>
                <a:latin typeface="Calibri" panose="020F0502020204030204" pitchFamily="34" charset="0"/>
                <a:cs typeface="Calibri" panose="020F0502020204030204" pitchFamily="34" charset="0"/>
              </a:rPr>
              <a:t>? ở </a:t>
            </a:r>
            <a:r>
              <a:rPr lang="en-US" sz="4800" b="1" dirty="0" err="1">
                <a:solidFill>
                  <a:srgbClr val="0070C0"/>
                </a:solidFill>
                <a:latin typeface="Calibri" panose="020F0502020204030204" pitchFamily="34" charset="0"/>
                <a:cs typeface="Calibri" panose="020F0502020204030204" pitchFamily="34" charset="0"/>
              </a:rPr>
              <a:t>đầu</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hoặc</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cuối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câu</a:t>
            </a:r>
            <a:r>
              <a:rPr lang="en-US" sz="4800" b="1" dirty="0">
                <a:solidFill>
                  <a:srgbClr val="0070C0"/>
                </a:solidFill>
                <a:latin typeface="Calibri" panose="020F0502020204030204" pitchFamily="34" charset="0"/>
                <a:cs typeface="Calibri" panose="020F0502020204030204" pitchFamily="34" charset="0"/>
              </a:rPr>
              <a:t>. Khi </a:t>
            </a:r>
            <a:r>
              <a:rPr lang="en-US" sz="4800" b="1" dirty="0" err="1">
                <a:solidFill>
                  <a:srgbClr val="0070C0"/>
                </a:solidFill>
                <a:latin typeface="Calibri" panose="020F0502020204030204" pitchFamily="34" charset="0"/>
                <a:cs typeface="Calibri" panose="020F0502020204030204" pitchFamily="34" charset="0"/>
              </a:rPr>
              <a:t>trả</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lời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câu</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hỏi</a:t>
            </a:r>
            <a:r>
              <a:rPr lang="en-US" sz="4800" b="1" dirty="0">
                <a:solidFill>
                  <a:srgbClr val="0070C0"/>
                </a:solidFill>
                <a:latin typeface="Calibri" panose="020F0502020204030204" pitchFamily="34" charset="0"/>
                <a:cs typeface="Calibri" panose="020F0502020204030204" pitchFamily="34" charset="0"/>
              </a:rPr>
              <a:t> Ở </a:t>
            </a:r>
            <a:r>
              <a:rPr lang="en-US" sz="4800" b="1" dirty="0" err="1">
                <a:solidFill>
                  <a:srgbClr val="0070C0"/>
                </a:solidFill>
                <a:latin typeface="Calibri" panose="020F0502020204030204" pitchFamily="34" charset="0"/>
                <a:cs typeface="Calibri" panose="020F0502020204030204" pitchFamily="34" charset="0"/>
              </a:rPr>
              <a:t>đâu</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chúng</a:t>
            </a:r>
            <a:r>
              <a:rPr lang="en-US" sz="4800" b="1" dirty="0">
                <a:solidFill>
                  <a:srgbClr val="0070C0"/>
                </a:solidFill>
                <a:latin typeface="Calibri" panose="020F0502020204030204" pitchFamily="34" charset="0"/>
                <a:cs typeface="Calibri" panose="020F0502020204030204" pitchFamily="34" charset="0"/>
              </a:rPr>
              <a:t> ta </a:t>
            </a:r>
            <a:r>
              <a:rPr lang="en-US" sz="4800" b="1" dirty="0" err="1">
                <a:solidFill>
                  <a:srgbClr val="0070C0"/>
                </a:solidFill>
                <a:latin typeface="Calibri" panose="020F0502020204030204" pitchFamily="34" charset="0"/>
                <a:cs typeface="Calibri" panose="020F0502020204030204" pitchFamily="34" charset="0"/>
              </a:rPr>
              <a:t>phải</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sử</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dụng</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từ</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ngữ</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chỉ</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địa</a:t>
            </a:r>
            <a:r>
              <a:rPr lang="en-US" sz="4800" b="1" dirty="0">
                <a:solidFill>
                  <a:srgbClr val="0070C0"/>
                </a:solidFill>
                <a:latin typeface="Calibri" panose="020F0502020204030204" pitchFamily="34" charset="0"/>
                <a:cs typeface="Calibri" panose="020F0502020204030204" pitchFamily="34" charset="0"/>
              </a:rPr>
              <a:t> </a:t>
            </a:r>
            <a:r>
              <a:rPr lang="en-US" sz="4800" b="1" dirty="0" err="1">
                <a:solidFill>
                  <a:srgbClr val="0070C0"/>
                </a:solidFill>
                <a:latin typeface="Calibri" panose="020F0502020204030204" pitchFamily="34" charset="0"/>
                <a:cs typeface="Calibri" panose="020F0502020204030204" pitchFamily="34" charset="0"/>
              </a:rPr>
              <a:t>điểm</a:t>
            </a:r>
            <a:r>
              <a:rPr lang="en-US" sz="4800" b="1" dirty="0">
                <a:solidFill>
                  <a:srgbClr val="0070C0"/>
                </a:solidFill>
                <a:latin typeface="Calibri" panose="020F0502020204030204" pitchFamily="34" charset="0"/>
                <a:cs typeface="Calibri" panose="020F0502020204030204" pitchFamily="34" charset="0"/>
              </a:rPr>
              <a:t>.</a:t>
            </a:r>
            <a:endParaRPr kumimoji="0" lang="vi-VN" sz="48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81A0646-8A64-480D-96ED-253438939B8C}"/>
              </a:ext>
            </a:extLst>
          </p:cNvPr>
          <p:cNvPicPr>
            <a:picLocks noChangeAspect="1"/>
          </p:cNvPicPr>
          <p:nvPr/>
        </p:nvPicPr>
        <p:blipFill>
          <a:blip r:embed="rId2"/>
          <a:stretch>
            <a:fillRect/>
          </a:stretch>
        </p:blipFill>
        <p:spPr>
          <a:xfrm>
            <a:off x="3918038" y="146264"/>
            <a:ext cx="3822523" cy="926672"/>
          </a:xfrm>
          <a:prstGeom prst="rect">
            <a:avLst/>
          </a:prstGeom>
        </p:spPr>
      </p:pic>
    </p:spTree>
    <p:extLst>
      <p:ext uri="{BB962C8B-B14F-4D97-AF65-F5344CB8AC3E}">
        <p14:creationId xmlns:p14="http://schemas.microsoft.com/office/powerpoint/2010/main" val="4227737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8000">
                                          <p:cBhvr additive="base">
                                            <p:cTn id="7" dur="125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ppt_x"/>
                                              </p:val>
                                            </p:tav>
                                            <p:tav tm="100000">
                                              <p:val>
                                                <p:strVal val="#ppt_x"/>
                                              </p:val>
                                            </p:tav>
                                          </p:tavLst>
                                        </p:anim>
                                        <p:anim calcmode="lin" valueType="num">
                                          <p:cBhvr additive="base">
                                            <p:cTn id="8" dur="125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fill="hold"/>
                                            <p:tgtEl>
                                              <p:spTgt spid="2"/>
                                            </p:tgtEl>
                                            <p:attrNameLst>
                                              <p:attrName>ppt_x</p:attrName>
                                            </p:attrNameLst>
                                          </p:cBhvr>
                                          <p:tavLst>
                                            <p:tav tm="0">
                                              <p:val>
                                                <p:strVal val="#ppt_x"/>
                                              </p:val>
                                            </p:tav>
                                            <p:tav tm="100000">
                                              <p:val>
                                                <p:strVal val="#ppt_x"/>
                                              </p:val>
                                            </p:tav>
                                          </p:tavLst>
                                        </p:anim>
                                        <p:anim calcmode="lin" valueType="num">
                                          <p:cBhvr additive="base">
                                            <p:cTn id="12"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6;p7">
            <a:extLst>
              <a:ext uri="{FF2B5EF4-FFF2-40B4-BE49-F238E27FC236}">
                <a16:creationId xmlns:a16="http://schemas.microsoft.com/office/drawing/2014/main" id="{E7D2EEB7-F193-496E-924F-236FF70477A5}"/>
              </a:ext>
            </a:extLst>
          </p:cNvPr>
          <p:cNvSpPr/>
          <p:nvPr/>
        </p:nvSpPr>
        <p:spPr>
          <a:xfrm>
            <a:off x="3530991" y="909558"/>
            <a:ext cx="4684542" cy="1641169"/>
          </a:xfrm>
          <a:prstGeom prst="roundRect">
            <a:avLst>
              <a:gd name="adj" fmla="val 50000"/>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peech Bubble: Rectangle with Corners Rounded 5">
            <a:extLst>
              <a:ext uri="{FF2B5EF4-FFF2-40B4-BE49-F238E27FC236}">
                <a16:creationId xmlns:a16="http://schemas.microsoft.com/office/drawing/2014/main" id="{C817C2C1-9AD4-4663-93EA-930060015A2D}"/>
              </a:ext>
            </a:extLst>
          </p:cNvPr>
          <p:cNvSpPr/>
          <p:nvPr/>
        </p:nvSpPr>
        <p:spPr>
          <a:xfrm>
            <a:off x="4660423" y="2967788"/>
            <a:ext cx="6626702" cy="2949287"/>
          </a:xfrm>
          <a:prstGeom prst="wedgeRoundRectCallout">
            <a:avLst>
              <a:gd name="adj1" fmla="val -65403"/>
              <a:gd name="adj2" fmla="val 14808"/>
              <a:gd name="adj3" fmla="val 16667"/>
            </a:avLst>
          </a:prstGeom>
          <a:solidFill>
            <a:schemeClr val="accent4">
              <a:lumMod val="20000"/>
              <a:lumOff val="8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lnSpc>
                <a:spcPct val="150000"/>
              </a:lnSpc>
              <a:buAutoNum type="arabicPeriod"/>
            </a:pPr>
            <a:r>
              <a:rPr lang="nl-NL" sz="3600" b="1" dirty="0">
                <a:solidFill>
                  <a:schemeClr val="bg1">
                    <a:lumMod val="10000"/>
                  </a:schemeClr>
                </a:solidFill>
                <a:latin typeface="Calibri" panose="020F0502020204030204" pitchFamily="34" charset="0"/>
                <a:cs typeface="Calibri" panose="020F0502020204030204" pitchFamily="34" charset="0"/>
              </a:rPr>
              <a:t> Về nhà </a:t>
            </a:r>
            <a:r>
              <a:rPr lang="en-US" sz="3600" b="1" dirty="0" err="1">
                <a:solidFill>
                  <a:schemeClr val="bg1">
                    <a:lumMod val="10000"/>
                  </a:schemeClr>
                </a:solidFill>
                <a:latin typeface="Calibri" panose="020F0502020204030204" pitchFamily="34" charset="0"/>
                <a:cs typeface="Calibri" panose="020F0502020204030204" pitchFamily="34" charset="0"/>
              </a:rPr>
              <a:t>quan</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sát</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và</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đặt</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câu</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có</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chứa</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các</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hình</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ảnh</a:t>
            </a:r>
            <a:r>
              <a:rPr lang="en-US" sz="3600" b="1" dirty="0">
                <a:solidFill>
                  <a:schemeClr val="bg1">
                    <a:lumMod val="10000"/>
                  </a:schemeClr>
                </a:solidFill>
                <a:latin typeface="Calibri" panose="020F0502020204030204" pitchFamily="34" charset="0"/>
                <a:cs typeface="Calibri" panose="020F0502020204030204" pitchFamily="34" charset="0"/>
              </a:rPr>
              <a:t> so </a:t>
            </a:r>
            <a:r>
              <a:rPr lang="en-US" sz="3600" b="1" dirty="0" err="1">
                <a:solidFill>
                  <a:schemeClr val="bg1">
                    <a:lumMod val="10000"/>
                  </a:schemeClr>
                </a:solidFill>
                <a:latin typeface="Calibri" panose="020F0502020204030204" pitchFamily="34" charset="0"/>
                <a:cs typeface="Calibri" panose="020F0502020204030204" pitchFamily="34" charset="0"/>
              </a:rPr>
              <a:t>sánh</a:t>
            </a:r>
            <a:endParaRPr lang="en-US" sz="3600" b="1" dirty="0">
              <a:solidFill>
                <a:schemeClr val="bg1">
                  <a:lumMod val="10000"/>
                </a:schemeClr>
              </a:solidFill>
              <a:latin typeface="Calibri" panose="020F0502020204030204" pitchFamily="34" charset="0"/>
              <a:cs typeface="Calibri" panose="020F0502020204030204" pitchFamily="34" charset="0"/>
            </a:endParaRPr>
          </a:p>
          <a:p>
            <a:pPr marL="514350" indent="-514350" algn="just">
              <a:lnSpc>
                <a:spcPct val="150000"/>
              </a:lnSpc>
              <a:buAutoNum type="arabicPeriod"/>
            </a:pPr>
            <a:r>
              <a:rPr lang="en-US" sz="3600" b="1" dirty="0" err="1">
                <a:solidFill>
                  <a:schemeClr val="bg1">
                    <a:lumMod val="10000"/>
                  </a:schemeClr>
                </a:solidFill>
                <a:latin typeface="Calibri" panose="020F0502020204030204" pitchFamily="34" charset="0"/>
                <a:cs typeface="Calibri" panose="020F0502020204030204" pitchFamily="34" charset="0"/>
              </a:rPr>
              <a:t>Xem</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trước</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bài</a:t>
            </a:r>
            <a:r>
              <a:rPr lang="en-US" sz="3600" b="1" dirty="0">
                <a:solidFill>
                  <a:schemeClr val="bg1">
                    <a:lumMod val="10000"/>
                  </a:schemeClr>
                </a:solidFill>
                <a:latin typeface="Calibri" panose="020F0502020204030204" pitchFamily="34" charset="0"/>
                <a:cs typeface="Calibri" panose="020F0502020204030204" pitchFamily="34" charset="0"/>
              </a:rPr>
              <a:t> </a:t>
            </a:r>
            <a:r>
              <a:rPr lang="en-US" sz="3600" b="1" dirty="0" err="1">
                <a:solidFill>
                  <a:schemeClr val="bg1">
                    <a:lumMod val="10000"/>
                  </a:schemeClr>
                </a:solidFill>
                <a:latin typeface="Calibri" panose="020F0502020204030204" pitchFamily="34" charset="0"/>
                <a:cs typeface="Calibri" panose="020F0502020204030204" pitchFamily="34" charset="0"/>
              </a:rPr>
              <a:t>mới</a:t>
            </a:r>
            <a:endParaRPr lang="en-US" sz="3600" b="1" dirty="0">
              <a:solidFill>
                <a:schemeClr val="bg1">
                  <a:lumMod val="10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B28238B-7B8B-4FF9-BB2E-6A01B0F27D5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286190" y="1931529"/>
            <a:ext cx="6842560" cy="5473786"/>
          </a:xfrm>
          <a:prstGeom prst="rect">
            <a:avLst/>
          </a:prstGeom>
        </p:spPr>
      </p:pic>
      <p:pic>
        <p:nvPicPr>
          <p:cNvPr id="5" name="Picture 4">
            <a:extLst>
              <a:ext uri="{FF2B5EF4-FFF2-40B4-BE49-F238E27FC236}">
                <a16:creationId xmlns:a16="http://schemas.microsoft.com/office/drawing/2014/main" id="{7867DC2F-B651-4BAC-908A-7204A8D504C3}"/>
              </a:ext>
            </a:extLst>
          </p:cNvPr>
          <p:cNvPicPr>
            <a:picLocks noChangeAspect="1"/>
          </p:cNvPicPr>
          <p:nvPr/>
        </p:nvPicPr>
        <p:blipFill>
          <a:blip r:embed="rId5"/>
          <a:stretch>
            <a:fillRect/>
          </a:stretch>
        </p:blipFill>
        <p:spPr>
          <a:xfrm>
            <a:off x="1925760" y="648210"/>
            <a:ext cx="7895004" cy="2566638"/>
          </a:xfrm>
          <a:prstGeom prst="rect">
            <a:avLst/>
          </a:prstGeom>
        </p:spPr>
      </p:pic>
    </p:spTree>
    <p:extLst>
      <p:ext uri="{BB962C8B-B14F-4D97-AF65-F5344CB8AC3E}">
        <p14:creationId xmlns:p14="http://schemas.microsoft.com/office/powerpoint/2010/main" val="2748307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CFD650-4FF6-7408-96AF-006194AAFBA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260A42E-F14B-47F4-9B9B-3AD8EA737C30}"/>
              </a:ext>
            </a:extLst>
          </p:cNvPr>
          <p:cNvPicPr>
            <a:picLocks noChangeAspect="1"/>
          </p:cNvPicPr>
          <p:nvPr/>
        </p:nvPicPr>
        <p:blipFill>
          <a:blip r:embed="rId4"/>
          <a:stretch>
            <a:fillRect/>
          </a:stretch>
        </p:blipFill>
        <p:spPr>
          <a:xfrm>
            <a:off x="3766739" y="2221894"/>
            <a:ext cx="4791871" cy="2261812"/>
          </a:xfrm>
          <a:prstGeom prst="rect">
            <a:avLst/>
          </a:prstGeom>
        </p:spPr>
      </p:pic>
    </p:spTree>
    <p:extLst>
      <p:ext uri="{BB962C8B-B14F-4D97-AF65-F5344CB8AC3E}">
        <p14:creationId xmlns:p14="http://schemas.microsoft.com/office/powerpoint/2010/main" val="886427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CFD650-4FF6-7408-96AF-006194AAFBA2}"/>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348DF93-039F-D8FA-0816-91E46EF5EE6F}"/>
              </a:ext>
            </a:extLst>
          </p:cNvPr>
          <p:cNvSpPr txBox="1"/>
          <p:nvPr/>
        </p:nvSpPr>
        <p:spPr>
          <a:xfrm rot="21400633">
            <a:off x="3422347" y="2099946"/>
            <a:ext cx="5061555" cy="1286506"/>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000" b="0"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ea typeface="+mn-ea"/>
                <a:cs typeface="+mn-cs"/>
              </a:rPr>
              <a:t>Thứ</a:t>
            </a:r>
            <a:r>
              <a:rPr kumimoji="0" lang="en-US" sz="30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ea typeface="+mn-ea"/>
                <a:cs typeface="+mn-cs"/>
              </a:rPr>
              <a:t> … </a:t>
            </a:r>
            <a:r>
              <a:rPr kumimoji="0" lang="en-US" sz="3000" b="0"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ea typeface="+mn-ea"/>
                <a:cs typeface="+mn-cs"/>
              </a:rPr>
              <a:t>ngày</a:t>
            </a:r>
            <a:r>
              <a:rPr kumimoji="0" lang="en-US" sz="30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ea typeface="+mn-ea"/>
                <a:cs typeface="+mn-cs"/>
              </a:rPr>
              <a:t> … </a:t>
            </a:r>
            <a:r>
              <a:rPr kumimoji="0" lang="en-US" sz="3000" b="0"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ea typeface="+mn-ea"/>
                <a:cs typeface="+mn-cs"/>
              </a:rPr>
              <a:t>tháng</a:t>
            </a:r>
            <a:r>
              <a:rPr kumimoji="0" lang="en-US" sz="30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ea typeface="+mn-ea"/>
                <a:cs typeface="+mn-cs"/>
              </a:rPr>
              <a:t> … </a:t>
            </a:r>
            <a:r>
              <a:rPr kumimoji="0" lang="en-US" sz="3000" b="0"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ea typeface="+mn-ea"/>
                <a:cs typeface="+mn-cs"/>
              </a:rPr>
              <a:t>năm</a:t>
            </a:r>
            <a:r>
              <a:rPr kumimoji="0" lang="en-US" sz="30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ea typeface="+mn-ea"/>
                <a:cs typeface="+mn-cs"/>
              </a:rPr>
              <a:t> </a:t>
            </a:r>
            <a:r>
              <a:rPr kumimoji="0" lang="en-US" sz="3200" b="0"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rPr>
              <a:t>Tiếng</a:t>
            </a:r>
            <a:r>
              <a:rPr kumimoji="0" lang="en-US" sz="36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rPr>
              <a:t> </a:t>
            </a:r>
            <a:r>
              <a:rPr kumimoji="0" lang="en-US" sz="3600" b="1" i="0" u="none" strike="noStrike" kern="1200" cap="none" spc="0" normalizeH="0" baseline="0" noProof="0" dirty="0" err="1">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rPr>
              <a:t>Việt</a:t>
            </a:r>
            <a:endParaRPr kumimoji="0" lang="en-US" sz="36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ea typeface="+mn-ea"/>
              <a:cs typeface="+mn-cs"/>
            </a:endParaRPr>
          </a:p>
        </p:txBody>
      </p:sp>
      <p:sp>
        <p:nvSpPr>
          <p:cNvPr id="2" name="TextBox 1">
            <a:extLst>
              <a:ext uri="{FF2B5EF4-FFF2-40B4-BE49-F238E27FC236}">
                <a16:creationId xmlns:a16="http://schemas.microsoft.com/office/drawing/2014/main" id="{B66EAF91-2713-E589-3CDA-218C97D06EB7}"/>
              </a:ext>
            </a:extLst>
          </p:cNvPr>
          <p:cNvSpPr txBox="1"/>
          <p:nvPr/>
        </p:nvSpPr>
        <p:spPr>
          <a:xfrm rot="21329378">
            <a:off x="4079770" y="3372024"/>
            <a:ext cx="4632379" cy="1569660"/>
          </a:xfrm>
          <a:prstGeom prst="rect">
            <a:avLst/>
          </a:prstGeom>
          <a:noFill/>
        </p:spPr>
        <p:txBody>
          <a:bodyPr wrap="square" rtlCol="0">
            <a:spAutoFit/>
          </a:bodyPr>
          <a:lstStyle/>
          <a:p>
            <a:pPr algn="ct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Biện</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pháp</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so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sánh</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Đặt</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trả</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câu</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hỏi</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Ở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đâu</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0211781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B1AE47E-5384-6B67-1EA0-6B103AA5A59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5903" t="2963" r="6221" b="20328"/>
          <a:stretch/>
        </p:blipFill>
        <p:spPr>
          <a:xfrm>
            <a:off x="0" y="11288"/>
            <a:ext cx="12192000" cy="6858001"/>
          </a:xfrm>
          <a:prstGeom prst="rect">
            <a:avLst/>
          </a:prstGeom>
        </p:spPr>
      </p:pic>
      <p:sp>
        <p:nvSpPr>
          <p:cNvPr id="5" name="Rounded Rectangle 3">
            <a:extLst>
              <a:ext uri="{FF2B5EF4-FFF2-40B4-BE49-F238E27FC236}">
                <a16:creationId xmlns:a16="http://schemas.microsoft.com/office/drawing/2014/main" id="{3CFD48A4-C6F1-490B-A510-012F866E5FB3}"/>
              </a:ext>
            </a:extLst>
          </p:cNvPr>
          <p:cNvSpPr/>
          <p:nvPr/>
        </p:nvSpPr>
        <p:spPr>
          <a:xfrm>
            <a:off x="126609" y="576775"/>
            <a:ext cx="11873133" cy="6105380"/>
          </a:xfrm>
          <a:custGeom>
            <a:avLst/>
            <a:gdLst>
              <a:gd name="connsiteX0" fmla="*/ 0 w 11254154"/>
              <a:gd name="connsiteY0" fmla="*/ 1015239 h 6091311"/>
              <a:gd name="connsiteX1" fmla="*/ 1015239 w 11254154"/>
              <a:gd name="connsiteY1" fmla="*/ 0 h 6091311"/>
              <a:gd name="connsiteX2" fmla="*/ 10238915 w 11254154"/>
              <a:gd name="connsiteY2" fmla="*/ 0 h 6091311"/>
              <a:gd name="connsiteX3" fmla="*/ 11254154 w 11254154"/>
              <a:gd name="connsiteY3" fmla="*/ 1015239 h 6091311"/>
              <a:gd name="connsiteX4" fmla="*/ 11254154 w 11254154"/>
              <a:gd name="connsiteY4" fmla="*/ 5076072 h 6091311"/>
              <a:gd name="connsiteX5" fmla="*/ 10238915 w 11254154"/>
              <a:gd name="connsiteY5" fmla="*/ 6091311 h 6091311"/>
              <a:gd name="connsiteX6" fmla="*/ 1015239 w 11254154"/>
              <a:gd name="connsiteY6" fmla="*/ 6091311 h 6091311"/>
              <a:gd name="connsiteX7" fmla="*/ 0 w 11254154"/>
              <a:gd name="connsiteY7" fmla="*/ 5076072 h 6091311"/>
              <a:gd name="connsiteX8" fmla="*/ 0 w 11254154"/>
              <a:gd name="connsiteY8" fmla="*/ 1015239 h 6091311"/>
              <a:gd name="connsiteX0" fmla="*/ 365760 w 11619914"/>
              <a:gd name="connsiteY0" fmla="*/ 1015239 h 6091311"/>
              <a:gd name="connsiteX1" fmla="*/ 1380999 w 11619914"/>
              <a:gd name="connsiteY1" fmla="*/ 0 h 6091311"/>
              <a:gd name="connsiteX2" fmla="*/ 10604675 w 11619914"/>
              <a:gd name="connsiteY2" fmla="*/ 0 h 6091311"/>
              <a:gd name="connsiteX3" fmla="*/ 11619914 w 11619914"/>
              <a:gd name="connsiteY3" fmla="*/ 1015239 h 6091311"/>
              <a:gd name="connsiteX4" fmla="*/ 11619914 w 11619914"/>
              <a:gd name="connsiteY4" fmla="*/ 5076072 h 6091311"/>
              <a:gd name="connsiteX5" fmla="*/ 10604675 w 11619914"/>
              <a:gd name="connsiteY5" fmla="*/ 6091311 h 6091311"/>
              <a:gd name="connsiteX6" fmla="*/ 1380999 w 11619914"/>
              <a:gd name="connsiteY6" fmla="*/ 6091311 h 6091311"/>
              <a:gd name="connsiteX7" fmla="*/ 365760 w 11619914"/>
              <a:gd name="connsiteY7" fmla="*/ 5076072 h 6091311"/>
              <a:gd name="connsiteX8" fmla="*/ 0 w 11619914"/>
              <a:gd name="connsiteY8" fmla="*/ 2222696 h 6091311"/>
              <a:gd name="connsiteX9" fmla="*/ 365760 w 11619914"/>
              <a:gd name="connsiteY9" fmla="*/ 1015239 h 6091311"/>
              <a:gd name="connsiteX0" fmla="*/ 365760 w 11859130"/>
              <a:gd name="connsiteY0" fmla="*/ 1015239 h 6091311"/>
              <a:gd name="connsiteX1" fmla="*/ 1380999 w 11859130"/>
              <a:gd name="connsiteY1" fmla="*/ 0 h 6091311"/>
              <a:gd name="connsiteX2" fmla="*/ 10604675 w 11859130"/>
              <a:gd name="connsiteY2" fmla="*/ 0 h 6091311"/>
              <a:gd name="connsiteX3" fmla="*/ 11619914 w 11859130"/>
              <a:gd name="connsiteY3" fmla="*/ 1015239 h 6091311"/>
              <a:gd name="connsiteX4" fmla="*/ 11859065 w 11859130"/>
              <a:gd name="connsiteY4" fmla="*/ 1617785 h 6091311"/>
              <a:gd name="connsiteX5" fmla="*/ 11619914 w 11859130"/>
              <a:gd name="connsiteY5" fmla="*/ 5076072 h 6091311"/>
              <a:gd name="connsiteX6" fmla="*/ 10604675 w 11859130"/>
              <a:gd name="connsiteY6" fmla="*/ 6091311 h 6091311"/>
              <a:gd name="connsiteX7" fmla="*/ 1380999 w 11859130"/>
              <a:gd name="connsiteY7" fmla="*/ 6091311 h 6091311"/>
              <a:gd name="connsiteX8" fmla="*/ 365760 w 11859130"/>
              <a:gd name="connsiteY8" fmla="*/ 5076072 h 6091311"/>
              <a:gd name="connsiteX9" fmla="*/ 0 w 11859130"/>
              <a:gd name="connsiteY9" fmla="*/ 2222696 h 6091311"/>
              <a:gd name="connsiteX10" fmla="*/ 365760 w 11859130"/>
              <a:gd name="connsiteY10" fmla="*/ 1015239 h 6091311"/>
              <a:gd name="connsiteX0" fmla="*/ 365760 w 11873133"/>
              <a:gd name="connsiteY0" fmla="*/ 1015239 h 6091311"/>
              <a:gd name="connsiteX1" fmla="*/ 1380999 w 11873133"/>
              <a:gd name="connsiteY1" fmla="*/ 0 h 6091311"/>
              <a:gd name="connsiteX2" fmla="*/ 10604675 w 11873133"/>
              <a:gd name="connsiteY2" fmla="*/ 0 h 6091311"/>
              <a:gd name="connsiteX3" fmla="*/ 11619914 w 11873133"/>
              <a:gd name="connsiteY3" fmla="*/ 1015239 h 6091311"/>
              <a:gd name="connsiteX4" fmla="*/ 11859065 w 11873133"/>
              <a:gd name="connsiteY4" fmla="*/ 1617785 h 6091311"/>
              <a:gd name="connsiteX5" fmla="*/ 11873133 w 11873133"/>
              <a:gd name="connsiteY5" fmla="*/ 5273020 h 6091311"/>
              <a:gd name="connsiteX6" fmla="*/ 10604675 w 11873133"/>
              <a:gd name="connsiteY6" fmla="*/ 6091311 h 6091311"/>
              <a:gd name="connsiteX7" fmla="*/ 1380999 w 11873133"/>
              <a:gd name="connsiteY7" fmla="*/ 6091311 h 6091311"/>
              <a:gd name="connsiteX8" fmla="*/ 365760 w 11873133"/>
              <a:gd name="connsiteY8" fmla="*/ 5076072 h 6091311"/>
              <a:gd name="connsiteX9" fmla="*/ 0 w 11873133"/>
              <a:gd name="connsiteY9" fmla="*/ 2222696 h 6091311"/>
              <a:gd name="connsiteX10" fmla="*/ 365760 w 11873133"/>
              <a:gd name="connsiteY10" fmla="*/ 1015239 h 6091311"/>
              <a:gd name="connsiteX0" fmla="*/ 365760 w 11873133"/>
              <a:gd name="connsiteY0" fmla="*/ 1015239 h 6091311"/>
              <a:gd name="connsiteX1" fmla="*/ 1380999 w 11873133"/>
              <a:gd name="connsiteY1" fmla="*/ 0 h 6091311"/>
              <a:gd name="connsiteX2" fmla="*/ 10604675 w 11873133"/>
              <a:gd name="connsiteY2" fmla="*/ 0 h 6091311"/>
              <a:gd name="connsiteX3" fmla="*/ 11619914 w 11873133"/>
              <a:gd name="connsiteY3" fmla="*/ 1015239 h 6091311"/>
              <a:gd name="connsiteX4" fmla="*/ 11859065 w 11873133"/>
              <a:gd name="connsiteY4" fmla="*/ 1617785 h 6091311"/>
              <a:gd name="connsiteX5" fmla="*/ 11873133 w 11873133"/>
              <a:gd name="connsiteY5" fmla="*/ 5273020 h 6091311"/>
              <a:gd name="connsiteX6" fmla="*/ 10604675 w 11873133"/>
              <a:gd name="connsiteY6" fmla="*/ 6091311 h 6091311"/>
              <a:gd name="connsiteX7" fmla="*/ 1380999 w 11873133"/>
              <a:gd name="connsiteY7" fmla="*/ 6091311 h 6091311"/>
              <a:gd name="connsiteX8" fmla="*/ 70339 w 11873133"/>
              <a:gd name="connsiteY8" fmla="*/ 5160478 h 6091311"/>
              <a:gd name="connsiteX9" fmla="*/ 0 w 11873133"/>
              <a:gd name="connsiteY9" fmla="*/ 2222696 h 6091311"/>
              <a:gd name="connsiteX10" fmla="*/ 365760 w 11873133"/>
              <a:gd name="connsiteY10" fmla="*/ 1015239 h 609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3133" h="6091311">
                <a:moveTo>
                  <a:pt x="365760" y="1015239"/>
                </a:moveTo>
                <a:cubicBezTo>
                  <a:pt x="365760" y="454538"/>
                  <a:pt x="820298" y="0"/>
                  <a:pt x="1380999" y="0"/>
                </a:cubicBezTo>
                <a:lnTo>
                  <a:pt x="10604675" y="0"/>
                </a:lnTo>
                <a:cubicBezTo>
                  <a:pt x="11165376" y="0"/>
                  <a:pt x="11619914" y="454538"/>
                  <a:pt x="11619914" y="1015239"/>
                </a:cubicBezTo>
                <a:cubicBezTo>
                  <a:pt x="11615225" y="1187952"/>
                  <a:pt x="11863754" y="1445072"/>
                  <a:pt x="11859065" y="1617785"/>
                </a:cubicBezTo>
                <a:cubicBezTo>
                  <a:pt x="11863754" y="2836197"/>
                  <a:pt x="11868444" y="4054608"/>
                  <a:pt x="11873133" y="5273020"/>
                </a:cubicBezTo>
                <a:cubicBezTo>
                  <a:pt x="11873133" y="5833721"/>
                  <a:pt x="11165376" y="6091311"/>
                  <a:pt x="10604675" y="6091311"/>
                </a:cubicBezTo>
                <a:lnTo>
                  <a:pt x="1380999" y="6091311"/>
                </a:lnTo>
                <a:cubicBezTo>
                  <a:pt x="820298" y="6091311"/>
                  <a:pt x="70339" y="5721179"/>
                  <a:pt x="70339" y="5160478"/>
                </a:cubicBezTo>
                <a:cubicBezTo>
                  <a:pt x="60961" y="4209353"/>
                  <a:pt x="9378" y="3173821"/>
                  <a:pt x="0" y="2222696"/>
                </a:cubicBezTo>
                <a:cubicBezTo>
                  <a:pt x="9378" y="1820210"/>
                  <a:pt x="356382" y="1417725"/>
                  <a:pt x="365760" y="1015239"/>
                </a:cubicBezTo>
                <a:close/>
              </a:path>
            </a:pathLst>
          </a:custGeom>
          <a:solidFill>
            <a:schemeClr val="bg1">
              <a:alpha val="70000"/>
            </a:schemeClr>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BA29202-11D0-41AB-A1B9-145CED0071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467" b="19627"/>
          <a:stretch/>
        </p:blipFill>
        <p:spPr>
          <a:xfrm>
            <a:off x="2725370" y="1015553"/>
            <a:ext cx="6675609" cy="1125415"/>
          </a:xfrm>
          <a:prstGeom prst="rect">
            <a:avLst/>
          </a:prstGeom>
        </p:spPr>
      </p:pic>
      <p:sp>
        <p:nvSpPr>
          <p:cNvPr id="2" name="TextBox 1">
            <a:extLst>
              <a:ext uri="{FF2B5EF4-FFF2-40B4-BE49-F238E27FC236}">
                <a16:creationId xmlns:a16="http://schemas.microsoft.com/office/drawing/2014/main" id="{E8067C32-1018-412C-B5FE-EF4616DC576F}"/>
              </a:ext>
            </a:extLst>
          </p:cNvPr>
          <p:cNvSpPr txBox="1"/>
          <p:nvPr/>
        </p:nvSpPr>
        <p:spPr>
          <a:xfrm>
            <a:off x="304800" y="2343597"/>
            <a:ext cx="11176000" cy="3060581"/>
          </a:xfrm>
          <a:prstGeom prst="rect">
            <a:avLst/>
          </a:prstGeom>
          <a:noFill/>
        </p:spPr>
        <p:txBody>
          <a:bodyPr wrap="square" rtlCol="0">
            <a:spAutoFit/>
          </a:bodyPr>
          <a:lstStyle/>
          <a:p>
            <a:pPr marL="571500" lvl="0" indent="-571500" algn="just">
              <a:lnSpc>
                <a:spcPct val="150000"/>
              </a:lnSpc>
              <a:buFontTx/>
              <a:buChar char="-"/>
            </a:pPr>
            <a:r>
              <a:rPr lang="vi-VN" sz="3300" b="1" dirty="0">
                <a:solidFill>
                  <a:srgbClr val="002060"/>
                </a:solidFill>
                <a:latin typeface="Calibri" panose="020F0502020204030204" pitchFamily="34" charset="0"/>
                <a:cs typeface="Calibri" panose="020F0502020204030204" pitchFamily="34" charset="0"/>
              </a:rPr>
              <a:t>Nhận diện và nêu được tác dụng của biện pháp so sánh;</a:t>
            </a:r>
            <a:endParaRPr lang="en-US" sz="3300" b="1" dirty="0">
              <a:solidFill>
                <a:srgbClr val="002060"/>
              </a:solidFill>
              <a:latin typeface="Calibri" panose="020F0502020204030204" pitchFamily="34" charset="0"/>
              <a:cs typeface="Calibri" panose="020F0502020204030204" pitchFamily="34" charset="0"/>
            </a:endParaRPr>
          </a:p>
          <a:p>
            <a:pPr marL="571500" lvl="0" indent="-571500" algn="just">
              <a:lnSpc>
                <a:spcPct val="150000"/>
              </a:lnSpc>
              <a:buFontTx/>
              <a:buChar char="-"/>
            </a:pPr>
            <a:r>
              <a:rPr lang="en-US" sz="3300" b="1" dirty="0">
                <a:solidFill>
                  <a:srgbClr val="002060"/>
                </a:solidFill>
                <a:latin typeface="Calibri" panose="020F0502020204030204" pitchFamily="34" charset="0"/>
                <a:cs typeface="Calibri" panose="020F0502020204030204" pitchFamily="34" charset="0"/>
              </a:rPr>
              <a:t>B</a:t>
            </a:r>
            <a:r>
              <a:rPr lang="vi-VN" sz="3300" b="1" dirty="0">
                <a:solidFill>
                  <a:srgbClr val="002060"/>
                </a:solidFill>
                <a:latin typeface="Calibri" panose="020F0502020204030204" pitchFamily="34" charset="0"/>
                <a:cs typeface="Calibri" panose="020F0502020204030204" pitchFamily="34" charset="0"/>
              </a:rPr>
              <a:t>iết đặt câu có sử dụng biện pháp so sánh;</a:t>
            </a:r>
            <a:endParaRPr lang="en-US" sz="3300" b="1" dirty="0">
              <a:solidFill>
                <a:srgbClr val="002060"/>
              </a:solidFill>
              <a:latin typeface="Calibri" panose="020F0502020204030204" pitchFamily="34" charset="0"/>
              <a:cs typeface="Calibri" panose="020F0502020204030204" pitchFamily="34" charset="0"/>
            </a:endParaRPr>
          </a:p>
          <a:p>
            <a:pPr marL="571500" lvl="0" indent="-571500" algn="just">
              <a:lnSpc>
                <a:spcPct val="150000"/>
              </a:lnSpc>
              <a:buFontTx/>
              <a:buChar char="-"/>
            </a:pPr>
            <a:r>
              <a:rPr lang="en-US" sz="3300" b="1" dirty="0">
                <a:solidFill>
                  <a:srgbClr val="002060"/>
                </a:solidFill>
                <a:latin typeface="Calibri" panose="020F0502020204030204" pitchFamily="34" charset="0"/>
                <a:cs typeface="Calibri" panose="020F0502020204030204" pitchFamily="34" charset="0"/>
              </a:rPr>
              <a:t>B</a:t>
            </a:r>
            <a:r>
              <a:rPr lang="vi-VN" sz="3300" b="1" dirty="0">
                <a:solidFill>
                  <a:srgbClr val="002060"/>
                </a:solidFill>
                <a:latin typeface="Calibri" panose="020F0502020204030204" pitchFamily="34" charset="0"/>
                <a:cs typeface="Calibri" panose="020F0502020204030204" pitchFamily="34" charset="0"/>
              </a:rPr>
              <a:t>iết cách đặt câu hỏi ở đâu? để hỏi về địa điểm diễn ra sự việc.</a:t>
            </a:r>
            <a:endParaRPr kumimoji="0" lang="vi-VN" sz="33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8581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wipe(down)">
                                      <p:cBhvr>
                                        <p:cTn id="33" dur="500"/>
                                        <p:tgtEl>
                                          <p:spTgt spid="2">
                                            <p:txEl>
                                              <p:pRg st="0" end="0"/>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Effect transition="in" filter="wipe(down)">
                                      <p:cBhvr>
                                        <p:cTn id="36" dur="500"/>
                                        <p:tgtEl>
                                          <p:spTgt spid="2">
                                            <p:txEl>
                                              <p:pRg st="1" end="1"/>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animEffect transition="in" filter="wipe(down)">
                                      <p:cBhvr>
                                        <p:cTn id="3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B1AE47E-5384-6B67-1EA0-6B103AA5A59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903" t="2963" r="6221" b="20328"/>
          <a:stretch/>
        </p:blipFill>
        <p:spPr>
          <a:xfrm>
            <a:off x="0" y="-19051"/>
            <a:ext cx="12192000" cy="6858001"/>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8925B2C0-F356-46FD-8726-EF8AAE994E79}"/>
              </a:ext>
            </a:extLst>
          </p:cNvPr>
          <p:cNvPicPr>
            <a:picLocks noChangeAspect="1"/>
          </p:cNvPicPr>
          <p:nvPr/>
        </p:nvPicPr>
        <p:blipFill rotWithShape="1">
          <a:blip r:embed="rId5">
            <a:extLst>
              <a:ext uri="{28A0092B-C50C-407E-A947-70E740481C1C}">
                <a14:useLocalDpi xmlns:a14="http://schemas.microsoft.com/office/drawing/2010/main" val="0"/>
              </a:ext>
            </a:extLst>
          </a:blip>
          <a:srcRect l="10922" t="15237" r="10922" b="15237"/>
          <a:stretch/>
        </p:blipFill>
        <p:spPr>
          <a:xfrm>
            <a:off x="0" y="-340773"/>
            <a:ext cx="7431753" cy="6611047"/>
          </a:xfrm>
          <a:prstGeom prst="rect">
            <a:avLst/>
          </a:prstGeom>
        </p:spPr>
      </p:pic>
      <p:sp>
        <p:nvSpPr>
          <p:cNvPr id="7" name="TextBox 6">
            <a:extLst>
              <a:ext uri="{FF2B5EF4-FFF2-40B4-BE49-F238E27FC236}">
                <a16:creationId xmlns:a16="http://schemas.microsoft.com/office/drawing/2014/main" id="{E9031FC4-77F6-44B8-AA81-E3B4257D11CB}"/>
              </a:ext>
            </a:extLst>
          </p:cNvPr>
          <p:cNvSpPr txBox="1"/>
          <p:nvPr/>
        </p:nvSpPr>
        <p:spPr>
          <a:xfrm>
            <a:off x="1400128" y="1123043"/>
            <a:ext cx="4345745"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Khám</a:t>
            </a:r>
            <a:r>
              <a:rPr kumimoji="0" lang="en-US" sz="8800" b="1" i="0" u="none" strike="noStrike" kern="1200" cap="none" spc="0" normalizeH="0" noProof="0" dirty="0">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 </a:t>
            </a:r>
            <a:r>
              <a:rPr kumimoji="0" lang="en-US" sz="8800" b="1" i="0" u="none" strike="noStrike" kern="1200" cap="none" spc="0" normalizeH="0" noProof="0" dirty="0" err="1">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rPr>
              <a:t>phá</a:t>
            </a:r>
            <a:endParaRPr kumimoji="0" lang="en-US" sz="88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latin typeface="#9Slide05 SVNClementine" panose="020F0502020204030203" pitchFamily="34" charset="0"/>
              <a:ea typeface="+mn-ea"/>
              <a:cs typeface="+mn-cs"/>
            </a:endParaRPr>
          </a:p>
        </p:txBody>
      </p:sp>
      <p:pic>
        <p:nvPicPr>
          <p:cNvPr id="8" name="Picture 7" descr="A group of people in clothing&#10;&#10;Description automatically generated with low confidence">
            <a:extLst>
              <a:ext uri="{FF2B5EF4-FFF2-40B4-BE49-F238E27FC236}">
                <a16:creationId xmlns:a16="http://schemas.microsoft.com/office/drawing/2014/main" id="{EEE0B2C1-EF84-4666-B5BC-44FF254B52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3588" y="2790475"/>
            <a:ext cx="6388621" cy="4020320"/>
          </a:xfrm>
          <a:prstGeom prst="rect">
            <a:avLst/>
          </a:prstGeom>
        </p:spPr>
      </p:pic>
    </p:spTree>
    <p:extLst>
      <p:ext uri="{BB962C8B-B14F-4D97-AF65-F5344CB8AC3E}">
        <p14:creationId xmlns:p14="http://schemas.microsoft.com/office/powerpoint/2010/main" val="3371900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par>
                                    <p:cTn id="12" presetID="32" presetClass="emph" presetSubtype="0" repeatCount="indefinite" fill="hold" nodeType="withEffect">
                                      <p:stCondLst>
                                        <p:cond delay="0"/>
                                      </p:stCondLst>
                                      <p:childTnLst>
                                        <p:animRot by="120000">
                                          <p:cBhvr>
                                            <p:cTn id="13" dur="200" fill="hold">
                                              <p:stCondLst>
                                                <p:cond delay="0"/>
                                              </p:stCondLst>
                                            </p:cTn>
                                            <p:tgtEl>
                                              <p:spTgt spid="6"/>
                                            </p:tgtEl>
                                            <p:attrNameLst>
                                              <p:attrName>r</p:attrName>
                                            </p:attrNameLst>
                                          </p:cBhvr>
                                        </p:animRot>
                                        <p:animRot by="-240000">
                                          <p:cBhvr>
                                            <p:cTn id="14" dur="400" fill="hold">
                                              <p:stCondLst>
                                                <p:cond delay="400"/>
                                              </p:stCondLst>
                                            </p:cTn>
                                            <p:tgtEl>
                                              <p:spTgt spid="6"/>
                                            </p:tgtEl>
                                            <p:attrNameLst>
                                              <p:attrName>r</p:attrName>
                                            </p:attrNameLst>
                                          </p:cBhvr>
                                        </p:animRot>
                                        <p:animRot by="240000">
                                          <p:cBhvr>
                                            <p:cTn id="15" dur="400" fill="hold">
                                              <p:stCondLst>
                                                <p:cond delay="800"/>
                                              </p:stCondLst>
                                            </p:cTn>
                                            <p:tgtEl>
                                              <p:spTgt spid="6"/>
                                            </p:tgtEl>
                                            <p:attrNameLst>
                                              <p:attrName>r</p:attrName>
                                            </p:attrNameLst>
                                          </p:cBhvr>
                                        </p:animRot>
                                        <p:animRot by="-240000">
                                          <p:cBhvr>
                                            <p:cTn id="16" dur="400" fill="hold">
                                              <p:stCondLst>
                                                <p:cond delay="1200"/>
                                              </p:stCondLst>
                                            </p:cTn>
                                            <p:tgtEl>
                                              <p:spTgt spid="6"/>
                                            </p:tgtEl>
                                            <p:attrNameLst>
                                              <p:attrName>r</p:attrName>
                                            </p:attrNameLst>
                                          </p:cBhvr>
                                        </p:animRot>
                                        <p:animRot by="120000">
                                          <p:cBhvr>
                                            <p:cTn id="17" dur="400" fill="hold">
                                              <p:stCondLst>
                                                <p:cond delay="1600"/>
                                              </p:stCondLst>
                                            </p:cTn>
                                            <p:tgtEl>
                                              <p:spTgt spid="6"/>
                                            </p:tgtEl>
                                            <p:attrNameLst>
                                              <p:attrName>r</p:attrName>
                                            </p:attrNameLst>
                                          </p:cBhvr>
                                        </p:animRot>
                                      </p:childTnLst>
                                    </p:cTn>
                                  </p:par>
                                  <p:par>
                                    <p:cTn id="18" presetID="2" presetClass="entr" presetSubtype="4" fill="hold" nodeType="withEffect" p14:presetBounceEnd="40000">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14:bounceEnd="40000">
                                          <p:cBhvr additive="base">
                                            <p:cTn id="20"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21"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Trò-chơi-chíu.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par>
                                    <p:cTn id="12" presetID="32" presetClass="emph" presetSubtype="0" repeatCount="indefinite" fill="hold" nodeType="withEffect">
                                      <p:stCondLst>
                                        <p:cond delay="0"/>
                                      </p:stCondLst>
                                      <p:childTnLst>
                                        <p:animRot by="120000">
                                          <p:cBhvr>
                                            <p:cTn id="13" dur="200" fill="hold">
                                              <p:stCondLst>
                                                <p:cond delay="0"/>
                                              </p:stCondLst>
                                            </p:cTn>
                                            <p:tgtEl>
                                              <p:spTgt spid="6"/>
                                            </p:tgtEl>
                                            <p:attrNameLst>
                                              <p:attrName>r</p:attrName>
                                            </p:attrNameLst>
                                          </p:cBhvr>
                                        </p:animRot>
                                        <p:animRot by="-240000">
                                          <p:cBhvr>
                                            <p:cTn id="14" dur="400" fill="hold">
                                              <p:stCondLst>
                                                <p:cond delay="400"/>
                                              </p:stCondLst>
                                            </p:cTn>
                                            <p:tgtEl>
                                              <p:spTgt spid="6"/>
                                            </p:tgtEl>
                                            <p:attrNameLst>
                                              <p:attrName>r</p:attrName>
                                            </p:attrNameLst>
                                          </p:cBhvr>
                                        </p:animRot>
                                        <p:animRot by="240000">
                                          <p:cBhvr>
                                            <p:cTn id="15" dur="400" fill="hold">
                                              <p:stCondLst>
                                                <p:cond delay="800"/>
                                              </p:stCondLst>
                                            </p:cTn>
                                            <p:tgtEl>
                                              <p:spTgt spid="6"/>
                                            </p:tgtEl>
                                            <p:attrNameLst>
                                              <p:attrName>r</p:attrName>
                                            </p:attrNameLst>
                                          </p:cBhvr>
                                        </p:animRot>
                                        <p:animRot by="-240000">
                                          <p:cBhvr>
                                            <p:cTn id="16" dur="400" fill="hold">
                                              <p:stCondLst>
                                                <p:cond delay="1200"/>
                                              </p:stCondLst>
                                            </p:cTn>
                                            <p:tgtEl>
                                              <p:spTgt spid="6"/>
                                            </p:tgtEl>
                                            <p:attrNameLst>
                                              <p:attrName>r</p:attrName>
                                            </p:attrNameLst>
                                          </p:cBhvr>
                                        </p:animRot>
                                        <p:animRot by="120000">
                                          <p:cBhvr>
                                            <p:cTn id="17" dur="400" fill="hold">
                                              <p:stCondLst>
                                                <p:cond delay="1600"/>
                                              </p:stCondLst>
                                            </p:cTn>
                                            <p:tgtEl>
                                              <p:spTgt spid="6"/>
                                            </p:tgtEl>
                                            <p:attrNameLst>
                                              <p:attrName>r</p:attrName>
                                            </p:attrNameLst>
                                          </p:cBhvr>
                                        </p:animRot>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750" fill="hold"/>
                                            <p:tgtEl>
                                              <p:spTgt spid="8"/>
                                            </p:tgtEl>
                                            <p:attrNameLst>
                                              <p:attrName>ppt_x</p:attrName>
                                            </p:attrNameLst>
                                          </p:cBhvr>
                                          <p:tavLst>
                                            <p:tav tm="0">
                                              <p:val>
                                                <p:strVal val="#ppt_x"/>
                                              </p:val>
                                            </p:tav>
                                            <p:tav tm="100000">
                                              <p:val>
                                                <p:strVal val="#ppt_x"/>
                                              </p:val>
                                            </p:tav>
                                          </p:tavLst>
                                        </p:anim>
                                        <p:anim calcmode="lin" valueType="num">
                                          <p:cBhvr additive="base">
                                            <p:cTn id="21" dur="75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7" name="Trò-chơi-chíu.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8"/>
                                            </p:tgtEl>
                                            <p:attrNameLst>
                                              <p:attrName>r</p:attrName>
                                            </p:attrNameLst>
                                          </p:cBhvr>
                                        </p:animRot>
                                        <p:animRot by="-240000">
                                          <p:cBhvr>
                                            <p:cTn id="24" dur="200" fill="hold">
                                              <p:stCondLst>
                                                <p:cond delay="200"/>
                                              </p:stCondLst>
                                            </p:cTn>
                                            <p:tgtEl>
                                              <p:spTgt spid="8"/>
                                            </p:tgtEl>
                                            <p:attrNameLst>
                                              <p:attrName>r</p:attrName>
                                            </p:attrNameLst>
                                          </p:cBhvr>
                                        </p:animRot>
                                        <p:animRot by="240000">
                                          <p:cBhvr>
                                            <p:cTn id="25" dur="200" fill="hold">
                                              <p:stCondLst>
                                                <p:cond delay="400"/>
                                              </p:stCondLst>
                                            </p:cTn>
                                            <p:tgtEl>
                                              <p:spTgt spid="8"/>
                                            </p:tgtEl>
                                            <p:attrNameLst>
                                              <p:attrName>r</p:attrName>
                                            </p:attrNameLst>
                                          </p:cBhvr>
                                        </p:animRot>
                                        <p:animRot by="-240000">
                                          <p:cBhvr>
                                            <p:cTn id="26" dur="200" fill="hold">
                                              <p:stCondLst>
                                                <p:cond delay="600"/>
                                              </p:stCondLst>
                                            </p:cTn>
                                            <p:tgtEl>
                                              <p:spTgt spid="8"/>
                                            </p:tgtEl>
                                            <p:attrNameLst>
                                              <p:attrName>r</p:attrName>
                                            </p:attrNameLst>
                                          </p:cBhvr>
                                        </p:animRot>
                                        <p:animRot by="120000">
                                          <p:cBhvr>
                                            <p:cTn id="2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0D15CB3C-AA51-43D1-B5DB-646DA0772BD9}"/>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E6E37621-2B06-4016-9748-46CF13DE7C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13" y="0"/>
            <a:ext cx="1521767" cy="1851863"/>
          </a:xfrm>
          <a:prstGeom prst="rect">
            <a:avLst/>
          </a:prstGeom>
        </p:spPr>
      </p:pic>
      <p:sp>
        <p:nvSpPr>
          <p:cNvPr id="17" name="Rectangle: Rounded Corners 16">
            <a:extLst>
              <a:ext uri="{FF2B5EF4-FFF2-40B4-BE49-F238E27FC236}">
                <a16:creationId xmlns:a16="http://schemas.microsoft.com/office/drawing/2014/main" id="{19E458C0-53FD-4650-A248-36481DADF455}"/>
              </a:ext>
            </a:extLst>
          </p:cNvPr>
          <p:cNvSpPr/>
          <p:nvPr/>
        </p:nvSpPr>
        <p:spPr>
          <a:xfrm>
            <a:off x="1993739" y="645134"/>
            <a:ext cx="9045735" cy="844722"/>
          </a:xfrm>
          <a:custGeom>
            <a:avLst/>
            <a:gdLst>
              <a:gd name="connsiteX0" fmla="*/ 0 w 9045735"/>
              <a:gd name="connsiteY0" fmla="*/ 422361 h 844722"/>
              <a:gd name="connsiteX1" fmla="*/ 422361 w 9045735"/>
              <a:gd name="connsiteY1" fmla="*/ 0 h 844722"/>
              <a:gd name="connsiteX2" fmla="*/ 859748 w 9045735"/>
              <a:gd name="connsiteY2" fmla="*/ 0 h 844722"/>
              <a:gd name="connsiteX3" fmla="*/ 1543166 w 9045735"/>
              <a:gd name="connsiteY3" fmla="*/ 0 h 844722"/>
              <a:gd name="connsiteX4" fmla="*/ 2144574 w 9045735"/>
              <a:gd name="connsiteY4" fmla="*/ 0 h 844722"/>
              <a:gd name="connsiteX5" fmla="*/ 2827991 w 9045735"/>
              <a:gd name="connsiteY5" fmla="*/ 0 h 844722"/>
              <a:gd name="connsiteX6" fmla="*/ 3347389 w 9045735"/>
              <a:gd name="connsiteY6" fmla="*/ 0 h 844722"/>
              <a:gd name="connsiteX7" fmla="*/ 3866786 w 9045735"/>
              <a:gd name="connsiteY7" fmla="*/ 0 h 844722"/>
              <a:gd name="connsiteX8" fmla="*/ 4304174 w 9045735"/>
              <a:gd name="connsiteY8" fmla="*/ 0 h 844722"/>
              <a:gd name="connsiteX9" fmla="*/ 5069602 w 9045735"/>
              <a:gd name="connsiteY9" fmla="*/ 0 h 844722"/>
              <a:gd name="connsiteX10" fmla="*/ 5671009 w 9045735"/>
              <a:gd name="connsiteY10" fmla="*/ 0 h 844722"/>
              <a:gd name="connsiteX11" fmla="*/ 6436437 w 9045735"/>
              <a:gd name="connsiteY11" fmla="*/ 0 h 844722"/>
              <a:gd name="connsiteX12" fmla="*/ 6955835 w 9045735"/>
              <a:gd name="connsiteY12" fmla="*/ 0 h 844722"/>
              <a:gd name="connsiteX13" fmla="*/ 7639252 w 9045735"/>
              <a:gd name="connsiteY13" fmla="*/ 0 h 844722"/>
              <a:gd name="connsiteX14" fmla="*/ 8623374 w 9045735"/>
              <a:gd name="connsiteY14" fmla="*/ 0 h 844722"/>
              <a:gd name="connsiteX15" fmla="*/ 9045735 w 9045735"/>
              <a:gd name="connsiteY15" fmla="*/ 422361 h 844722"/>
              <a:gd name="connsiteX16" fmla="*/ 9045735 w 9045735"/>
              <a:gd name="connsiteY16" fmla="*/ 422361 h 844722"/>
              <a:gd name="connsiteX17" fmla="*/ 8623374 w 9045735"/>
              <a:gd name="connsiteY17" fmla="*/ 844722 h 844722"/>
              <a:gd name="connsiteX18" fmla="*/ 8021966 w 9045735"/>
              <a:gd name="connsiteY18" fmla="*/ 844722 h 844722"/>
              <a:gd name="connsiteX19" fmla="*/ 7338549 w 9045735"/>
              <a:gd name="connsiteY19" fmla="*/ 844722 h 844722"/>
              <a:gd name="connsiteX20" fmla="*/ 6901161 w 9045735"/>
              <a:gd name="connsiteY20" fmla="*/ 844722 h 844722"/>
              <a:gd name="connsiteX21" fmla="*/ 6217744 w 9045735"/>
              <a:gd name="connsiteY21" fmla="*/ 844722 h 844722"/>
              <a:gd name="connsiteX22" fmla="*/ 5534326 w 9045735"/>
              <a:gd name="connsiteY22" fmla="*/ 844722 h 844722"/>
              <a:gd name="connsiteX23" fmla="*/ 4850908 w 9045735"/>
              <a:gd name="connsiteY23" fmla="*/ 844722 h 844722"/>
              <a:gd name="connsiteX24" fmla="*/ 4167490 w 9045735"/>
              <a:gd name="connsiteY24" fmla="*/ 844722 h 844722"/>
              <a:gd name="connsiteX25" fmla="*/ 3402062 w 9045735"/>
              <a:gd name="connsiteY25" fmla="*/ 844722 h 844722"/>
              <a:gd name="connsiteX26" fmla="*/ 2800655 w 9045735"/>
              <a:gd name="connsiteY26" fmla="*/ 844722 h 844722"/>
              <a:gd name="connsiteX27" fmla="*/ 2117237 w 9045735"/>
              <a:gd name="connsiteY27" fmla="*/ 844722 h 844722"/>
              <a:gd name="connsiteX28" fmla="*/ 1597840 w 9045735"/>
              <a:gd name="connsiteY28" fmla="*/ 844722 h 844722"/>
              <a:gd name="connsiteX29" fmla="*/ 422361 w 9045735"/>
              <a:gd name="connsiteY29" fmla="*/ 844722 h 844722"/>
              <a:gd name="connsiteX30" fmla="*/ 0 w 9045735"/>
              <a:gd name="connsiteY30"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45735" h="844722" fill="none" extrusionOk="0">
                <a:moveTo>
                  <a:pt x="0" y="422361"/>
                </a:moveTo>
                <a:cubicBezTo>
                  <a:pt x="2251" y="183094"/>
                  <a:pt x="193714" y="50804"/>
                  <a:pt x="422361" y="0"/>
                </a:cubicBezTo>
                <a:cubicBezTo>
                  <a:pt x="617344" y="5312"/>
                  <a:pt x="703986" y="-11467"/>
                  <a:pt x="859748" y="0"/>
                </a:cubicBezTo>
                <a:cubicBezTo>
                  <a:pt x="1015510" y="11467"/>
                  <a:pt x="1354418" y="-13707"/>
                  <a:pt x="1543166" y="0"/>
                </a:cubicBezTo>
                <a:cubicBezTo>
                  <a:pt x="1731914" y="13707"/>
                  <a:pt x="1867324" y="15285"/>
                  <a:pt x="2144574" y="0"/>
                </a:cubicBezTo>
                <a:cubicBezTo>
                  <a:pt x="2421824" y="-15285"/>
                  <a:pt x="2690118" y="1948"/>
                  <a:pt x="2827991" y="0"/>
                </a:cubicBezTo>
                <a:cubicBezTo>
                  <a:pt x="2965864" y="-1948"/>
                  <a:pt x="3158618" y="10537"/>
                  <a:pt x="3347389" y="0"/>
                </a:cubicBezTo>
                <a:cubicBezTo>
                  <a:pt x="3536160" y="-10537"/>
                  <a:pt x="3684641" y="7651"/>
                  <a:pt x="3866786" y="0"/>
                </a:cubicBezTo>
                <a:cubicBezTo>
                  <a:pt x="4048931" y="-7651"/>
                  <a:pt x="4214593" y="-7570"/>
                  <a:pt x="4304174" y="0"/>
                </a:cubicBezTo>
                <a:cubicBezTo>
                  <a:pt x="4393755" y="7570"/>
                  <a:pt x="4743439" y="29826"/>
                  <a:pt x="5069602" y="0"/>
                </a:cubicBezTo>
                <a:cubicBezTo>
                  <a:pt x="5395765" y="-29826"/>
                  <a:pt x="5412305" y="-24569"/>
                  <a:pt x="5671009" y="0"/>
                </a:cubicBezTo>
                <a:cubicBezTo>
                  <a:pt x="5929713" y="24569"/>
                  <a:pt x="6153742" y="-33926"/>
                  <a:pt x="6436437" y="0"/>
                </a:cubicBezTo>
                <a:cubicBezTo>
                  <a:pt x="6719132" y="33926"/>
                  <a:pt x="6812057" y="15970"/>
                  <a:pt x="6955835" y="0"/>
                </a:cubicBezTo>
                <a:cubicBezTo>
                  <a:pt x="7099613" y="-15970"/>
                  <a:pt x="7382704" y="-17720"/>
                  <a:pt x="7639252" y="0"/>
                </a:cubicBezTo>
                <a:cubicBezTo>
                  <a:pt x="7895800" y="17720"/>
                  <a:pt x="8141075" y="11773"/>
                  <a:pt x="8623374" y="0"/>
                </a:cubicBezTo>
                <a:cubicBezTo>
                  <a:pt x="8868942" y="-10278"/>
                  <a:pt x="9070187" y="236581"/>
                  <a:pt x="9045735" y="422361"/>
                </a:cubicBezTo>
                <a:lnTo>
                  <a:pt x="9045735" y="422361"/>
                </a:lnTo>
                <a:cubicBezTo>
                  <a:pt x="9005621" y="622813"/>
                  <a:pt x="8873487" y="851144"/>
                  <a:pt x="8623374" y="844722"/>
                </a:cubicBezTo>
                <a:cubicBezTo>
                  <a:pt x="8429905" y="830828"/>
                  <a:pt x="8253761" y="835574"/>
                  <a:pt x="8021966" y="844722"/>
                </a:cubicBezTo>
                <a:cubicBezTo>
                  <a:pt x="7790171" y="853870"/>
                  <a:pt x="7646346" y="875187"/>
                  <a:pt x="7338549" y="844722"/>
                </a:cubicBezTo>
                <a:cubicBezTo>
                  <a:pt x="7030752" y="814257"/>
                  <a:pt x="7054719" y="823087"/>
                  <a:pt x="6901161" y="844722"/>
                </a:cubicBezTo>
                <a:cubicBezTo>
                  <a:pt x="6747603" y="866357"/>
                  <a:pt x="6403834" y="819905"/>
                  <a:pt x="6217744" y="844722"/>
                </a:cubicBezTo>
                <a:cubicBezTo>
                  <a:pt x="6031654" y="869539"/>
                  <a:pt x="5696470" y="863646"/>
                  <a:pt x="5534326" y="844722"/>
                </a:cubicBezTo>
                <a:cubicBezTo>
                  <a:pt x="5372182" y="825798"/>
                  <a:pt x="5011339" y="878147"/>
                  <a:pt x="4850908" y="844722"/>
                </a:cubicBezTo>
                <a:cubicBezTo>
                  <a:pt x="4690477" y="811297"/>
                  <a:pt x="4339842" y="860078"/>
                  <a:pt x="4167490" y="844722"/>
                </a:cubicBezTo>
                <a:cubicBezTo>
                  <a:pt x="3995138" y="829366"/>
                  <a:pt x="3734349" y="844976"/>
                  <a:pt x="3402062" y="844722"/>
                </a:cubicBezTo>
                <a:cubicBezTo>
                  <a:pt x="3069775" y="844468"/>
                  <a:pt x="3015608" y="830600"/>
                  <a:pt x="2800655" y="844722"/>
                </a:cubicBezTo>
                <a:cubicBezTo>
                  <a:pt x="2585702" y="858844"/>
                  <a:pt x="2334589" y="857130"/>
                  <a:pt x="2117237" y="844722"/>
                </a:cubicBezTo>
                <a:cubicBezTo>
                  <a:pt x="1899885" y="832314"/>
                  <a:pt x="1710056" y="835304"/>
                  <a:pt x="1597840" y="844722"/>
                </a:cubicBezTo>
                <a:cubicBezTo>
                  <a:pt x="1485624" y="854140"/>
                  <a:pt x="762734" y="890110"/>
                  <a:pt x="422361" y="844722"/>
                </a:cubicBezTo>
                <a:cubicBezTo>
                  <a:pt x="153807" y="885832"/>
                  <a:pt x="18785" y="642076"/>
                  <a:pt x="0" y="422361"/>
                </a:cubicBezTo>
                <a:close/>
              </a:path>
              <a:path w="9045735" h="844722" stroke="0" extrusionOk="0">
                <a:moveTo>
                  <a:pt x="0" y="422361"/>
                </a:moveTo>
                <a:cubicBezTo>
                  <a:pt x="-37759" y="228727"/>
                  <a:pt x="199994" y="46098"/>
                  <a:pt x="422361" y="0"/>
                </a:cubicBezTo>
                <a:cubicBezTo>
                  <a:pt x="527201" y="-22140"/>
                  <a:pt x="789577" y="-2786"/>
                  <a:pt x="941758" y="0"/>
                </a:cubicBezTo>
                <a:cubicBezTo>
                  <a:pt x="1093939" y="2786"/>
                  <a:pt x="1341454" y="15660"/>
                  <a:pt x="1543166" y="0"/>
                </a:cubicBezTo>
                <a:cubicBezTo>
                  <a:pt x="1744878" y="-15660"/>
                  <a:pt x="1853560" y="2342"/>
                  <a:pt x="1980553" y="0"/>
                </a:cubicBezTo>
                <a:cubicBezTo>
                  <a:pt x="2107546" y="-2342"/>
                  <a:pt x="2405617" y="-16046"/>
                  <a:pt x="2745981" y="0"/>
                </a:cubicBezTo>
                <a:cubicBezTo>
                  <a:pt x="3086345" y="16046"/>
                  <a:pt x="3020296" y="-18582"/>
                  <a:pt x="3183369" y="0"/>
                </a:cubicBezTo>
                <a:cubicBezTo>
                  <a:pt x="3346442" y="18582"/>
                  <a:pt x="3601570" y="14484"/>
                  <a:pt x="3866786" y="0"/>
                </a:cubicBezTo>
                <a:cubicBezTo>
                  <a:pt x="4132002" y="-14484"/>
                  <a:pt x="4204573" y="14032"/>
                  <a:pt x="4386184" y="0"/>
                </a:cubicBezTo>
                <a:cubicBezTo>
                  <a:pt x="4567795" y="-14032"/>
                  <a:pt x="4724372" y="20652"/>
                  <a:pt x="4905581" y="0"/>
                </a:cubicBezTo>
                <a:cubicBezTo>
                  <a:pt x="5086790" y="-20652"/>
                  <a:pt x="5155108" y="-8196"/>
                  <a:pt x="5342969" y="0"/>
                </a:cubicBezTo>
                <a:cubicBezTo>
                  <a:pt x="5530830" y="8196"/>
                  <a:pt x="5617300" y="15390"/>
                  <a:pt x="5780356" y="0"/>
                </a:cubicBezTo>
                <a:cubicBezTo>
                  <a:pt x="5943412" y="-15390"/>
                  <a:pt x="6109793" y="17464"/>
                  <a:pt x="6299754" y="0"/>
                </a:cubicBezTo>
                <a:cubicBezTo>
                  <a:pt x="6489715" y="-17464"/>
                  <a:pt x="6723932" y="-10048"/>
                  <a:pt x="6901161" y="0"/>
                </a:cubicBezTo>
                <a:cubicBezTo>
                  <a:pt x="7078390" y="10048"/>
                  <a:pt x="7376128" y="-844"/>
                  <a:pt x="7666589" y="0"/>
                </a:cubicBezTo>
                <a:cubicBezTo>
                  <a:pt x="7957050" y="844"/>
                  <a:pt x="8376648" y="20425"/>
                  <a:pt x="8623374" y="0"/>
                </a:cubicBezTo>
                <a:cubicBezTo>
                  <a:pt x="8869306" y="-8305"/>
                  <a:pt x="9065109" y="195242"/>
                  <a:pt x="9045735" y="422361"/>
                </a:cubicBezTo>
                <a:lnTo>
                  <a:pt x="9045735" y="422361"/>
                </a:lnTo>
                <a:cubicBezTo>
                  <a:pt x="9020932" y="661398"/>
                  <a:pt x="8903369" y="815101"/>
                  <a:pt x="8623374" y="844722"/>
                </a:cubicBezTo>
                <a:cubicBezTo>
                  <a:pt x="8389977" y="819811"/>
                  <a:pt x="8268739" y="835068"/>
                  <a:pt x="8021966" y="844722"/>
                </a:cubicBezTo>
                <a:cubicBezTo>
                  <a:pt x="7775193" y="854376"/>
                  <a:pt x="7776364" y="848259"/>
                  <a:pt x="7584579" y="844722"/>
                </a:cubicBezTo>
                <a:cubicBezTo>
                  <a:pt x="7392794" y="841185"/>
                  <a:pt x="6977739" y="820822"/>
                  <a:pt x="6819151" y="844722"/>
                </a:cubicBezTo>
                <a:cubicBezTo>
                  <a:pt x="6660563" y="868622"/>
                  <a:pt x="6339505" y="848355"/>
                  <a:pt x="6053723" y="844722"/>
                </a:cubicBezTo>
                <a:cubicBezTo>
                  <a:pt x="5767941" y="841089"/>
                  <a:pt x="5519123" y="855976"/>
                  <a:pt x="5206285" y="844722"/>
                </a:cubicBezTo>
                <a:cubicBezTo>
                  <a:pt x="4893447" y="833468"/>
                  <a:pt x="4863589" y="878190"/>
                  <a:pt x="4522868" y="844722"/>
                </a:cubicBezTo>
                <a:cubicBezTo>
                  <a:pt x="4182147" y="811254"/>
                  <a:pt x="3921344" y="814381"/>
                  <a:pt x="3675429" y="844722"/>
                </a:cubicBezTo>
                <a:cubicBezTo>
                  <a:pt x="3429514" y="875063"/>
                  <a:pt x="3328418" y="820508"/>
                  <a:pt x="3156032" y="844722"/>
                </a:cubicBezTo>
                <a:cubicBezTo>
                  <a:pt x="2983646" y="868936"/>
                  <a:pt x="2721550" y="850292"/>
                  <a:pt x="2554624" y="844722"/>
                </a:cubicBezTo>
                <a:cubicBezTo>
                  <a:pt x="2387698" y="839152"/>
                  <a:pt x="1950446" y="826460"/>
                  <a:pt x="1789197" y="844722"/>
                </a:cubicBezTo>
                <a:cubicBezTo>
                  <a:pt x="1627948" y="862984"/>
                  <a:pt x="1276241" y="855823"/>
                  <a:pt x="1023769" y="844722"/>
                </a:cubicBezTo>
                <a:cubicBezTo>
                  <a:pt x="771297" y="833621"/>
                  <a:pt x="607184" y="842173"/>
                  <a:pt x="422361" y="844722"/>
                </a:cubicBezTo>
                <a:cubicBezTo>
                  <a:pt x="206761" y="867891"/>
                  <a:pt x="-34041" y="697958"/>
                  <a:pt x="0" y="422361"/>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002060"/>
                </a:solidFill>
                <a:latin typeface="Calibri" panose="020F0502020204030204"/>
                <a:cs typeface="Calibri" panose="020F0502020204030204" pitchFamily="34" charset="0"/>
              </a:rPr>
              <a:t>Đọc đoạn văn dưới đây và trả lời câu hỏi.</a:t>
            </a:r>
          </a:p>
        </p:txBody>
      </p:sp>
      <p:grpSp>
        <p:nvGrpSpPr>
          <p:cNvPr id="20" name="Group 19">
            <a:extLst>
              <a:ext uri="{FF2B5EF4-FFF2-40B4-BE49-F238E27FC236}">
                <a16:creationId xmlns:a16="http://schemas.microsoft.com/office/drawing/2014/main" id="{2A3C608F-0250-4BCA-87AC-4059D71DCBA0}"/>
              </a:ext>
            </a:extLst>
          </p:cNvPr>
          <p:cNvGrpSpPr/>
          <p:nvPr/>
        </p:nvGrpSpPr>
        <p:grpSpPr>
          <a:xfrm>
            <a:off x="647752" y="1817776"/>
            <a:ext cx="11440735" cy="4816279"/>
            <a:chOff x="647752" y="1817776"/>
            <a:chExt cx="11440735" cy="4816279"/>
          </a:xfrm>
        </p:grpSpPr>
        <p:pic>
          <p:nvPicPr>
            <p:cNvPr id="4" name="Picture 3">
              <a:extLst>
                <a:ext uri="{FF2B5EF4-FFF2-40B4-BE49-F238E27FC236}">
                  <a16:creationId xmlns:a16="http://schemas.microsoft.com/office/drawing/2014/main" id="{FF9990FE-D65B-4FA7-85ED-EFCF894E90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52" y="1817776"/>
              <a:ext cx="10789106" cy="2944723"/>
            </a:xfrm>
            <a:prstGeom prst="rect">
              <a:avLst/>
            </a:prstGeom>
          </p:spPr>
        </p:pic>
        <p:pic>
          <p:nvPicPr>
            <p:cNvPr id="8" name="Picture 7">
              <a:extLst>
                <a:ext uri="{FF2B5EF4-FFF2-40B4-BE49-F238E27FC236}">
                  <a16:creationId xmlns:a16="http://schemas.microsoft.com/office/drawing/2014/main" id="{8CE3D8A4-9019-4CC3-AB8A-75AFC64DFE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1089" y="5421204"/>
              <a:ext cx="1717398" cy="1212851"/>
            </a:xfrm>
            <a:prstGeom prst="rect">
              <a:avLst/>
            </a:prstGeom>
          </p:spPr>
        </p:pic>
        <p:sp>
          <p:nvSpPr>
            <p:cNvPr id="18" name="TextBox 17">
              <a:extLst>
                <a:ext uri="{FF2B5EF4-FFF2-40B4-BE49-F238E27FC236}">
                  <a16:creationId xmlns:a16="http://schemas.microsoft.com/office/drawing/2014/main" id="{C5D5999A-DE0D-49BB-867D-36E9A15A55A4}"/>
                </a:ext>
              </a:extLst>
            </p:cNvPr>
            <p:cNvSpPr txBox="1"/>
            <p:nvPr/>
          </p:nvSpPr>
          <p:spPr>
            <a:xfrm>
              <a:off x="1022381" y="2004361"/>
              <a:ext cx="10147237"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spTree>
    <p:extLst>
      <p:ext uri="{BB962C8B-B14F-4D97-AF65-F5344CB8AC3E}">
        <p14:creationId xmlns:p14="http://schemas.microsoft.com/office/powerpoint/2010/main" val="1074859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599A49C-6360-7184-F7F3-314DD6736FD2}"/>
              </a:ext>
            </a:extLst>
          </p:cNvPr>
          <p:cNvSpPr/>
          <p:nvPr/>
        </p:nvSpPr>
        <p:spPr>
          <a:xfrm>
            <a:off x="752140" y="767886"/>
            <a:ext cx="10687719" cy="3330027"/>
          </a:xfrm>
          <a:custGeom>
            <a:avLst/>
            <a:gdLst>
              <a:gd name="connsiteX0" fmla="*/ 0 w 10687719"/>
              <a:gd name="connsiteY0" fmla="*/ 555016 h 3330027"/>
              <a:gd name="connsiteX1" fmla="*/ 555016 w 10687719"/>
              <a:gd name="connsiteY1" fmla="*/ 0 h 3330027"/>
              <a:gd name="connsiteX2" fmla="*/ 10132703 w 10687719"/>
              <a:gd name="connsiteY2" fmla="*/ 0 h 3330027"/>
              <a:gd name="connsiteX3" fmla="*/ 10687719 w 10687719"/>
              <a:gd name="connsiteY3" fmla="*/ 555016 h 3330027"/>
              <a:gd name="connsiteX4" fmla="*/ 10687719 w 10687719"/>
              <a:gd name="connsiteY4" fmla="*/ 2775011 h 3330027"/>
              <a:gd name="connsiteX5" fmla="*/ 10132703 w 10687719"/>
              <a:gd name="connsiteY5" fmla="*/ 3330027 h 3330027"/>
              <a:gd name="connsiteX6" fmla="*/ 555016 w 10687719"/>
              <a:gd name="connsiteY6" fmla="*/ 3330027 h 3330027"/>
              <a:gd name="connsiteX7" fmla="*/ 0 w 10687719"/>
              <a:gd name="connsiteY7" fmla="*/ 2775011 h 3330027"/>
              <a:gd name="connsiteX8" fmla="*/ 0 w 10687719"/>
              <a:gd name="connsiteY8" fmla="*/ 555016 h 333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7719" h="3330027" fill="none" extrusionOk="0">
                <a:moveTo>
                  <a:pt x="0" y="555016"/>
                </a:moveTo>
                <a:cubicBezTo>
                  <a:pt x="1330" y="284500"/>
                  <a:pt x="260175" y="19613"/>
                  <a:pt x="555016" y="0"/>
                </a:cubicBezTo>
                <a:cubicBezTo>
                  <a:pt x="3066993" y="72427"/>
                  <a:pt x="8771504" y="61419"/>
                  <a:pt x="10132703" y="0"/>
                </a:cubicBezTo>
                <a:cubicBezTo>
                  <a:pt x="10432892" y="-43632"/>
                  <a:pt x="10641947" y="234644"/>
                  <a:pt x="10687719" y="555016"/>
                </a:cubicBezTo>
                <a:cubicBezTo>
                  <a:pt x="10788595" y="910572"/>
                  <a:pt x="10580406" y="2402630"/>
                  <a:pt x="10687719" y="2775011"/>
                </a:cubicBezTo>
                <a:cubicBezTo>
                  <a:pt x="10693667" y="3051349"/>
                  <a:pt x="10420516" y="3309048"/>
                  <a:pt x="10132703" y="3330027"/>
                </a:cubicBezTo>
                <a:cubicBezTo>
                  <a:pt x="6932186" y="3359854"/>
                  <a:pt x="4831358" y="3250721"/>
                  <a:pt x="555016" y="3330027"/>
                </a:cubicBezTo>
                <a:cubicBezTo>
                  <a:pt x="261684" y="3328535"/>
                  <a:pt x="-47155" y="3090863"/>
                  <a:pt x="0" y="2775011"/>
                </a:cubicBezTo>
                <a:cubicBezTo>
                  <a:pt x="50037" y="2250046"/>
                  <a:pt x="770" y="1252136"/>
                  <a:pt x="0" y="555016"/>
                </a:cubicBezTo>
                <a:close/>
              </a:path>
              <a:path w="10687719" h="3330027" stroke="0" extrusionOk="0">
                <a:moveTo>
                  <a:pt x="0" y="555016"/>
                </a:moveTo>
                <a:cubicBezTo>
                  <a:pt x="36648" y="258479"/>
                  <a:pt x="254748" y="13040"/>
                  <a:pt x="555016" y="0"/>
                </a:cubicBezTo>
                <a:cubicBezTo>
                  <a:pt x="2764818" y="123000"/>
                  <a:pt x="9126313" y="-96860"/>
                  <a:pt x="10132703" y="0"/>
                </a:cubicBezTo>
                <a:cubicBezTo>
                  <a:pt x="10402267" y="-28171"/>
                  <a:pt x="10693939" y="235949"/>
                  <a:pt x="10687719" y="555016"/>
                </a:cubicBezTo>
                <a:cubicBezTo>
                  <a:pt x="10690892" y="820945"/>
                  <a:pt x="10781986" y="2358716"/>
                  <a:pt x="10687719" y="2775011"/>
                </a:cubicBezTo>
                <a:cubicBezTo>
                  <a:pt x="10668647" y="3088447"/>
                  <a:pt x="10421219" y="3327079"/>
                  <a:pt x="10132703" y="3330027"/>
                </a:cubicBezTo>
                <a:cubicBezTo>
                  <a:pt x="9031636" y="3169320"/>
                  <a:pt x="4986705" y="3369694"/>
                  <a:pt x="555016" y="3330027"/>
                </a:cubicBezTo>
                <a:cubicBezTo>
                  <a:pt x="237995" y="3327908"/>
                  <a:pt x="-30615" y="3067668"/>
                  <a:pt x="0" y="2775011"/>
                </a:cubicBezTo>
                <a:cubicBezTo>
                  <a:pt x="32216" y="2332014"/>
                  <a:pt x="57206" y="1260786"/>
                  <a:pt x="0" y="555016"/>
                </a:cubicBezTo>
                <a:close/>
              </a:path>
            </a:pathLst>
          </a:custGeom>
          <a:solidFill>
            <a:srgbClr val="CCFFCC"/>
          </a:solidFill>
          <a:ln w="38100">
            <a:solidFill>
              <a:srgbClr val="0070C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4000" dirty="0">
                <a:solidFill>
                  <a:srgbClr val="000000"/>
                </a:solidFill>
                <a:latin typeface="Calibri" panose="020F0502020204030204" pitchFamily="34" charset="0"/>
                <a:cs typeface="Calibri" panose="020F0502020204030204" pitchFamily="34" charset="0"/>
              </a:rPr>
              <a:t>a. Những sự vật nào được so sánh với nhau?</a:t>
            </a:r>
          </a:p>
          <a:p>
            <a:pPr lvl="0" algn="just">
              <a:lnSpc>
                <a:spcPct val="120000"/>
              </a:lnSpc>
            </a:pPr>
            <a:r>
              <a:rPr lang="vi-VN" sz="4000" dirty="0">
                <a:solidFill>
                  <a:srgbClr val="000000"/>
                </a:solidFill>
                <a:latin typeface="Calibri" panose="020F0502020204030204" pitchFamily="34" charset="0"/>
                <a:cs typeface="Calibri" panose="020F0502020204030204" pitchFamily="34" charset="0"/>
              </a:rPr>
              <a:t>b. Chúng được so sánh với nhau ở đặc điểm gì?</a:t>
            </a:r>
          </a:p>
          <a:p>
            <a:pPr lvl="0" algn="just">
              <a:lnSpc>
                <a:spcPct val="120000"/>
              </a:lnSpc>
            </a:pPr>
            <a:r>
              <a:rPr lang="vi-VN" sz="4000" dirty="0">
                <a:solidFill>
                  <a:srgbClr val="000000"/>
                </a:solidFill>
                <a:latin typeface="Calibri" panose="020F0502020204030204" pitchFamily="34" charset="0"/>
                <a:cs typeface="Calibri" panose="020F0502020204030204" pitchFamily="34" charset="0"/>
              </a:rPr>
              <a:t>c. Theo em, câu văn chứa hình ảnh so sánh có gì hay?</a:t>
            </a:r>
          </a:p>
        </p:txBody>
      </p:sp>
      <p:grpSp>
        <p:nvGrpSpPr>
          <p:cNvPr id="5" name="Group 4">
            <a:extLst>
              <a:ext uri="{FF2B5EF4-FFF2-40B4-BE49-F238E27FC236}">
                <a16:creationId xmlns:a16="http://schemas.microsoft.com/office/drawing/2014/main" id="{4713DA3F-F459-4B4A-80E5-E1C66C7694A1}"/>
              </a:ext>
            </a:extLst>
          </p:cNvPr>
          <p:cNvGrpSpPr/>
          <p:nvPr/>
        </p:nvGrpSpPr>
        <p:grpSpPr>
          <a:xfrm>
            <a:off x="3639457" y="4082843"/>
            <a:ext cx="6696040" cy="2732119"/>
            <a:chOff x="8001897" y="3789019"/>
            <a:chExt cx="6696040" cy="2732119"/>
          </a:xfrm>
        </p:grpSpPr>
        <p:sp>
          <p:nvSpPr>
            <p:cNvPr id="6" name="Rectangle: Rounded Corners 5">
              <a:extLst>
                <a:ext uri="{FF2B5EF4-FFF2-40B4-BE49-F238E27FC236}">
                  <a16:creationId xmlns:a16="http://schemas.microsoft.com/office/drawing/2014/main" id="{264CCAC2-C66C-439C-B6C9-D388756883B7}"/>
                </a:ext>
              </a:extLst>
            </p:cNvPr>
            <p:cNvSpPr/>
            <p:nvPr/>
          </p:nvSpPr>
          <p:spPr>
            <a:xfrm>
              <a:off x="11809396" y="4469946"/>
              <a:ext cx="2888541" cy="1657573"/>
            </a:xfrm>
            <a:custGeom>
              <a:avLst/>
              <a:gdLst>
                <a:gd name="connsiteX0" fmla="*/ 0 w 2888541"/>
                <a:gd name="connsiteY0" fmla="*/ 276268 h 1657573"/>
                <a:gd name="connsiteX1" fmla="*/ 276268 w 2888541"/>
                <a:gd name="connsiteY1" fmla="*/ 0 h 1657573"/>
                <a:gd name="connsiteX2" fmla="*/ 2612273 w 2888541"/>
                <a:gd name="connsiteY2" fmla="*/ 0 h 1657573"/>
                <a:gd name="connsiteX3" fmla="*/ 2888541 w 2888541"/>
                <a:gd name="connsiteY3" fmla="*/ 276268 h 1657573"/>
                <a:gd name="connsiteX4" fmla="*/ 2888541 w 2888541"/>
                <a:gd name="connsiteY4" fmla="*/ 1381305 h 1657573"/>
                <a:gd name="connsiteX5" fmla="*/ 2612273 w 2888541"/>
                <a:gd name="connsiteY5" fmla="*/ 1657573 h 1657573"/>
                <a:gd name="connsiteX6" fmla="*/ 276268 w 2888541"/>
                <a:gd name="connsiteY6" fmla="*/ 1657573 h 1657573"/>
                <a:gd name="connsiteX7" fmla="*/ 0 w 2888541"/>
                <a:gd name="connsiteY7" fmla="*/ 1381305 h 1657573"/>
                <a:gd name="connsiteX8" fmla="*/ 0 w 2888541"/>
                <a:gd name="connsiteY8" fmla="*/ 276268 h 16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541" h="1657573" fill="none" extrusionOk="0">
                  <a:moveTo>
                    <a:pt x="0" y="276268"/>
                  </a:moveTo>
                  <a:cubicBezTo>
                    <a:pt x="76" y="125740"/>
                    <a:pt x="125096" y="2362"/>
                    <a:pt x="276268" y="0"/>
                  </a:cubicBezTo>
                  <a:cubicBezTo>
                    <a:pt x="1132259" y="72427"/>
                    <a:pt x="2171805" y="61419"/>
                    <a:pt x="2612273" y="0"/>
                  </a:cubicBezTo>
                  <a:cubicBezTo>
                    <a:pt x="2764246" y="-4172"/>
                    <a:pt x="2883308" y="122106"/>
                    <a:pt x="2888541" y="276268"/>
                  </a:cubicBezTo>
                  <a:cubicBezTo>
                    <a:pt x="2938520" y="824394"/>
                    <a:pt x="2904272" y="1256471"/>
                    <a:pt x="2888541" y="1381305"/>
                  </a:cubicBezTo>
                  <a:cubicBezTo>
                    <a:pt x="2891899" y="1516843"/>
                    <a:pt x="2756089" y="1647750"/>
                    <a:pt x="2612273" y="1657573"/>
                  </a:cubicBezTo>
                  <a:cubicBezTo>
                    <a:pt x="2167923" y="1687400"/>
                    <a:pt x="1020063" y="1578267"/>
                    <a:pt x="276268" y="1657573"/>
                  </a:cubicBezTo>
                  <a:cubicBezTo>
                    <a:pt x="126808" y="1657220"/>
                    <a:pt x="-14583" y="1536768"/>
                    <a:pt x="0" y="1381305"/>
                  </a:cubicBezTo>
                  <a:cubicBezTo>
                    <a:pt x="-75329" y="1251181"/>
                    <a:pt x="54893" y="791664"/>
                    <a:pt x="0" y="276268"/>
                  </a:cubicBezTo>
                  <a:close/>
                </a:path>
                <a:path w="2888541" h="1657573" stroke="0" extrusionOk="0">
                  <a:moveTo>
                    <a:pt x="0" y="276268"/>
                  </a:moveTo>
                  <a:cubicBezTo>
                    <a:pt x="7413" y="125710"/>
                    <a:pt x="135193" y="23968"/>
                    <a:pt x="276268" y="0"/>
                  </a:cubicBezTo>
                  <a:cubicBezTo>
                    <a:pt x="734270" y="123000"/>
                    <a:pt x="2257503" y="-96860"/>
                    <a:pt x="2612273" y="0"/>
                  </a:cubicBezTo>
                  <a:cubicBezTo>
                    <a:pt x="2756733" y="-6188"/>
                    <a:pt x="2890240" y="120265"/>
                    <a:pt x="2888541" y="276268"/>
                  </a:cubicBezTo>
                  <a:cubicBezTo>
                    <a:pt x="2891152" y="394968"/>
                    <a:pt x="2834371" y="1083966"/>
                    <a:pt x="2888541" y="1381305"/>
                  </a:cubicBezTo>
                  <a:cubicBezTo>
                    <a:pt x="2860541" y="1544028"/>
                    <a:pt x="2740421" y="1653575"/>
                    <a:pt x="2612273" y="1657573"/>
                  </a:cubicBezTo>
                  <a:cubicBezTo>
                    <a:pt x="1851650" y="1496866"/>
                    <a:pt x="1273574" y="1697240"/>
                    <a:pt x="276268" y="1657573"/>
                  </a:cubicBezTo>
                  <a:cubicBezTo>
                    <a:pt x="115556" y="1655930"/>
                    <a:pt x="-26145" y="1522040"/>
                    <a:pt x="0" y="1381305"/>
                  </a:cubicBezTo>
                  <a:cubicBezTo>
                    <a:pt x="86692" y="843498"/>
                    <a:pt x="-66853" y="591439"/>
                    <a:pt x="0" y="276268"/>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THẢO LUẬN NHÓM </a:t>
              </a:r>
            </a:p>
          </p:txBody>
        </p:sp>
        <p:grpSp>
          <p:nvGrpSpPr>
            <p:cNvPr id="7" name="Group 6">
              <a:extLst>
                <a:ext uri="{FF2B5EF4-FFF2-40B4-BE49-F238E27FC236}">
                  <a16:creationId xmlns:a16="http://schemas.microsoft.com/office/drawing/2014/main" id="{6D838B1F-3924-4ED7-9307-A59F07B778C6}"/>
                </a:ext>
              </a:extLst>
            </p:cNvPr>
            <p:cNvGrpSpPr/>
            <p:nvPr/>
          </p:nvGrpSpPr>
          <p:grpSpPr>
            <a:xfrm>
              <a:off x="8001897" y="3789019"/>
              <a:ext cx="3807499" cy="2732119"/>
              <a:chOff x="1197026" y="4232126"/>
              <a:chExt cx="3751815" cy="2630711"/>
            </a:xfrm>
          </p:grpSpPr>
          <p:pic>
            <p:nvPicPr>
              <p:cNvPr id="8" name="Picture 7">
                <a:extLst>
                  <a:ext uri="{FF2B5EF4-FFF2-40B4-BE49-F238E27FC236}">
                    <a16:creationId xmlns:a16="http://schemas.microsoft.com/office/drawing/2014/main" id="{1A884E6A-DB60-409F-AE5C-EF054354173D}"/>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11" name="Picture 10">
                <a:extLst>
                  <a:ext uri="{FF2B5EF4-FFF2-40B4-BE49-F238E27FC236}">
                    <a16:creationId xmlns:a16="http://schemas.microsoft.com/office/drawing/2014/main" id="{D495A835-B7E7-498E-BBD1-122723889F88}"/>
                  </a:ext>
                </a:extLst>
              </p:cNvPr>
              <p:cNvPicPr>
                <a:picLocks noChangeAspect="1"/>
              </p:cNvPicPr>
              <p:nvPr/>
            </p:nvPicPr>
            <p:blipFill>
              <a:blip r:embed="rId5"/>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42606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0">
                                            <p:txEl>
                                              <p:pRg st="0" end="0"/>
                                            </p:txEl>
                                          </p:spTgt>
                                        </p:tgtEl>
                                        <p:attrNameLst>
                                          <p:attrName>style.color</p:attrName>
                                        </p:attrNameLst>
                                      </p:cBhvr>
                                      <p:to>
                                        <p:clrVal>
                                          <a:srgbClr val="C00000"/>
                                        </p:clrVal>
                                      </p:to>
                                    </p:set>
                                    <p:set>
                                      <p:cBhvr>
                                        <p:cTn id="7" dur="500" fill="hold"/>
                                        <p:tgtEl>
                                          <p:spTgt spid="10">
                                            <p:txEl>
                                              <p:pRg st="0" end="0"/>
                                            </p:txEl>
                                          </p:spTgt>
                                        </p:tgtEl>
                                        <p:attrNameLst>
                                          <p:attrName>fillcolor</p:attrName>
                                        </p:attrNameLst>
                                      </p:cBhvr>
                                      <p:to>
                                        <p:clrVal>
                                          <a:srgbClr val="C00000"/>
                                        </p:clrVal>
                                      </p:to>
                                    </p:set>
                                    <p:set>
                                      <p:cBhvr>
                                        <p:cTn id="8" dur="500" fill="hold"/>
                                        <p:tgtEl>
                                          <p:spTgt spid="10">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10">
                                            <p:txEl>
                                              <p:pRg st="1" end="1"/>
                                            </p:txEl>
                                          </p:spTgt>
                                        </p:tgtEl>
                                        <p:attrNameLst>
                                          <p:attrName>style.color</p:attrName>
                                        </p:attrNameLst>
                                      </p:cBhvr>
                                      <p:to>
                                        <p:clrVal>
                                          <a:srgbClr val="C00000"/>
                                        </p:clrVal>
                                      </p:to>
                                    </p:set>
                                    <p:set>
                                      <p:cBhvr>
                                        <p:cTn id="13" dur="500" fill="hold"/>
                                        <p:tgtEl>
                                          <p:spTgt spid="10">
                                            <p:txEl>
                                              <p:pRg st="1" end="1"/>
                                            </p:txEl>
                                          </p:spTgt>
                                        </p:tgtEl>
                                        <p:attrNameLst>
                                          <p:attrName>fillcolor</p:attrName>
                                        </p:attrNameLst>
                                      </p:cBhvr>
                                      <p:to>
                                        <p:clrVal>
                                          <a:srgbClr val="C00000"/>
                                        </p:clrVal>
                                      </p:to>
                                    </p:set>
                                    <p:set>
                                      <p:cBhvr>
                                        <p:cTn id="14" dur="500" fill="hold"/>
                                        <p:tgtEl>
                                          <p:spTgt spid="10">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10">
                                            <p:txEl>
                                              <p:pRg st="2" end="2"/>
                                            </p:txEl>
                                          </p:spTgt>
                                        </p:tgtEl>
                                        <p:attrNameLst>
                                          <p:attrName>style.color</p:attrName>
                                        </p:attrNameLst>
                                      </p:cBhvr>
                                      <p:to>
                                        <p:clrVal>
                                          <a:srgbClr val="C00000"/>
                                        </p:clrVal>
                                      </p:to>
                                    </p:set>
                                    <p:set>
                                      <p:cBhvr>
                                        <p:cTn id="19" dur="500" fill="hold"/>
                                        <p:tgtEl>
                                          <p:spTgt spid="10">
                                            <p:txEl>
                                              <p:pRg st="2" end="2"/>
                                            </p:txEl>
                                          </p:spTgt>
                                        </p:tgtEl>
                                        <p:attrNameLst>
                                          <p:attrName>fillcolor</p:attrName>
                                        </p:attrNameLst>
                                      </p:cBhvr>
                                      <p:to>
                                        <p:clrVal>
                                          <a:srgbClr val="C00000"/>
                                        </p:clrVal>
                                      </p:to>
                                    </p:set>
                                    <p:set>
                                      <p:cBhvr>
                                        <p:cTn id="20" dur="500" fill="hold"/>
                                        <p:tgtEl>
                                          <p:spTgt spid="10">
                                            <p:txEl>
                                              <p:pRg st="2" end="2"/>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32" presetClass="emph" presetSubtype="0" fill="hold" nodeType="withEffect">
                                  <p:stCondLst>
                                    <p:cond delay="0"/>
                                  </p:stCondLst>
                                  <p:childTnLst>
                                    <p:animRot by="120000">
                                      <p:cBhvr>
                                        <p:cTn id="29" dur="100" fill="hold">
                                          <p:stCondLst>
                                            <p:cond delay="0"/>
                                          </p:stCondLst>
                                        </p:cTn>
                                        <p:tgtEl>
                                          <p:spTgt spid="5"/>
                                        </p:tgtEl>
                                        <p:attrNameLst>
                                          <p:attrName>r</p:attrName>
                                        </p:attrNameLst>
                                      </p:cBhvr>
                                    </p:animRot>
                                    <p:animRot by="-240000">
                                      <p:cBhvr>
                                        <p:cTn id="30" dur="200" fill="hold">
                                          <p:stCondLst>
                                            <p:cond delay="200"/>
                                          </p:stCondLst>
                                        </p:cTn>
                                        <p:tgtEl>
                                          <p:spTgt spid="5"/>
                                        </p:tgtEl>
                                        <p:attrNameLst>
                                          <p:attrName>r</p:attrName>
                                        </p:attrNameLst>
                                      </p:cBhvr>
                                    </p:animRot>
                                    <p:animRot by="240000">
                                      <p:cBhvr>
                                        <p:cTn id="31" dur="200" fill="hold">
                                          <p:stCondLst>
                                            <p:cond delay="400"/>
                                          </p:stCondLst>
                                        </p:cTn>
                                        <p:tgtEl>
                                          <p:spTgt spid="5"/>
                                        </p:tgtEl>
                                        <p:attrNameLst>
                                          <p:attrName>r</p:attrName>
                                        </p:attrNameLst>
                                      </p:cBhvr>
                                    </p:animRot>
                                    <p:animRot by="-240000">
                                      <p:cBhvr>
                                        <p:cTn id="32" dur="200" fill="hold">
                                          <p:stCondLst>
                                            <p:cond delay="600"/>
                                          </p:stCondLst>
                                        </p:cTn>
                                        <p:tgtEl>
                                          <p:spTgt spid="5"/>
                                        </p:tgtEl>
                                        <p:attrNameLst>
                                          <p:attrName>r</p:attrName>
                                        </p:attrNameLst>
                                      </p:cBhvr>
                                    </p:animRot>
                                    <p:animRot by="120000">
                                      <p:cBhvr>
                                        <p:cTn id="33" dur="200" fill="hold">
                                          <p:stCondLst>
                                            <p:cond delay="800"/>
                                          </p:stCondLst>
                                        </p:cTn>
                                        <p:tgtEl>
                                          <p:spTgt spid="5"/>
                                        </p:tgtEl>
                                        <p:attrNameLst>
                                          <p:attrName>r</p:attrName>
                                        </p:attrNameLst>
                                      </p:cBhvr>
                                    </p:animRot>
                                  </p:childTnLst>
                                  <p:subTnLst>
                                    <p:audio>
                                      <p:cMediaNode>
                                        <p:cTn display="0" masterRel="sameClick">
                                          <p:stCondLst>
                                            <p:cond evt="begin" delay="0">
                                              <p:tn val="28"/>
                                            </p:cond>
                                          </p:stCondLst>
                                          <p:endCondLst>
                                            <p:cond evt="onStopAudio" delay="0">
                                              <p:tgtEl>
                                                <p:sldTgt/>
                                              </p:tgtEl>
                                            </p:cond>
                                          </p:endCondLst>
                                        </p:cTn>
                                        <p:tgtEl>
                                          <p:sndTgt r:embed="rId3" name="Tieng-tinh-tinh-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id="{8599A49C-6360-7184-F7F3-314DD6736FD2}"/>
              </a:ext>
            </a:extLst>
          </p:cNvPr>
          <p:cNvSpPr/>
          <p:nvPr/>
        </p:nvSpPr>
        <p:spPr>
          <a:xfrm>
            <a:off x="742951" y="0"/>
            <a:ext cx="10401300" cy="907419"/>
          </a:xfrm>
          <a:custGeom>
            <a:avLst/>
            <a:gdLst>
              <a:gd name="connsiteX0" fmla="*/ 0 w 10401300"/>
              <a:gd name="connsiteY0" fmla="*/ 151240 h 907419"/>
              <a:gd name="connsiteX1" fmla="*/ 151240 w 10401300"/>
              <a:gd name="connsiteY1" fmla="*/ 0 h 907419"/>
              <a:gd name="connsiteX2" fmla="*/ 10250060 w 10401300"/>
              <a:gd name="connsiteY2" fmla="*/ 0 h 907419"/>
              <a:gd name="connsiteX3" fmla="*/ 10401300 w 10401300"/>
              <a:gd name="connsiteY3" fmla="*/ 151240 h 907419"/>
              <a:gd name="connsiteX4" fmla="*/ 10401300 w 10401300"/>
              <a:gd name="connsiteY4" fmla="*/ 756179 h 907419"/>
              <a:gd name="connsiteX5" fmla="*/ 10250060 w 10401300"/>
              <a:gd name="connsiteY5" fmla="*/ 907419 h 907419"/>
              <a:gd name="connsiteX6" fmla="*/ 151240 w 10401300"/>
              <a:gd name="connsiteY6" fmla="*/ 907419 h 907419"/>
              <a:gd name="connsiteX7" fmla="*/ 0 w 10401300"/>
              <a:gd name="connsiteY7" fmla="*/ 756179 h 907419"/>
              <a:gd name="connsiteX8" fmla="*/ 0 w 10401300"/>
              <a:gd name="connsiteY8" fmla="*/ 151240 h 90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1300" h="907419" fill="none" extrusionOk="0">
                <a:moveTo>
                  <a:pt x="0" y="151240"/>
                </a:moveTo>
                <a:cubicBezTo>
                  <a:pt x="246" y="74382"/>
                  <a:pt x="70685" y="4989"/>
                  <a:pt x="151240" y="0"/>
                </a:cubicBezTo>
                <a:cubicBezTo>
                  <a:pt x="4022652" y="72427"/>
                  <a:pt x="7784138" y="61419"/>
                  <a:pt x="10250060" y="0"/>
                </a:cubicBezTo>
                <a:cubicBezTo>
                  <a:pt x="10332309" y="-8806"/>
                  <a:pt x="10397377" y="66525"/>
                  <a:pt x="10401300" y="151240"/>
                </a:cubicBezTo>
                <a:cubicBezTo>
                  <a:pt x="10381027" y="333471"/>
                  <a:pt x="10433041" y="679303"/>
                  <a:pt x="10401300" y="756179"/>
                </a:cubicBezTo>
                <a:cubicBezTo>
                  <a:pt x="10401880" y="836765"/>
                  <a:pt x="10325604" y="898469"/>
                  <a:pt x="10250060" y="907419"/>
                </a:cubicBezTo>
                <a:cubicBezTo>
                  <a:pt x="7062747" y="937246"/>
                  <a:pt x="1865051" y="828113"/>
                  <a:pt x="151240" y="907419"/>
                </a:cubicBezTo>
                <a:cubicBezTo>
                  <a:pt x="83662" y="905616"/>
                  <a:pt x="-3759" y="840450"/>
                  <a:pt x="0" y="756179"/>
                </a:cubicBezTo>
                <a:cubicBezTo>
                  <a:pt x="3111" y="661801"/>
                  <a:pt x="47335" y="354988"/>
                  <a:pt x="0" y="151240"/>
                </a:cubicBezTo>
                <a:close/>
              </a:path>
              <a:path w="10401300" h="907419" stroke="0" extrusionOk="0">
                <a:moveTo>
                  <a:pt x="0" y="151240"/>
                </a:moveTo>
                <a:cubicBezTo>
                  <a:pt x="7776" y="69831"/>
                  <a:pt x="72833" y="10670"/>
                  <a:pt x="151240" y="0"/>
                </a:cubicBezTo>
                <a:cubicBezTo>
                  <a:pt x="4576605" y="123000"/>
                  <a:pt x="5655467" y="-96860"/>
                  <a:pt x="10250060" y="0"/>
                </a:cubicBezTo>
                <a:cubicBezTo>
                  <a:pt x="10327741" y="-4456"/>
                  <a:pt x="10407093" y="56032"/>
                  <a:pt x="10401300" y="151240"/>
                </a:cubicBezTo>
                <a:cubicBezTo>
                  <a:pt x="10351373" y="272395"/>
                  <a:pt x="10451990" y="614096"/>
                  <a:pt x="10401300" y="756179"/>
                </a:cubicBezTo>
                <a:cubicBezTo>
                  <a:pt x="10394849" y="842044"/>
                  <a:pt x="10319956" y="905188"/>
                  <a:pt x="10250060" y="907419"/>
                </a:cubicBezTo>
                <a:cubicBezTo>
                  <a:pt x="8611399" y="746712"/>
                  <a:pt x="4556124" y="947086"/>
                  <a:pt x="151240" y="907419"/>
                </a:cubicBezTo>
                <a:cubicBezTo>
                  <a:pt x="55134" y="904879"/>
                  <a:pt x="-9890" y="835226"/>
                  <a:pt x="0" y="756179"/>
                </a:cubicBezTo>
                <a:cubicBezTo>
                  <a:pt x="-858" y="516270"/>
                  <a:pt x="-32608" y="416988"/>
                  <a:pt x="0" y="151240"/>
                </a:cubicBezTo>
                <a:close/>
              </a:path>
            </a:pathLst>
          </a:custGeom>
          <a:solidFill>
            <a:srgbClr val="CCFFFF"/>
          </a:solidFill>
          <a:ln w="38100">
            <a:solidFill>
              <a:srgbClr val="0070C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defRPr/>
            </a:pPr>
            <a:r>
              <a:rPr lang="vi-VN" sz="3200" b="1" dirty="0">
                <a:solidFill>
                  <a:srgbClr val="7030A0"/>
                </a:solidFill>
                <a:latin typeface="Calibri" panose="020F0502020204030204" pitchFamily="34" charset="0"/>
                <a:cs typeface="Calibri" panose="020F0502020204030204" pitchFamily="34" charset="0"/>
              </a:rPr>
              <a:t>Trong đoạn văn, những sự vật được so sánh với nhau là:</a:t>
            </a:r>
          </a:p>
        </p:txBody>
      </p:sp>
      <p:grpSp>
        <p:nvGrpSpPr>
          <p:cNvPr id="5" name="Group 4">
            <a:extLst>
              <a:ext uri="{FF2B5EF4-FFF2-40B4-BE49-F238E27FC236}">
                <a16:creationId xmlns:a16="http://schemas.microsoft.com/office/drawing/2014/main" id="{75CF2374-6B7C-40E3-9CCA-EF7C06A31F01}"/>
              </a:ext>
            </a:extLst>
          </p:cNvPr>
          <p:cNvGrpSpPr/>
          <p:nvPr/>
        </p:nvGrpSpPr>
        <p:grpSpPr>
          <a:xfrm>
            <a:off x="552212" y="1017676"/>
            <a:ext cx="10789106" cy="4872273"/>
            <a:chOff x="647752" y="1817776"/>
            <a:chExt cx="10789106" cy="4872273"/>
          </a:xfrm>
        </p:grpSpPr>
        <p:pic>
          <p:nvPicPr>
            <p:cNvPr id="6" name="Picture 5">
              <a:extLst>
                <a:ext uri="{FF2B5EF4-FFF2-40B4-BE49-F238E27FC236}">
                  <a16:creationId xmlns:a16="http://schemas.microsoft.com/office/drawing/2014/main" id="{8601BFB5-1432-48C7-BB28-2A7429354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52" y="1817776"/>
              <a:ext cx="10789106" cy="4872273"/>
            </a:xfrm>
            <a:prstGeom prst="rect">
              <a:avLst/>
            </a:prstGeom>
          </p:spPr>
        </p:pic>
        <p:sp>
          <p:nvSpPr>
            <p:cNvPr id="8" name="TextBox 7">
              <a:extLst>
                <a:ext uri="{FF2B5EF4-FFF2-40B4-BE49-F238E27FC236}">
                  <a16:creationId xmlns:a16="http://schemas.microsoft.com/office/drawing/2014/main" id="{D0DCCBA7-0E6E-4353-AB42-85BD036CCE4D}"/>
                </a:ext>
              </a:extLst>
            </p:cNvPr>
            <p:cNvSpPr txBox="1"/>
            <p:nvPr/>
          </p:nvSpPr>
          <p:spPr>
            <a:xfrm>
              <a:off x="1022381" y="2004361"/>
              <a:ext cx="10147237"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cxnSp>
        <p:nvCxnSpPr>
          <p:cNvPr id="3" name="Straight Connector 2">
            <a:extLst>
              <a:ext uri="{FF2B5EF4-FFF2-40B4-BE49-F238E27FC236}">
                <a16:creationId xmlns:a16="http://schemas.microsoft.com/office/drawing/2014/main" id="{2AB3C03A-034E-4BAD-9FCC-D3F7B5FB6227}"/>
              </a:ext>
            </a:extLst>
          </p:cNvPr>
          <p:cNvCxnSpPr/>
          <p:nvPr/>
        </p:nvCxnSpPr>
        <p:spPr>
          <a:xfrm>
            <a:off x="3952875" y="1733550"/>
            <a:ext cx="1362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527DF61-D236-4F6E-87AF-56968182E857}"/>
              </a:ext>
            </a:extLst>
          </p:cNvPr>
          <p:cNvCxnSpPr/>
          <p:nvPr/>
        </p:nvCxnSpPr>
        <p:spPr>
          <a:xfrm>
            <a:off x="9458325" y="1724025"/>
            <a:ext cx="1362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4250EAD-E422-42CA-BEB8-674D34ED77F0}"/>
              </a:ext>
            </a:extLst>
          </p:cNvPr>
          <p:cNvSpPr txBox="1"/>
          <p:nvPr/>
        </p:nvSpPr>
        <p:spPr>
          <a:xfrm>
            <a:off x="885825" y="3448050"/>
            <a:ext cx="4181475" cy="646331"/>
          </a:xfrm>
          <a:prstGeom prst="rect">
            <a:avLst/>
          </a:prstGeom>
          <a:noFill/>
        </p:spPr>
        <p:txBody>
          <a:bodyPr wrap="square" rtlCol="0">
            <a:spAutoFit/>
          </a:bodyPr>
          <a:lstStyle/>
          <a:p>
            <a:r>
              <a:rPr lang="en-US" sz="3600" b="1" dirty="0" err="1">
                <a:solidFill>
                  <a:srgbClr val="FF0000"/>
                </a:solidFill>
              </a:rPr>
              <a:t>Cây</a:t>
            </a:r>
            <a:r>
              <a:rPr lang="en-US" sz="3600" b="1" dirty="0">
                <a:solidFill>
                  <a:srgbClr val="FF0000"/>
                </a:solidFill>
              </a:rPr>
              <a:t> </a:t>
            </a:r>
            <a:r>
              <a:rPr lang="en-US" sz="3600" b="1" dirty="0" err="1">
                <a:solidFill>
                  <a:srgbClr val="FF0000"/>
                </a:solidFill>
              </a:rPr>
              <a:t>gạo</a:t>
            </a:r>
            <a:r>
              <a:rPr lang="en-US" sz="3600" b="1" dirty="0">
                <a:solidFill>
                  <a:srgbClr val="FF0000"/>
                </a:solidFill>
              </a:rPr>
              <a:t> – </a:t>
            </a:r>
            <a:r>
              <a:rPr lang="en-US" sz="3600" b="1" dirty="0" err="1">
                <a:solidFill>
                  <a:srgbClr val="FF0000"/>
                </a:solidFill>
              </a:rPr>
              <a:t>tháp</a:t>
            </a:r>
            <a:r>
              <a:rPr lang="en-US" sz="3600" b="1" dirty="0">
                <a:solidFill>
                  <a:srgbClr val="FF0000"/>
                </a:solidFill>
              </a:rPr>
              <a:t> </a:t>
            </a:r>
            <a:r>
              <a:rPr lang="en-US" sz="3600" b="1" dirty="0" err="1">
                <a:solidFill>
                  <a:srgbClr val="FF0000"/>
                </a:solidFill>
              </a:rPr>
              <a:t>đèn</a:t>
            </a:r>
            <a:endParaRPr lang="en-US" sz="3600" b="1" dirty="0">
              <a:solidFill>
                <a:srgbClr val="FF0000"/>
              </a:solidFill>
            </a:endParaRPr>
          </a:p>
        </p:txBody>
      </p:sp>
      <p:cxnSp>
        <p:nvCxnSpPr>
          <p:cNvPr id="16" name="Straight Connector 15">
            <a:extLst>
              <a:ext uri="{FF2B5EF4-FFF2-40B4-BE49-F238E27FC236}">
                <a16:creationId xmlns:a16="http://schemas.microsoft.com/office/drawing/2014/main" id="{0780B678-DFED-42A1-AF3B-5E966FA89BF7}"/>
              </a:ext>
            </a:extLst>
          </p:cNvPr>
          <p:cNvCxnSpPr>
            <a:cxnSpLocks/>
          </p:cNvCxnSpPr>
          <p:nvPr/>
        </p:nvCxnSpPr>
        <p:spPr>
          <a:xfrm>
            <a:off x="5019675" y="2181225"/>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DA2BB0F-93E5-42B1-B0B4-E9D09B35D203}"/>
              </a:ext>
            </a:extLst>
          </p:cNvPr>
          <p:cNvCxnSpPr>
            <a:cxnSpLocks/>
          </p:cNvCxnSpPr>
          <p:nvPr/>
        </p:nvCxnSpPr>
        <p:spPr>
          <a:xfrm>
            <a:off x="9391650" y="2209800"/>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D461DBD-D6E3-4555-9A29-C94DDE9A2EE4}"/>
              </a:ext>
            </a:extLst>
          </p:cNvPr>
          <p:cNvSpPr txBox="1"/>
          <p:nvPr/>
        </p:nvSpPr>
        <p:spPr>
          <a:xfrm>
            <a:off x="6362700" y="3343275"/>
            <a:ext cx="4181475" cy="646331"/>
          </a:xfrm>
          <a:prstGeom prst="rect">
            <a:avLst/>
          </a:prstGeom>
          <a:noFill/>
        </p:spPr>
        <p:txBody>
          <a:bodyPr wrap="square" rtlCol="0">
            <a:spAutoFit/>
          </a:bodyPr>
          <a:lstStyle/>
          <a:p>
            <a:r>
              <a:rPr lang="en-US" sz="3600" b="1" dirty="0" err="1">
                <a:solidFill>
                  <a:srgbClr val="FF0000"/>
                </a:solidFill>
              </a:rPr>
              <a:t>Bông</a:t>
            </a:r>
            <a:r>
              <a:rPr lang="en-US" sz="3600" b="1" dirty="0">
                <a:solidFill>
                  <a:srgbClr val="FF0000"/>
                </a:solidFill>
              </a:rPr>
              <a:t> </a:t>
            </a:r>
            <a:r>
              <a:rPr lang="en-US" sz="3600" b="1" dirty="0" err="1">
                <a:solidFill>
                  <a:srgbClr val="FF0000"/>
                </a:solidFill>
              </a:rPr>
              <a:t>hoa</a:t>
            </a:r>
            <a:r>
              <a:rPr lang="en-US" sz="3600" b="1" dirty="0">
                <a:solidFill>
                  <a:srgbClr val="FF0000"/>
                </a:solidFill>
              </a:rPr>
              <a:t> – </a:t>
            </a:r>
            <a:r>
              <a:rPr lang="en-US" sz="3600" b="1" dirty="0" err="1">
                <a:solidFill>
                  <a:srgbClr val="FF0000"/>
                </a:solidFill>
              </a:rPr>
              <a:t>ngọn</a:t>
            </a:r>
            <a:r>
              <a:rPr lang="en-US" sz="3600" b="1" dirty="0">
                <a:solidFill>
                  <a:srgbClr val="FF0000"/>
                </a:solidFill>
              </a:rPr>
              <a:t> </a:t>
            </a:r>
            <a:r>
              <a:rPr lang="en-US" sz="3600" b="1" dirty="0" err="1">
                <a:solidFill>
                  <a:srgbClr val="FF0000"/>
                </a:solidFill>
              </a:rPr>
              <a:t>lửa</a:t>
            </a:r>
            <a:endParaRPr lang="en-US" sz="3600" b="1" dirty="0">
              <a:solidFill>
                <a:srgbClr val="FF0000"/>
              </a:solidFill>
            </a:endParaRPr>
          </a:p>
        </p:txBody>
      </p:sp>
      <p:cxnSp>
        <p:nvCxnSpPr>
          <p:cNvPr id="19" name="Straight Connector 18">
            <a:extLst>
              <a:ext uri="{FF2B5EF4-FFF2-40B4-BE49-F238E27FC236}">
                <a16:creationId xmlns:a16="http://schemas.microsoft.com/office/drawing/2014/main" id="{141BC622-C9DB-4B51-81CD-DD71503C9B06}"/>
              </a:ext>
            </a:extLst>
          </p:cNvPr>
          <p:cNvCxnSpPr>
            <a:cxnSpLocks/>
          </p:cNvCxnSpPr>
          <p:nvPr/>
        </p:nvCxnSpPr>
        <p:spPr>
          <a:xfrm>
            <a:off x="5286375" y="2714625"/>
            <a:ext cx="14763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B0B3FE9-D53B-489E-A3D3-51DF6ACE99D6}"/>
              </a:ext>
            </a:extLst>
          </p:cNvPr>
          <p:cNvCxnSpPr>
            <a:cxnSpLocks/>
          </p:cNvCxnSpPr>
          <p:nvPr/>
        </p:nvCxnSpPr>
        <p:spPr>
          <a:xfrm>
            <a:off x="9429750" y="2714625"/>
            <a:ext cx="1647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9B56C96-E8DD-44D7-A3D8-9DDBBD81931D}"/>
              </a:ext>
            </a:extLst>
          </p:cNvPr>
          <p:cNvSpPr txBox="1"/>
          <p:nvPr/>
        </p:nvSpPr>
        <p:spPr>
          <a:xfrm>
            <a:off x="4191000" y="4276725"/>
            <a:ext cx="4181475" cy="646331"/>
          </a:xfrm>
          <a:prstGeom prst="rect">
            <a:avLst/>
          </a:prstGeom>
          <a:noFill/>
        </p:spPr>
        <p:txBody>
          <a:bodyPr wrap="square" rtlCol="0">
            <a:spAutoFit/>
          </a:bodyPr>
          <a:lstStyle/>
          <a:p>
            <a:r>
              <a:rPr lang="en-US" sz="3600" b="1" dirty="0" err="1">
                <a:solidFill>
                  <a:srgbClr val="FF0000"/>
                </a:solidFill>
              </a:rPr>
              <a:t>Búp</a:t>
            </a:r>
            <a:r>
              <a:rPr lang="en-US" sz="3600" b="1" dirty="0">
                <a:solidFill>
                  <a:srgbClr val="FF0000"/>
                </a:solidFill>
              </a:rPr>
              <a:t> </a:t>
            </a:r>
            <a:r>
              <a:rPr lang="en-US" sz="3600" b="1" dirty="0" err="1">
                <a:solidFill>
                  <a:srgbClr val="FF0000"/>
                </a:solidFill>
              </a:rPr>
              <a:t>nõn</a:t>
            </a:r>
            <a:r>
              <a:rPr lang="en-US" sz="3600" b="1" dirty="0">
                <a:solidFill>
                  <a:srgbClr val="FF0000"/>
                </a:solidFill>
              </a:rPr>
              <a:t> – </a:t>
            </a:r>
            <a:r>
              <a:rPr lang="en-US" sz="3600" b="1" dirty="0" err="1">
                <a:solidFill>
                  <a:srgbClr val="FF0000"/>
                </a:solidFill>
              </a:rPr>
              <a:t>ánh</a:t>
            </a:r>
            <a:r>
              <a:rPr lang="en-US" sz="3600" b="1" dirty="0">
                <a:solidFill>
                  <a:srgbClr val="FF0000"/>
                </a:solidFill>
              </a:rPr>
              <a:t> </a:t>
            </a:r>
            <a:r>
              <a:rPr lang="en-US" sz="3600" b="1" dirty="0" err="1">
                <a:solidFill>
                  <a:srgbClr val="FF0000"/>
                </a:solidFill>
              </a:rPr>
              <a:t>nến</a:t>
            </a:r>
            <a:endParaRPr lang="en-US" sz="3600" b="1" dirty="0">
              <a:solidFill>
                <a:srgbClr val="FF0000"/>
              </a:solidFill>
            </a:endParaRPr>
          </a:p>
        </p:txBody>
      </p:sp>
    </p:spTree>
    <p:extLst>
      <p:ext uri="{BB962C8B-B14F-4D97-AF65-F5344CB8AC3E}">
        <p14:creationId xmlns:p14="http://schemas.microsoft.com/office/powerpoint/2010/main" val="1707572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par>
                                <p:cTn id="30" presetID="22" presetClass="entr" presetSubtype="4"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8">
                                            <p:txEl>
                                              <p:pRg st="0" end="0"/>
                                            </p:txEl>
                                          </p:spTgt>
                                        </p:tgtEl>
                                        <p:attrNameLst>
                                          <p:attrName>style.visibility</p:attrName>
                                        </p:attrNameLst>
                                      </p:cBhvr>
                                      <p:to>
                                        <p:strVal val="visible"/>
                                      </p:to>
                                    </p:set>
                                    <p:animEffect transition="in" filter="fade">
                                      <p:cBhvr>
                                        <p:cTn id="36" dur="500"/>
                                        <p:tgtEl>
                                          <p:spTgt spid="1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21">
                                            <p:txEl>
                                              <p:pRg st="0" end="0"/>
                                            </p:txEl>
                                          </p:spTgt>
                                        </p:tgtEl>
                                        <p:attrNameLst>
                                          <p:attrName>style.visibility</p:attrName>
                                        </p:attrNameLst>
                                      </p:cBhvr>
                                      <p:to>
                                        <p:strVal val="visible"/>
                                      </p:to>
                                    </p:set>
                                    <p:animEffect transition="in" filter="fade">
                                      <p:cBhvr>
                                        <p:cTn id="48"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BE36BD05-7D47-4F64-9336-F43443835191}"/>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10" name="Rectangle: Rounded Corners 9">
            <a:extLst>
              <a:ext uri="{FF2B5EF4-FFF2-40B4-BE49-F238E27FC236}">
                <a16:creationId xmlns:a16="http://schemas.microsoft.com/office/drawing/2014/main" id="{8599A49C-6360-7184-F7F3-314DD6736FD2}"/>
              </a:ext>
            </a:extLst>
          </p:cNvPr>
          <p:cNvSpPr/>
          <p:nvPr/>
        </p:nvSpPr>
        <p:spPr>
          <a:xfrm>
            <a:off x="742951" y="0"/>
            <a:ext cx="10401300" cy="907419"/>
          </a:xfrm>
          <a:custGeom>
            <a:avLst/>
            <a:gdLst>
              <a:gd name="connsiteX0" fmla="*/ 0 w 10401300"/>
              <a:gd name="connsiteY0" fmla="*/ 151240 h 907419"/>
              <a:gd name="connsiteX1" fmla="*/ 151240 w 10401300"/>
              <a:gd name="connsiteY1" fmla="*/ 0 h 907419"/>
              <a:gd name="connsiteX2" fmla="*/ 10250060 w 10401300"/>
              <a:gd name="connsiteY2" fmla="*/ 0 h 907419"/>
              <a:gd name="connsiteX3" fmla="*/ 10401300 w 10401300"/>
              <a:gd name="connsiteY3" fmla="*/ 151240 h 907419"/>
              <a:gd name="connsiteX4" fmla="*/ 10401300 w 10401300"/>
              <a:gd name="connsiteY4" fmla="*/ 756179 h 907419"/>
              <a:gd name="connsiteX5" fmla="*/ 10250060 w 10401300"/>
              <a:gd name="connsiteY5" fmla="*/ 907419 h 907419"/>
              <a:gd name="connsiteX6" fmla="*/ 151240 w 10401300"/>
              <a:gd name="connsiteY6" fmla="*/ 907419 h 907419"/>
              <a:gd name="connsiteX7" fmla="*/ 0 w 10401300"/>
              <a:gd name="connsiteY7" fmla="*/ 756179 h 907419"/>
              <a:gd name="connsiteX8" fmla="*/ 0 w 10401300"/>
              <a:gd name="connsiteY8" fmla="*/ 151240 h 907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01300" h="907419" fill="none" extrusionOk="0">
                <a:moveTo>
                  <a:pt x="0" y="151240"/>
                </a:moveTo>
                <a:cubicBezTo>
                  <a:pt x="246" y="74382"/>
                  <a:pt x="70685" y="4989"/>
                  <a:pt x="151240" y="0"/>
                </a:cubicBezTo>
                <a:cubicBezTo>
                  <a:pt x="4022652" y="72427"/>
                  <a:pt x="7784138" y="61419"/>
                  <a:pt x="10250060" y="0"/>
                </a:cubicBezTo>
                <a:cubicBezTo>
                  <a:pt x="10332309" y="-8806"/>
                  <a:pt x="10397377" y="66525"/>
                  <a:pt x="10401300" y="151240"/>
                </a:cubicBezTo>
                <a:cubicBezTo>
                  <a:pt x="10381027" y="333471"/>
                  <a:pt x="10433041" y="679303"/>
                  <a:pt x="10401300" y="756179"/>
                </a:cubicBezTo>
                <a:cubicBezTo>
                  <a:pt x="10401880" y="836765"/>
                  <a:pt x="10325604" y="898469"/>
                  <a:pt x="10250060" y="907419"/>
                </a:cubicBezTo>
                <a:cubicBezTo>
                  <a:pt x="7062747" y="937246"/>
                  <a:pt x="1865051" y="828113"/>
                  <a:pt x="151240" y="907419"/>
                </a:cubicBezTo>
                <a:cubicBezTo>
                  <a:pt x="83662" y="905616"/>
                  <a:pt x="-3759" y="840450"/>
                  <a:pt x="0" y="756179"/>
                </a:cubicBezTo>
                <a:cubicBezTo>
                  <a:pt x="3111" y="661801"/>
                  <a:pt x="47335" y="354988"/>
                  <a:pt x="0" y="151240"/>
                </a:cubicBezTo>
                <a:close/>
              </a:path>
              <a:path w="10401300" h="907419" stroke="0" extrusionOk="0">
                <a:moveTo>
                  <a:pt x="0" y="151240"/>
                </a:moveTo>
                <a:cubicBezTo>
                  <a:pt x="7776" y="69831"/>
                  <a:pt x="72833" y="10670"/>
                  <a:pt x="151240" y="0"/>
                </a:cubicBezTo>
                <a:cubicBezTo>
                  <a:pt x="4576605" y="123000"/>
                  <a:pt x="5655467" y="-96860"/>
                  <a:pt x="10250060" y="0"/>
                </a:cubicBezTo>
                <a:cubicBezTo>
                  <a:pt x="10327741" y="-4456"/>
                  <a:pt x="10407093" y="56032"/>
                  <a:pt x="10401300" y="151240"/>
                </a:cubicBezTo>
                <a:cubicBezTo>
                  <a:pt x="10351373" y="272395"/>
                  <a:pt x="10451990" y="614096"/>
                  <a:pt x="10401300" y="756179"/>
                </a:cubicBezTo>
                <a:cubicBezTo>
                  <a:pt x="10394849" y="842044"/>
                  <a:pt x="10319956" y="905188"/>
                  <a:pt x="10250060" y="907419"/>
                </a:cubicBezTo>
                <a:cubicBezTo>
                  <a:pt x="8611399" y="746712"/>
                  <a:pt x="4556124" y="947086"/>
                  <a:pt x="151240" y="907419"/>
                </a:cubicBezTo>
                <a:cubicBezTo>
                  <a:pt x="55134" y="904879"/>
                  <a:pt x="-9890" y="835226"/>
                  <a:pt x="0" y="756179"/>
                </a:cubicBezTo>
                <a:cubicBezTo>
                  <a:pt x="-858" y="516270"/>
                  <a:pt x="-32608" y="416988"/>
                  <a:pt x="0" y="151240"/>
                </a:cubicBezTo>
                <a:close/>
              </a:path>
            </a:pathLst>
          </a:custGeom>
          <a:solidFill>
            <a:srgbClr val="CCFFFF"/>
          </a:solidFill>
          <a:ln w="38100">
            <a:solidFill>
              <a:srgbClr val="0070C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defRPr/>
            </a:pPr>
            <a:r>
              <a:rPr lang="vi-VN" sz="3200" b="1" dirty="0">
                <a:solidFill>
                  <a:srgbClr val="7030A0"/>
                </a:solidFill>
                <a:latin typeface="Calibri" panose="020F0502020204030204" pitchFamily="34" charset="0"/>
                <a:cs typeface="Calibri" panose="020F0502020204030204" pitchFamily="34" charset="0"/>
              </a:rPr>
              <a:t>Chúng được so sánh với nhau ở đặc điểm </a:t>
            </a:r>
            <a:endParaRPr kumimoji="0" lang="vi-VN"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75CF2374-6B7C-40E3-9CCA-EF7C06A31F01}"/>
              </a:ext>
            </a:extLst>
          </p:cNvPr>
          <p:cNvGrpSpPr/>
          <p:nvPr/>
        </p:nvGrpSpPr>
        <p:grpSpPr>
          <a:xfrm>
            <a:off x="552212" y="1017676"/>
            <a:ext cx="10789106" cy="5840324"/>
            <a:chOff x="647752" y="1817776"/>
            <a:chExt cx="10789106" cy="4872273"/>
          </a:xfrm>
        </p:grpSpPr>
        <p:pic>
          <p:nvPicPr>
            <p:cNvPr id="6" name="Picture 5">
              <a:extLst>
                <a:ext uri="{FF2B5EF4-FFF2-40B4-BE49-F238E27FC236}">
                  <a16:creationId xmlns:a16="http://schemas.microsoft.com/office/drawing/2014/main" id="{8601BFB5-1432-48C7-BB28-2A7429354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52" y="1817776"/>
              <a:ext cx="10789106" cy="4872273"/>
            </a:xfrm>
            <a:prstGeom prst="rect">
              <a:avLst/>
            </a:prstGeom>
          </p:spPr>
        </p:pic>
        <p:sp>
          <p:nvSpPr>
            <p:cNvPr id="8" name="TextBox 7">
              <a:extLst>
                <a:ext uri="{FF2B5EF4-FFF2-40B4-BE49-F238E27FC236}">
                  <a16:creationId xmlns:a16="http://schemas.microsoft.com/office/drawing/2014/main" id="{D0DCCBA7-0E6E-4353-AB42-85BD036CCE4D}"/>
                </a:ext>
              </a:extLst>
            </p:cNvPr>
            <p:cNvSpPr txBox="1"/>
            <p:nvPr/>
          </p:nvSpPr>
          <p:spPr>
            <a:xfrm>
              <a:off x="1022381" y="2004361"/>
              <a:ext cx="10147237"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Từ xa nhìn lại, cây gạo sừng sững như một tháp đèn khổng lồ. Hàng ngàn bông hoa là hàng ngàn ngọn lửa hồng tươi. Hàng ngàn búp nõn là hàng ngàn ánh nến trong xanh.</a:t>
              </a:r>
            </a:p>
          </p:txBody>
        </p:sp>
      </p:grpSp>
      <p:sp>
        <p:nvSpPr>
          <p:cNvPr id="22" name="Rectangle: Rounded Corners 21">
            <a:extLst>
              <a:ext uri="{FF2B5EF4-FFF2-40B4-BE49-F238E27FC236}">
                <a16:creationId xmlns:a16="http://schemas.microsoft.com/office/drawing/2014/main" id="{0F2E5059-E6E0-4C87-B127-2BF5902DD818}"/>
              </a:ext>
            </a:extLst>
          </p:cNvPr>
          <p:cNvSpPr/>
          <p:nvPr/>
        </p:nvSpPr>
        <p:spPr>
          <a:xfrm>
            <a:off x="2189156" y="3449320"/>
            <a:ext cx="8021644" cy="846455"/>
          </a:xfrm>
          <a:custGeom>
            <a:avLst/>
            <a:gdLst>
              <a:gd name="connsiteX0" fmla="*/ 0 w 8021644"/>
              <a:gd name="connsiteY0" fmla="*/ 141079 h 846455"/>
              <a:gd name="connsiteX1" fmla="*/ 141079 w 8021644"/>
              <a:gd name="connsiteY1" fmla="*/ 0 h 846455"/>
              <a:gd name="connsiteX2" fmla="*/ 7880565 w 8021644"/>
              <a:gd name="connsiteY2" fmla="*/ 0 h 846455"/>
              <a:gd name="connsiteX3" fmla="*/ 8021644 w 8021644"/>
              <a:gd name="connsiteY3" fmla="*/ 141079 h 846455"/>
              <a:gd name="connsiteX4" fmla="*/ 8021644 w 8021644"/>
              <a:gd name="connsiteY4" fmla="*/ 705376 h 846455"/>
              <a:gd name="connsiteX5" fmla="*/ 7880565 w 8021644"/>
              <a:gd name="connsiteY5" fmla="*/ 846455 h 846455"/>
              <a:gd name="connsiteX6" fmla="*/ 141079 w 8021644"/>
              <a:gd name="connsiteY6" fmla="*/ 846455 h 846455"/>
              <a:gd name="connsiteX7" fmla="*/ 0 w 8021644"/>
              <a:gd name="connsiteY7" fmla="*/ 705376 h 846455"/>
              <a:gd name="connsiteX8" fmla="*/ 0 w 8021644"/>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1644" h="846455" fill="none" extrusionOk="0">
                <a:moveTo>
                  <a:pt x="0" y="141079"/>
                </a:moveTo>
                <a:cubicBezTo>
                  <a:pt x="85" y="65467"/>
                  <a:pt x="69870" y="11256"/>
                  <a:pt x="141079" y="0"/>
                </a:cubicBezTo>
                <a:cubicBezTo>
                  <a:pt x="2859399" y="72427"/>
                  <a:pt x="6250761" y="61419"/>
                  <a:pt x="7880565" y="0"/>
                </a:cubicBezTo>
                <a:cubicBezTo>
                  <a:pt x="7956358" y="-14616"/>
                  <a:pt x="8013079" y="60572"/>
                  <a:pt x="8021644" y="141079"/>
                </a:cubicBezTo>
                <a:cubicBezTo>
                  <a:pt x="8033565" y="242616"/>
                  <a:pt x="8035746" y="642463"/>
                  <a:pt x="8021644" y="705376"/>
                </a:cubicBezTo>
                <a:cubicBezTo>
                  <a:pt x="8024394" y="769333"/>
                  <a:pt x="7953285" y="840630"/>
                  <a:pt x="7880565" y="846455"/>
                </a:cubicBezTo>
                <a:cubicBezTo>
                  <a:pt x="6692121" y="876282"/>
                  <a:pt x="3453273" y="767149"/>
                  <a:pt x="141079" y="846455"/>
                </a:cubicBezTo>
                <a:cubicBezTo>
                  <a:pt x="65949" y="846140"/>
                  <a:pt x="-13665" y="785994"/>
                  <a:pt x="0" y="705376"/>
                </a:cubicBezTo>
                <a:cubicBezTo>
                  <a:pt x="-48058" y="425996"/>
                  <a:pt x="32438" y="397946"/>
                  <a:pt x="0" y="141079"/>
                </a:cubicBezTo>
                <a:close/>
              </a:path>
              <a:path w="8021644" h="846455" stroke="0" extrusionOk="0">
                <a:moveTo>
                  <a:pt x="0" y="141079"/>
                </a:moveTo>
                <a:cubicBezTo>
                  <a:pt x="2665" y="63890"/>
                  <a:pt x="63742" y="1207"/>
                  <a:pt x="141079" y="0"/>
                </a:cubicBezTo>
                <a:cubicBezTo>
                  <a:pt x="2592993" y="123000"/>
                  <a:pt x="4413646" y="-96860"/>
                  <a:pt x="7880565" y="0"/>
                </a:cubicBezTo>
                <a:cubicBezTo>
                  <a:pt x="7951304" y="-5470"/>
                  <a:pt x="8026802" y="52765"/>
                  <a:pt x="8021644" y="141079"/>
                </a:cubicBezTo>
                <a:cubicBezTo>
                  <a:pt x="7977534" y="213392"/>
                  <a:pt x="8032529" y="551612"/>
                  <a:pt x="8021644" y="705376"/>
                </a:cubicBezTo>
                <a:cubicBezTo>
                  <a:pt x="8011166" y="787088"/>
                  <a:pt x="7946499" y="844494"/>
                  <a:pt x="7880565" y="846455"/>
                </a:cubicBezTo>
                <a:cubicBezTo>
                  <a:pt x="4783969" y="685748"/>
                  <a:pt x="2801802"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Cây</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gạo</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tháp</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đèn</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so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sánh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hình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dạng</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sp>
        <p:nvSpPr>
          <p:cNvPr id="23" name="Rectangle: Rounded Corners 22">
            <a:extLst>
              <a:ext uri="{FF2B5EF4-FFF2-40B4-BE49-F238E27FC236}">
                <a16:creationId xmlns:a16="http://schemas.microsoft.com/office/drawing/2014/main" id="{63D27AEC-03E6-4A7E-A7B6-9C2C94A81639}"/>
              </a:ext>
            </a:extLst>
          </p:cNvPr>
          <p:cNvSpPr/>
          <p:nvPr/>
        </p:nvSpPr>
        <p:spPr>
          <a:xfrm>
            <a:off x="2000251" y="4516120"/>
            <a:ext cx="8677274" cy="846455"/>
          </a:xfrm>
          <a:custGeom>
            <a:avLst/>
            <a:gdLst>
              <a:gd name="connsiteX0" fmla="*/ 0 w 8677274"/>
              <a:gd name="connsiteY0" fmla="*/ 141079 h 846455"/>
              <a:gd name="connsiteX1" fmla="*/ 141079 w 8677274"/>
              <a:gd name="connsiteY1" fmla="*/ 0 h 846455"/>
              <a:gd name="connsiteX2" fmla="*/ 8536195 w 8677274"/>
              <a:gd name="connsiteY2" fmla="*/ 0 h 846455"/>
              <a:gd name="connsiteX3" fmla="*/ 8677274 w 8677274"/>
              <a:gd name="connsiteY3" fmla="*/ 141079 h 846455"/>
              <a:gd name="connsiteX4" fmla="*/ 8677274 w 8677274"/>
              <a:gd name="connsiteY4" fmla="*/ 705376 h 846455"/>
              <a:gd name="connsiteX5" fmla="*/ 8536195 w 8677274"/>
              <a:gd name="connsiteY5" fmla="*/ 846455 h 846455"/>
              <a:gd name="connsiteX6" fmla="*/ 141079 w 8677274"/>
              <a:gd name="connsiteY6" fmla="*/ 846455 h 846455"/>
              <a:gd name="connsiteX7" fmla="*/ 0 w 8677274"/>
              <a:gd name="connsiteY7" fmla="*/ 705376 h 846455"/>
              <a:gd name="connsiteX8" fmla="*/ 0 w 8677274"/>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77274" h="846455" fill="none" extrusionOk="0">
                <a:moveTo>
                  <a:pt x="0" y="141079"/>
                </a:moveTo>
                <a:cubicBezTo>
                  <a:pt x="85" y="65467"/>
                  <a:pt x="69870" y="11256"/>
                  <a:pt x="141079" y="0"/>
                </a:cubicBezTo>
                <a:cubicBezTo>
                  <a:pt x="4197212" y="72427"/>
                  <a:pt x="7414204" y="61419"/>
                  <a:pt x="8536195" y="0"/>
                </a:cubicBezTo>
                <a:cubicBezTo>
                  <a:pt x="8611988" y="-14616"/>
                  <a:pt x="8668709" y="60572"/>
                  <a:pt x="8677274" y="141079"/>
                </a:cubicBezTo>
                <a:cubicBezTo>
                  <a:pt x="8689195" y="242616"/>
                  <a:pt x="8691376" y="642463"/>
                  <a:pt x="8677274" y="705376"/>
                </a:cubicBezTo>
                <a:cubicBezTo>
                  <a:pt x="8680024" y="769333"/>
                  <a:pt x="8608915" y="840630"/>
                  <a:pt x="8536195" y="846455"/>
                </a:cubicBezTo>
                <a:cubicBezTo>
                  <a:pt x="5484038" y="876282"/>
                  <a:pt x="4332385" y="767149"/>
                  <a:pt x="141079" y="846455"/>
                </a:cubicBezTo>
                <a:cubicBezTo>
                  <a:pt x="65949" y="846140"/>
                  <a:pt x="-13665" y="785994"/>
                  <a:pt x="0" y="705376"/>
                </a:cubicBezTo>
                <a:cubicBezTo>
                  <a:pt x="-48058" y="425996"/>
                  <a:pt x="32438" y="397946"/>
                  <a:pt x="0" y="141079"/>
                </a:cubicBezTo>
                <a:close/>
              </a:path>
              <a:path w="8677274" h="846455" stroke="0" extrusionOk="0">
                <a:moveTo>
                  <a:pt x="0" y="141079"/>
                </a:moveTo>
                <a:cubicBezTo>
                  <a:pt x="2665" y="63890"/>
                  <a:pt x="63742" y="1207"/>
                  <a:pt x="141079" y="0"/>
                </a:cubicBezTo>
                <a:cubicBezTo>
                  <a:pt x="3131832" y="123000"/>
                  <a:pt x="5056337" y="-96860"/>
                  <a:pt x="8536195" y="0"/>
                </a:cubicBezTo>
                <a:cubicBezTo>
                  <a:pt x="8606934" y="-5470"/>
                  <a:pt x="8682432" y="52765"/>
                  <a:pt x="8677274" y="141079"/>
                </a:cubicBezTo>
                <a:cubicBezTo>
                  <a:pt x="8633164" y="213392"/>
                  <a:pt x="8688159" y="551612"/>
                  <a:pt x="8677274" y="705376"/>
                </a:cubicBezTo>
                <a:cubicBezTo>
                  <a:pt x="8666796" y="787088"/>
                  <a:pt x="8602129" y="844494"/>
                  <a:pt x="8536195" y="846455"/>
                </a:cubicBezTo>
                <a:cubicBezTo>
                  <a:pt x="5114141" y="685748"/>
                  <a:pt x="2183066"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Bông</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hoa</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ngọn</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lửa</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So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sánh</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về</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màu</a:t>
            </a: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sắc</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sp>
        <p:nvSpPr>
          <p:cNvPr id="24" name="Rectangle: Rounded Corners 23">
            <a:extLst>
              <a:ext uri="{FF2B5EF4-FFF2-40B4-BE49-F238E27FC236}">
                <a16:creationId xmlns:a16="http://schemas.microsoft.com/office/drawing/2014/main" id="{2A9CCB5A-04C2-40E5-A7D3-70B88307C708}"/>
              </a:ext>
            </a:extLst>
          </p:cNvPr>
          <p:cNvSpPr/>
          <p:nvPr/>
        </p:nvSpPr>
        <p:spPr>
          <a:xfrm>
            <a:off x="1123950" y="5563870"/>
            <a:ext cx="10553700" cy="846455"/>
          </a:xfrm>
          <a:custGeom>
            <a:avLst/>
            <a:gdLst>
              <a:gd name="connsiteX0" fmla="*/ 0 w 10553700"/>
              <a:gd name="connsiteY0" fmla="*/ 141079 h 846455"/>
              <a:gd name="connsiteX1" fmla="*/ 141079 w 10553700"/>
              <a:gd name="connsiteY1" fmla="*/ 0 h 846455"/>
              <a:gd name="connsiteX2" fmla="*/ 10412621 w 10553700"/>
              <a:gd name="connsiteY2" fmla="*/ 0 h 846455"/>
              <a:gd name="connsiteX3" fmla="*/ 10553700 w 10553700"/>
              <a:gd name="connsiteY3" fmla="*/ 141079 h 846455"/>
              <a:gd name="connsiteX4" fmla="*/ 10553700 w 10553700"/>
              <a:gd name="connsiteY4" fmla="*/ 705376 h 846455"/>
              <a:gd name="connsiteX5" fmla="*/ 10412621 w 10553700"/>
              <a:gd name="connsiteY5" fmla="*/ 846455 h 846455"/>
              <a:gd name="connsiteX6" fmla="*/ 141079 w 10553700"/>
              <a:gd name="connsiteY6" fmla="*/ 846455 h 846455"/>
              <a:gd name="connsiteX7" fmla="*/ 0 w 10553700"/>
              <a:gd name="connsiteY7" fmla="*/ 705376 h 846455"/>
              <a:gd name="connsiteX8" fmla="*/ 0 w 10553700"/>
              <a:gd name="connsiteY8" fmla="*/ 141079 h 8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3700" h="846455" fill="none" extrusionOk="0">
                <a:moveTo>
                  <a:pt x="0" y="141079"/>
                </a:moveTo>
                <a:cubicBezTo>
                  <a:pt x="85" y="65467"/>
                  <a:pt x="69870" y="11256"/>
                  <a:pt x="141079" y="0"/>
                </a:cubicBezTo>
                <a:cubicBezTo>
                  <a:pt x="5061764" y="72427"/>
                  <a:pt x="5567413" y="61419"/>
                  <a:pt x="10412621" y="0"/>
                </a:cubicBezTo>
                <a:cubicBezTo>
                  <a:pt x="10488414" y="-14616"/>
                  <a:pt x="10545135" y="60572"/>
                  <a:pt x="10553700" y="141079"/>
                </a:cubicBezTo>
                <a:cubicBezTo>
                  <a:pt x="10565621" y="242616"/>
                  <a:pt x="10567802" y="642463"/>
                  <a:pt x="10553700" y="705376"/>
                </a:cubicBezTo>
                <a:cubicBezTo>
                  <a:pt x="10556450" y="769333"/>
                  <a:pt x="10485341" y="840630"/>
                  <a:pt x="10412621" y="846455"/>
                </a:cubicBezTo>
                <a:cubicBezTo>
                  <a:pt x="7519044" y="876282"/>
                  <a:pt x="3916779" y="767149"/>
                  <a:pt x="141079" y="846455"/>
                </a:cubicBezTo>
                <a:cubicBezTo>
                  <a:pt x="65949" y="846140"/>
                  <a:pt x="-13665" y="785994"/>
                  <a:pt x="0" y="705376"/>
                </a:cubicBezTo>
                <a:cubicBezTo>
                  <a:pt x="-48058" y="425996"/>
                  <a:pt x="32438" y="397946"/>
                  <a:pt x="0" y="141079"/>
                </a:cubicBezTo>
                <a:close/>
              </a:path>
              <a:path w="10553700" h="846455" stroke="0" extrusionOk="0">
                <a:moveTo>
                  <a:pt x="0" y="141079"/>
                </a:moveTo>
                <a:cubicBezTo>
                  <a:pt x="2665" y="63890"/>
                  <a:pt x="63742" y="1207"/>
                  <a:pt x="141079" y="0"/>
                </a:cubicBezTo>
                <a:cubicBezTo>
                  <a:pt x="4031006" y="123000"/>
                  <a:pt x="9119076" y="-96860"/>
                  <a:pt x="10412621" y="0"/>
                </a:cubicBezTo>
                <a:cubicBezTo>
                  <a:pt x="10483360" y="-5470"/>
                  <a:pt x="10558858" y="52765"/>
                  <a:pt x="10553700" y="141079"/>
                </a:cubicBezTo>
                <a:cubicBezTo>
                  <a:pt x="10509590" y="213392"/>
                  <a:pt x="10564585" y="551612"/>
                  <a:pt x="10553700" y="705376"/>
                </a:cubicBezTo>
                <a:cubicBezTo>
                  <a:pt x="10543222" y="787088"/>
                  <a:pt x="10478555" y="844494"/>
                  <a:pt x="10412621" y="846455"/>
                </a:cubicBezTo>
                <a:cubicBezTo>
                  <a:pt x="7770061" y="685748"/>
                  <a:pt x="1698216" y="886122"/>
                  <a:pt x="141079" y="846455"/>
                </a:cubicBezTo>
                <a:cubicBezTo>
                  <a:pt x="61720" y="846164"/>
                  <a:pt x="-13893" y="776998"/>
                  <a:pt x="0" y="705376"/>
                </a:cubicBezTo>
                <a:cubicBezTo>
                  <a:pt x="-9225" y="524559"/>
                  <a:pt x="32867" y="201673"/>
                  <a:pt x="0" y="141079"/>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2743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rPr>
              <a:t>Búp nõn – ánh nến: So sánh về hình dạng lẫn màu sắc.</a:t>
            </a:r>
            <a:endPar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378566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P spid="23" grpId="0" animBg="1"/>
      <p:bldP spid="24"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714</Words>
  <Application>Microsoft Office PowerPoint</Application>
  <PresentationFormat>Widescreen</PresentationFormat>
  <Paragraphs>74</Paragraphs>
  <Slides>23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#9Slide05 SVNClementine</vt:lpstr>
      <vt:lpstr>Arial</vt:lpstr>
      <vt:lpstr>Calibri</vt:lpstr>
      <vt:lpstr>iCiel Crocante</vt:lpstr>
      <vt:lpstr>Tahoma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huongtt153@outlook.com</cp:lastModifiedBy>
  <cp:revision>42</cp:revision>
  <dcterms:created xsi:type="dcterms:W3CDTF">2022-11-01T09:34:36Z</dcterms:created>
  <dcterms:modified xsi:type="dcterms:W3CDTF">2024-01-22T08:26:52Z</dcterms:modified>
</cp:coreProperties>
</file>