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4"/>
  </p:notesMasterIdLst>
  <p:sldIdLst>
    <p:sldId id="407" r:id="rId7"/>
    <p:sldId id="257" r:id="rId8"/>
    <p:sldId id="266" r:id="rId9"/>
    <p:sldId id="260" r:id="rId10"/>
    <p:sldId id="349" r:id="rId11"/>
    <p:sldId id="264" r:id="rId12"/>
    <p:sldId id="355" r:id="rId13"/>
    <p:sldId id="261" r:id="rId14"/>
    <p:sldId id="274" r:id="rId15"/>
    <p:sldId id="273" r:id="rId16"/>
    <p:sldId id="272" r:id="rId17"/>
    <p:sldId id="269" r:id="rId18"/>
    <p:sldId id="356" r:id="rId19"/>
    <p:sldId id="268" r:id="rId20"/>
    <p:sldId id="357" r:id="rId21"/>
    <p:sldId id="281" r:id="rId22"/>
    <p:sldId id="358" r:id="rId23"/>
    <p:sldId id="359" r:id="rId24"/>
    <p:sldId id="360" r:id="rId25"/>
    <p:sldId id="372" r:id="rId26"/>
    <p:sldId id="366" r:id="rId27"/>
    <p:sldId id="262" r:id="rId28"/>
    <p:sldId id="369" r:id="rId29"/>
    <p:sldId id="367" r:id="rId30"/>
    <p:sldId id="368" r:id="rId31"/>
    <p:sldId id="271" r:id="rId32"/>
    <p:sldId id="391" r:id="rId33"/>
    <p:sldId id="374" r:id="rId34"/>
    <p:sldId id="375" r:id="rId35"/>
    <p:sldId id="376" r:id="rId36"/>
    <p:sldId id="377" r:id="rId37"/>
    <p:sldId id="379" r:id="rId38"/>
    <p:sldId id="382" r:id="rId39"/>
    <p:sldId id="380" r:id="rId40"/>
    <p:sldId id="381" r:id="rId41"/>
    <p:sldId id="392"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4" d="100"/>
          <a:sy n="34" d="100"/>
        </p:scale>
        <p:origin x="2578" y="9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138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35</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5</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22-Jan-24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22-Jan-24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22-Jan-24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22-Jan-24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image" Target="../media/image17.jpeg"/><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4.xml"/><Relationship Id="rId5" Type="http://schemas.microsoft.com/office/2007/relationships/hdphoto" Target="../media/hdphoto5.wdp"/><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f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67.xml"/><Relationship Id="rId5" Type="http://schemas.openxmlformats.org/officeDocument/2006/relationships/image" Target="../media/image53.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8.png"/><Relationship Id="rId3" Type="http://schemas.openxmlformats.org/officeDocument/2006/relationships/image" Target="../media/image19.png"/><Relationship Id="rId7" Type="http://schemas.openxmlformats.org/officeDocument/2006/relationships/image" Target="../media/image55.png"/><Relationship Id="rId12" Type="http://schemas.microsoft.com/office/2007/relationships/hdphoto" Target="../media/hdphoto9.wdp"/><Relationship Id="rId2" Type="http://schemas.openxmlformats.org/officeDocument/2006/relationships/image" Target="../media/image23.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microsoft.com/office/2007/relationships/hdphoto" Target="../media/hdphoto8.wdp"/><Relationship Id="rId4" Type="http://schemas.openxmlformats.org/officeDocument/2006/relationships/image" Target="../media/image20.svg"/><Relationship Id="rId9" Type="http://schemas.openxmlformats.org/officeDocument/2006/relationships/image" Target="../media/image56.png"/><Relationship Id="rId1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0.png"/><Relationship Id="rId3" Type="http://schemas.openxmlformats.org/officeDocument/2006/relationships/image" Target="../media/image19.png"/><Relationship Id="rId7" Type="http://schemas.openxmlformats.org/officeDocument/2006/relationships/image" Target="../media/image55.png"/><Relationship Id="rId12" Type="http://schemas.microsoft.com/office/2007/relationships/hdphoto" Target="../media/hdphoto10.wdp"/><Relationship Id="rId2" Type="http://schemas.openxmlformats.org/officeDocument/2006/relationships/image" Target="../media/image23.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8.png"/><Relationship Id="rId5" Type="http://schemas.openxmlformats.org/officeDocument/2006/relationships/image" Target="../media/image54.png"/><Relationship Id="rId10" Type="http://schemas.microsoft.com/office/2007/relationships/hdphoto" Target="../media/hdphoto9.wdp"/><Relationship Id="rId4" Type="http://schemas.openxmlformats.org/officeDocument/2006/relationships/image" Target="../media/image20.svg"/><Relationship Id="rId9" Type="http://schemas.openxmlformats.org/officeDocument/2006/relationships/image" Target="../media/image57.png"/><Relationship Id="rId1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1.png"/><Relationship Id="rId3" Type="http://schemas.openxmlformats.org/officeDocument/2006/relationships/image" Target="../media/image19.png"/><Relationship Id="rId7" Type="http://schemas.openxmlformats.org/officeDocument/2006/relationships/image" Target="../media/image55.png"/><Relationship Id="rId12" Type="http://schemas.microsoft.com/office/2007/relationships/hdphoto" Target="../media/hdphoto10.wdp"/><Relationship Id="rId2" Type="http://schemas.openxmlformats.org/officeDocument/2006/relationships/image" Target="../media/image23.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8.png"/><Relationship Id="rId5" Type="http://schemas.openxmlformats.org/officeDocument/2006/relationships/image" Target="../media/image54.png"/><Relationship Id="rId10" Type="http://schemas.microsoft.com/office/2007/relationships/hdphoto" Target="../media/hdphoto9.wdp"/><Relationship Id="rId4" Type="http://schemas.openxmlformats.org/officeDocument/2006/relationships/image" Target="../media/image20.svg"/><Relationship Id="rId9" Type="http://schemas.openxmlformats.org/officeDocument/2006/relationships/image" Target="../media/image57.png"/><Relationship Id="rId14"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8.png"/><Relationship Id="rId3" Type="http://schemas.openxmlformats.org/officeDocument/2006/relationships/image" Target="../media/image19.png"/><Relationship Id="rId7" Type="http://schemas.openxmlformats.org/officeDocument/2006/relationships/image" Target="../media/image55.png"/><Relationship Id="rId12" Type="http://schemas.microsoft.com/office/2007/relationships/hdphoto" Target="../media/hdphoto9.wdp"/><Relationship Id="rId2" Type="http://schemas.openxmlformats.org/officeDocument/2006/relationships/image" Target="../media/image23.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8.wdp"/><Relationship Id="rId4" Type="http://schemas.openxmlformats.org/officeDocument/2006/relationships/image" Target="../media/image20.svg"/><Relationship Id="rId9" Type="http://schemas.openxmlformats.org/officeDocument/2006/relationships/image" Target="../media/image56.png"/><Relationship Id="rId1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67.xml"/><Relationship Id="rId5" Type="http://schemas.openxmlformats.org/officeDocument/2006/relationships/image" Target="../media/image62.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3.png"/><Relationship Id="rId1" Type="http://schemas.openxmlformats.org/officeDocument/2006/relationships/slideLayout" Target="../slideLayouts/slideLayout6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4.png"/><Relationship Id="rId2" Type="http://schemas.openxmlformats.org/officeDocument/2006/relationships/image" Target="../media/image17.jpe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a:t>
            </a:r>
            <a:r>
              <a:rPr lang="en-US" sz="4000" b="1" dirty="0">
                <a:latin typeface="Arial-Rounded" panose="020B0500000000000000" pitchFamily="34" charset="0"/>
                <a:ea typeface="Arial-Rounded" panose="020B0500000000000000" pitchFamily="34" charset="0"/>
                <a:cs typeface="Arial-Rounded" panose="020B0500000000000000" pitchFamily="34" charset="0"/>
              </a:rPr>
              <a:t>n</a:t>
            </a:r>
            <a:r>
              <a:rPr lang="vi-VN" sz="4000" b="1" dirty="0">
                <a:latin typeface="Arial-Rounded" panose="020B0500000000000000" pitchFamily="34" charset="0"/>
                <a:ea typeface="Arial-Rounded" panose="020B0500000000000000" pitchFamily="34" charset="0"/>
                <a:cs typeface="Arial-Rounded" panose="020B0500000000000000" pitchFamily="34" charset="0"/>
              </a:rPr>
              <a:t>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691D402-5A4E-4101-8E8B-7047FDA4AA3F}"/>
              </a:ext>
            </a:extLst>
          </p:cNvPr>
          <p:cNvSpPr txBox="1"/>
          <p:nvPr/>
        </p:nvSpPr>
        <p:spPr>
          <a:xfrm>
            <a:off x="3891210" y="961011"/>
            <a:ext cx="5456582" cy="523220"/>
          </a:xfrm>
          <a:prstGeom prst="rect">
            <a:avLst/>
          </a:prstGeom>
          <a:noFill/>
        </p:spPr>
        <p:txBody>
          <a:bodyPr wrap="square" rtlCol="0">
            <a:spAutoFit/>
          </a:bodyPr>
          <a:lstStyle/>
          <a:p>
            <a:pPr algn="ctr"/>
            <a:r>
              <a:rPr lang="en-US" sz="2800" dirty="0" err="1">
                <a:solidFill>
                  <a:schemeClr val="tx2">
                    <a:lumMod val="75000"/>
                  </a:schemeClr>
                </a:solidFill>
                <a:latin typeface="Calibri" panose="020F0502020204030204" pitchFamily="34" charset="0"/>
                <a:cs typeface="Calibri" panose="020F0502020204030204" pitchFamily="34" charset="0"/>
              </a:rPr>
              <a:t>Thứ</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ngày</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tháng</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năm</a:t>
            </a:r>
            <a:r>
              <a:rPr lang="en-US" sz="2800" dirty="0">
                <a:solidFill>
                  <a:schemeClr val="tx2">
                    <a:lumMod val="75000"/>
                  </a:schemeClr>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a16="http://schemas.microsoft.com/office/drawing/2014/main"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15"/>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262187-694C-41AE-B34A-49458E0BF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61" y="4400550"/>
            <a:ext cx="2409335" cy="2548031"/>
          </a:xfrm>
          <a:prstGeom prst="rect">
            <a:avLst/>
          </a:prstGeom>
        </p:spPr>
      </p:pic>
      <p:sp>
        <p:nvSpPr>
          <p:cNvPr id="14" name="Rectangle: Rounded Corners 1">
            <a:extLst>
              <a:ext uri="{FF2B5EF4-FFF2-40B4-BE49-F238E27FC236}">
                <a16:creationId xmlns:a16="http://schemas.microsoft.com/office/drawing/2014/main" id="{241BF149-21F1-40DC-A0F2-9275BC63863A}"/>
              </a:ext>
            </a:extLst>
          </p:cNvPr>
          <p:cNvSpPr/>
          <p:nvPr/>
        </p:nvSpPr>
        <p:spPr>
          <a:xfrm>
            <a:off x="1514475" y="1857375"/>
            <a:ext cx="9026621" cy="384898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89000"/>
            </a:srgbClr>
          </a:solidFill>
          <a:ln>
            <a:noFill/>
          </a:ln>
          <a:effectLst>
            <a:outerShdw blurRad="50800" sx="1000" sy="1000" algn="ctr" rotWithShape="0">
              <a:srgbClr val="000000">
                <a:alpha val="0"/>
              </a:srgbClr>
            </a:outerShdw>
          </a:effectLst>
        </p:spPr>
        <p:txBody>
          <a:bodyPr rtlCol="0" anchor="ctr"/>
          <a:lstStyle/>
          <a:p>
            <a:pPr marL="800100" lvl="0" indent="-342900" algn="just">
              <a:spcBef>
                <a:spcPts val="1200"/>
              </a:spcBef>
              <a:buClr>
                <a:srgbClr val="000000"/>
              </a:buClr>
              <a:buFont typeface="Arial" panose="020B0604020202020204" pitchFamily="34" charset="0"/>
              <a:buChar char="•"/>
            </a:pPr>
            <a:r>
              <a:rPr lang="en-US" sz="2200" b="1" kern="0" dirty="0" err="1">
                <a:solidFill>
                  <a:srgbClr val="B3C3F0">
                    <a:lumMod val="10000"/>
                  </a:srgbClr>
                </a:solidFill>
                <a:latin typeface="Calibri" panose="020F0502020204030204" pitchFamily="34" charset="0"/>
                <a:cs typeface="Calibri" panose="020F0502020204030204" pitchFamily="34" charset="0"/>
                <a:sym typeface="Arial"/>
              </a:rPr>
              <a:t>Đọc</a:t>
            </a:r>
            <a:r>
              <a:rPr lang="en-US" sz="2200" b="1" kern="0" dirty="0">
                <a:solidFill>
                  <a:srgbClr val="B3C3F0">
                    <a:lumMod val="10000"/>
                  </a:srgbClr>
                </a:solidFill>
                <a:latin typeface="Calibri" panose="020F0502020204030204" pitchFamily="34" charset="0"/>
                <a:cs typeface="Calibri" panose="020F0502020204030204" pitchFamily="34" charset="0"/>
                <a:sym typeface="Arial"/>
              </a:rPr>
              <a:t> </a:t>
            </a:r>
            <a:r>
              <a:rPr lang="vi-VN" sz="2200" b="1" kern="0" dirty="0">
                <a:solidFill>
                  <a:srgbClr val="B3C3F0">
                    <a:lumMod val="10000"/>
                  </a:srgbClr>
                </a:solidFill>
                <a:latin typeface="Calibri" panose="020F0502020204030204" pitchFamily="34" charset="0"/>
                <a:cs typeface="Calibri" panose="020F0502020204030204" pitchFamily="34" charset="0"/>
                <a:sym typeface="Arial"/>
              </a:rPr>
              <a:t>đúng từ ngữ, câu, đoạn và toàn bộ bài thơ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Bước đầu biết thể hiện tâm trạng, cảm xúc qua giọng đọc, biết nghỉ hơi ở chỗ có dấu câu.</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Nhận biết được những sự vật nào đã tham gia vào ngày hội.</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được sự vui nhộn của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điều tác giả muốn nói qua bài thơ: Thiên nhiên xung quanh chúng ta là một thế giới vô cùng kì thú và hấp dẫn.</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Nói được những hiểu biết về rừng (Qua phim ảnh, sách, báo)</a:t>
            </a:r>
          </a:p>
        </p:txBody>
      </p:sp>
      <p:pic>
        <p:nvPicPr>
          <p:cNvPr id="6" name="Picture 5">
            <a:extLst>
              <a:ext uri="{FF2B5EF4-FFF2-40B4-BE49-F238E27FC236}">
                <a16:creationId xmlns:a16="http://schemas.microsoft.com/office/drawing/2014/main" id="{2475B6E5-5655-4228-8493-7EA5D97BD2A4}"/>
              </a:ext>
            </a:extLst>
          </p:cNvPr>
          <p:cNvPicPr>
            <a:picLocks noChangeAspect="1"/>
          </p:cNvPicPr>
          <p:nvPr/>
        </p:nvPicPr>
        <p:blipFill>
          <a:blip r:embed="rId4"/>
          <a:stretch>
            <a:fillRect/>
          </a:stretch>
        </p:blipFill>
        <p:spPr>
          <a:xfrm>
            <a:off x="3608616" y="897598"/>
            <a:ext cx="4974767" cy="871804"/>
          </a:xfrm>
          <a:prstGeom prst="rect">
            <a:avLst/>
          </a:prstGeom>
        </p:spPr>
      </p:pic>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p:cTn id="19"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 calcmode="lin" valueType="num">
                                      <p:cBhvr>
                                        <p:cTn id="26"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 calcmode="lin" valueType="num">
                                      <p:cBhvr>
                                        <p:cTn id="33"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 calcmode="lin" valueType="num">
                                      <p:cBhvr>
                                        <p:cTn id="40"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 calcmode="lin" valueType="num">
                                      <p:cBhvr>
                                        <p:cTn id="47"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4.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5"/>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54F4-0184-410E-B38A-84E05FAD7E4E}"/>
              </a:ext>
            </a:extLst>
          </p:cNvPr>
          <p:cNvPicPr>
            <a:picLocks noChangeAspect="1"/>
          </p:cNvPicPr>
          <p:nvPr/>
        </p:nvPicPr>
        <p:blipFill rotWithShape="1">
          <a:blip r:embed="rId2"/>
          <a:srcRect l="7250" t="28656" r="9625" b="19096"/>
          <a:stretch/>
        </p:blipFill>
        <p:spPr>
          <a:xfrm>
            <a:off x="-1" y="-30480"/>
            <a:ext cx="12204641" cy="6888480"/>
          </a:xfrm>
          <a:prstGeom prst="rect">
            <a:avLst/>
          </a:prstGeom>
        </p:spPr>
      </p:pic>
      <p:pic>
        <p:nvPicPr>
          <p:cNvPr id="3" name="Picture 2">
            <a:extLst>
              <a:ext uri="{FF2B5EF4-FFF2-40B4-BE49-F238E27FC236}">
                <a16:creationId xmlns:a16="http://schemas.microsoft.com/office/drawing/2014/main"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õ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1454</Words>
  <Application>Microsoft Office PowerPoint</Application>
  <PresentationFormat>Widescreen</PresentationFormat>
  <Paragraphs>189</Paragraphs>
  <Slides>37</Slides>
  <Notes>25</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37</vt:i4>
      </vt:variant>
    </vt:vector>
  </HeadingPairs>
  <TitlesOfParts>
    <vt:vector size="55" baseType="lpstr">
      <vt:lpstr>等线</vt:lpstr>
      <vt:lpstr>#9Slide05 Phobia</vt:lpstr>
      <vt:lpstr>Arial</vt:lpstr>
      <vt:lpstr>Arial-Rounded</vt:lpstr>
      <vt:lpstr>Calibri</vt:lpstr>
      <vt:lpstr>Livvic</vt:lpstr>
      <vt:lpstr>Roboto Condensed Light</vt:lpstr>
      <vt:lpstr>Rubik</vt:lpstr>
      <vt:lpstr>SVN-Poky's</vt:lpstr>
      <vt:lpstr>Times New Roman</vt:lpstr>
      <vt:lpstr>UVN Banh Mi</vt:lpstr>
      <vt:lpstr>字魂27号-布丁体</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52</cp:revision>
  <dcterms:created xsi:type="dcterms:W3CDTF">2022-10-24T10:13:24Z</dcterms:created>
  <dcterms:modified xsi:type="dcterms:W3CDTF">2024-01-22T08:20:16Z</dcterms:modified>
</cp:coreProperties>
</file>