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8" r:id="rId2"/>
    <p:sldMasterId id="2147483690" r:id="rId3"/>
    <p:sldMasterId id="2147483702" r:id="rId4"/>
    <p:sldMasterId id="2147483714" r:id="rId5"/>
    <p:sldMasterId id="2147483726" r:id="rId6"/>
  </p:sldMasterIdLst>
  <p:notesMasterIdLst>
    <p:notesMasterId r:id="rId39"/>
  </p:notesMasterIdLst>
  <p:sldIdLst>
    <p:sldId id="407" r:id="rId7"/>
    <p:sldId id="2689" r:id="rId8"/>
    <p:sldId id="2690" r:id="rId9"/>
    <p:sldId id="2691" r:id="rId10"/>
    <p:sldId id="2692" r:id="rId11"/>
    <p:sldId id="2693" r:id="rId12"/>
    <p:sldId id="8692" r:id="rId13"/>
    <p:sldId id="8694" r:id="rId14"/>
    <p:sldId id="8695" r:id="rId15"/>
    <p:sldId id="925" r:id="rId16"/>
    <p:sldId id="910" r:id="rId17"/>
    <p:sldId id="3351" r:id="rId18"/>
    <p:sldId id="3354" r:id="rId19"/>
    <p:sldId id="8700" r:id="rId20"/>
    <p:sldId id="922" r:id="rId21"/>
    <p:sldId id="8701" r:id="rId22"/>
    <p:sldId id="8702" r:id="rId23"/>
    <p:sldId id="8696" r:id="rId24"/>
    <p:sldId id="8703" r:id="rId25"/>
    <p:sldId id="8704" r:id="rId26"/>
    <p:sldId id="8705" r:id="rId27"/>
    <p:sldId id="914" r:id="rId28"/>
    <p:sldId id="912" r:id="rId29"/>
    <p:sldId id="8706" r:id="rId30"/>
    <p:sldId id="3355" r:id="rId31"/>
    <p:sldId id="8707" r:id="rId32"/>
    <p:sldId id="8708" r:id="rId33"/>
    <p:sldId id="8709" r:id="rId34"/>
    <p:sldId id="8710" r:id="rId35"/>
    <p:sldId id="939" r:id="rId36"/>
    <p:sldId id="8711" r:id="rId37"/>
    <p:sldId id="8693"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4" d="100"/>
          <a:sy n="74" d="100"/>
        </p:scale>
        <p:origin x="1042"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0D9D16-B318-4B2C-9BFF-CEDA59CF81EC}" type="datetimeFigureOut">
              <a:rPr lang="en-US" smtClean="0"/>
              <a:t>31-Jan-24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844564-0D8E-4B61-8A41-04926DC58009}" type="slidenum">
              <a:rPr lang="en-US" smtClean="0"/>
              <a:t>‹#›</a:t>
            </a:fld>
            <a:endParaRPr lang="en-US"/>
          </a:p>
        </p:txBody>
      </p:sp>
    </p:spTree>
    <p:extLst>
      <p:ext uri="{BB962C8B-B14F-4D97-AF65-F5344CB8AC3E}">
        <p14:creationId xmlns:p14="http://schemas.microsoft.com/office/powerpoint/2010/main" val="15620802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1A39DD-8312-4AF0-8206-6D24B9C9B0E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Arial"/>
              <a:sym typeface="Arial"/>
            </a:endParaRPr>
          </a:p>
        </p:txBody>
      </p:sp>
    </p:spTree>
    <p:extLst>
      <p:ext uri="{BB962C8B-B14F-4D97-AF65-F5344CB8AC3E}">
        <p14:creationId xmlns:p14="http://schemas.microsoft.com/office/powerpoint/2010/main" val="24093577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2CAD8-F91A-409A-B778-AA74111763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457773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2CAD8-F91A-409A-B778-AA74111763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297401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幻灯片图像占位符 1"/>
          <p:cNvSpPr>
            <a:spLocks noGrp="1" noRot="1" noChangeAspect="1"/>
          </p:cNvSpPr>
          <p:nvPr>
            <p:ph type="sldImg"/>
          </p:nvPr>
        </p:nvSpPr>
        <p:spPr bwMode="auto">
          <a:noFill/>
          <a:ln>
            <a:solidFill>
              <a:srgbClr val="000000"/>
            </a:solidFill>
            <a:miter lim="800000"/>
            <a:headEnd/>
            <a:tailEnd/>
          </a:ln>
        </p:spPr>
      </p:sp>
      <p:sp>
        <p:nvSpPr>
          <p:cNvPr id="74754"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a:p>
        </p:txBody>
      </p:sp>
      <p:sp>
        <p:nvSpPr>
          <p:cNvPr id="76803"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C6D4A97-B3A9-4347-872E-EDB9A7358FD1}" type="slidenum">
              <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altLang="zh-CN"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幻灯片图像占位符 1"/>
          <p:cNvSpPr>
            <a:spLocks noGrp="1" noRot="1" noChangeAspect="1"/>
          </p:cNvSpPr>
          <p:nvPr>
            <p:ph type="sldImg"/>
          </p:nvPr>
        </p:nvSpPr>
        <p:spPr bwMode="auto">
          <a:noFill/>
          <a:ln>
            <a:solidFill>
              <a:srgbClr val="000000"/>
            </a:solidFill>
            <a:miter lim="800000"/>
            <a:headEnd/>
            <a:tailEnd/>
          </a:ln>
        </p:spPr>
      </p:sp>
      <p:sp>
        <p:nvSpPr>
          <p:cNvPr id="74754"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a:p>
        </p:txBody>
      </p:sp>
      <p:sp>
        <p:nvSpPr>
          <p:cNvPr id="76803"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C6D4A97-B3A9-4347-872E-EDB9A7358FD1}" type="slidenum">
              <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altLang="zh-CN"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839804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C6A3E7-7B0A-43E6-AF50-B970C3A8BCF7}" type="slidenum">
              <a:rPr kumimoji="0" lang="id-ID" sz="1200" b="0" i="0" u="none" strike="noStrike" kern="1200" cap="none" spc="0" normalizeH="0" baseline="0" noProof="0" smtClean="0">
                <a:ln>
                  <a:noFill/>
                </a:ln>
                <a:solidFill>
                  <a:prstClr val="black"/>
                </a:solidFill>
                <a:effectLst/>
                <a:uLnTx/>
                <a:uFillTx/>
                <a:latin typeface="等线"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id-ID"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24715068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C6A3E7-7B0A-43E6-AF50-B970C3A8BCF7}" type="slidenum">
              <a:rPr kumimoji="0" lang="id-ID" sz="1200" b="0" i="0" u="none" strike="noStrike" kern="1200" cap="none" spc="0" normalizeH="0" baseline="0" noProof="0" smtClean="0">
                <a:ln>
                  <a:noFill/>
                </a:ln>
                <a:solidFill>
                  <a:prstClr val="black"/>
                </a:solidFill>
                <a:effectLst/>
                <a:uLnTx/>
                <a:uFillTx/>
                <a:latin typeface="等线"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id-ID"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36709478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C6A3E7-7B0A-43E6-AF50-B970C3A8BCF7}" type="slidenum">
              <a:rPr kumimoji="0" lang="id-ID" sz="1200" b="0" i="0" u="none" strike="noStrike" kern="1200" cap="none" spc="0" normalizeH="0" baseline="0" noProof="0" smtClean="0">
                <a:ln>
                  <a:noFill/>
                </a:ln>
                <a:solidFill>
                  <a:prstClr val="black"/>
                </a:solidFill>
                <a:effectLst/>
                <a:uLnTx/>
                <a:uFillTx/>
                <a:latin typeface="等线"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id-ID"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14180388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C6A3E7-7B0A-43E6-AF50-B970C3A8BCF7}" type="slidenum">
              <a:rPr kumimoji="0" lang="id-ID" sz="1200" b="0" i="0" u="none" strike="noStrike" kern="1200" cap="none" spc="0" normalizeH="0" baseline="0" noProof="0" smtClean="0">
                <a:ln>
                  <a:noFill/>
                </a:ln>
                <a:solidFill>
                  <a:prstClr val="black"/>
                </a:solidFill>
                <a:effectLst/>
                <a:uLnTx/>
                <a:uFillTx/>
                <a:latin typeface="等线"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id-ID"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8650668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C6A3E7-7B0A-43E6-AF50-B970C3A8BCF7}" type="slidenum">
              <a:rPr kumimoji="0" lang="id-ID" sz="1200" b="0" i="0" u="none" strike="noStrike" kern="1200" cap="none" spc="0" normalizeH="0" baseline="0" noProof="0" smtClean="0">
                <a:ln>
                  <a:noFill/>
                </a:ln>
                <a:solidFill>
                  <a:prstClr val="black"/>
                </a:solidFill>
                <a:effectLst/>
                <a:uLnTx/>
                <a:uFillTx/>
                <a:latin typeface="等线"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id-ID"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15162498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066DFD-D77D-44AB-A44B-39D08D78940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759850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2CAD8-F91A-409A-B778-AA74111763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099313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Design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2CAD8-F91A-409A-B778-AA74111763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679601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2CAD8-F91A-409A-B778-AA74111763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927953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2CAD8-F91A-409A-B778-AA74111763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093484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1FC198-2D83-4DFC-8CDD-7D23AF44D41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942207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04509D-BEB1-46BE-BA4E-82A12FF6F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873279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C5934F-EAF2-4BA1-98D1-AB7BE00B8F7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521326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C5934F-EAF2-4BA1-98D1-AB7BE00B8F7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82076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C5934F-EAF2-4BA1-98D1-AB7BE00B8F7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430220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69E6307-B339-4BB6-917D-3C23473274C6}"/>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2072071-EDC3-4497-9CF5-D380D82635D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60F51E2-6110-42B6-AD1C-2A061E700915}"/>
              </a:ext>
            </a:extLst>
          </p:cNvPr>
          <p:cNvSpPr>
            <a:spLocks noGrp="1"/>
          </p:cNvSpPr>
          <p:nvPr>
            <p:ph type="dt" sz="half" idx="10"/>
          </p:nvPr>
        </p:nvSpPr>
        <p:spPr/>
        <p:txBody>
          <a:bodyPr/>
          <a:lstStyle/>
          <a:p>
            <a:fld id="{851456EF-EDA7-466D-90A9-97D47B7037CB}" type="datetimeFigureOut">
              <a:rPr lang="zh-CN" altLang="en-US" smtClean="0"/>
              <a:t>2024/1/31</a:t>
            </a:fld>
            <a:endParaRPr lang="zh-CN" altLang="en-US"/>
          </a:p>
        </p:txBody>
      </p:sp>
      <p:sp>
        <p:nvSpPr>
          <p:cNvPr id="5" name="页脚占位符 4">
            <a:extLst>
              <a:ext uri="{FF2B5EF4-FFF2-40B4-BE49-F238E27FC236}">
                <a16:creationId xmlns:a16="http://schemas.microsoft.com/office/drawing/2014/main" id="{0FB077BF-E70D-46F2-806A-019D5E9D853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190F3DE-A7B7-4C33-862E-179405C3ACF5}"/>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9275746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8DF56CA-60B2-41D2-9BC1-9F491180B7CD}"/>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4D036413-0D1F-49C6-ABC3-E88B00AA9D19}"/>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990967AC-5B2E-4CE5-B02B-28F41E919F81}"/>
              </a:ext>
            </a:extLst>
          </p:cNvPr>
          <p:cNvSpPr>
            <a:spLocks noGrp="1"/>
          </p:cNvSpPr>
          <p:nvPr>
            <p:ph type="dt" sz="half" idx="10"/>
          </p:nvPr>
        </p:nvSpPr>
        <p:spPr/>
        <p:txBody>
          <a:bodyPr/>
          <a:lstStyle/>
          <a:p>
            <a:fld id="{851456EF-EDA7-466D-90A9-97D47B7037CB}" type="datetimeFigureOut">
              <a:rPr lang="zh-CN" altLang="en-US" smtClean="0"/>
              <a:t>2024/1/31</a:t>
            </a:fld>
            <a:endParaRPr lang="zh-CN" altLang="en-US"/>
          </a:p>
        </p:txBody>
      </p:sp>
      <p:sp>
        <p:nvSpPr>
          <p:cNvPr id="5" name="页脚占位符 4">
            <a:extLst>
              <a:ext uri="{FF2B5EF4-FFF2-40B4-BE49-F238E27FC236}">
                <a16:creationId xmlns:a16="http://schemas.microsoft.com/office/drawing/2014/main" id="{8E7432D6-B28E-4415-90A8-1491910D2A2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FD1B169-DE41-4C59-B264-6376E14F05E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4498758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F2B3E7E-5BF0-4A59-8E75-85A611782CBE}"/>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8194D29-58BB-4975-B376-EF1A5BC29E8C}"/>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F808C711-39DA-4EF0-8F62-5B958554AD34}"/>
              </a:ext>
            </a:extLst>
          </p:cNvPr>
          <p:cNvSpPr>
            <a:spLocks noGrp="1"/>
          </p:cNvSpPr>
          <p:nvPr>
            <p:ph type="dt" sz="half" idx="10"/>
          </p:nvPr>
        </p:nvSpPr>
        <p:spPr/>
        <p:txBody>
          <a:bodyPr/>
          <a:lstStyle/>
          <a:p>
            <a:fld id="{851456EF-EDA7-466D-90A9-97D47B7037CB}" type="datetimeFigureOut">
              <a:rPr lang="zh-CN" altLang="en-US" smtClean="0"/>
              <a:t>2024/1/31</a:t>
            </a:fld>
            <a:endParaRPr lang="zh-CN" altLang="en-US"/>
          </a:p>
        </p:txBody>
      </p:sp>
      <p:sp>
        <p:nvSpPr>
          <p:cNvPr id="5" name="页脚占位符 4">
            <a:extLst>
              <a:ext uri="{FF2B5EF4-FFF2-40B4-BE49-F238E27FC236}">
                <a16:creationId xmlns:a16="http://schemas.microsoft.com/office/drawing/2014/main" id="{E334A974-65FE-4464-B01A-02E8F7EFEA5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5120632-8296-4676-AD40-600AE63B59EE}"/>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0444100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垂直排列标题与&#10;文本">
    <p:spTree>
      <p:nvGrpSpPr>
        <p:cNvPr id="1" name=""/>
        <p:cNvGrpSpPr/>
        <p:nvPr/>
      </p:nvGrpSpPr>
      <p:grpSpPr>
        <a:xfrm>
          <a:off x="0" y="0"/>
          <a:ext cx="0" cy="0"/>
          <a:chOff x="0" y="0"/>
          <a:chExt cx="0" cy="0"/>
        </a:xfrm>
      </p:grpSpPr>
      <p:pic>
        <p:nvPicPr>
          <p:cNvPr id="22" name="图片 21">
            <a:extLst>
              <a:ext uri="{FF2B5EF4-FFF2-40B4-BE49-F238E27FC236}">
                <a16:creationId xmlns:a16="http://schemas.microsoft.com/office/drawing/2014/main" id="{88119F5A-AD65-4B0E-9FC3-A3BA1274ECD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sp>
        <p:nvSpPr>
          <p:cNvPr id="5" name="矩形 4">
            <a:extLst>
              <a:ext uri="{FF2B5EF4-FFF2-40B4-BE49-F238E27FC236}">
                <a16:creationId xmlns:a16="http://schemas.microsoft.com/office/drawing/2014/main" id="{F592397F-5CF4-41CA-BFBF-162359753C44}"/>
              </a:ext>
            </a:extLst>
          </p:cNvPr>
          <p:cNvSpPr/>
          <p:nvPr userDrawn="1"/>
        </p:nvSpPr>
        <p:spPr>
          <a:xfrm>
            <a:off x="335279" y="411479"/>
            <a:ext cx="11521442" cy="6035040"/>
          </a:xfrm>
          <a:prstGeom prst="rect">
            <a:avLst/>
          </a:prstGeom>
          <a:solidFill>
            <a:schemeClr val="bg1"/>
          </a:solidFill>
          <a:ln>
            <a:noFill/>
          </a:ln>
          <a:effectLst>
            <a:outerShdw blurRad="393700" sx="102000" sy="102000" algn="ctr"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5714475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35935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7C25B2B0-692A-46A2-956F-D87A1A3CFB5B}" type="datetimeFigureOut">
              <a:rPr lang="zh-CN" altLang="en-US"/>
              <a:pPr>
                <a:defRPr/>
              </a:pPr>
              <a:t>2024/1/31</a:t>
            </a:fld>
            <a:endParaRPr lang="zh-CN" altLang="en-US"/>
          </a:p>
        </p:txBody>
      </p:sp>
      <p:sp>
        <p:nvSpPr>
          <p:cNvPr id="3" name="页脚占位符 4"/>
          <p:cNvSpPr>
            <a:spLocks noGrp="1"/>
          </p:cNvSpPr>
          <p:nvPr>
            <p:ph type="ftr" sz="quarter" idx="11"/>
          </p:nvPr>
        </p:nvSpPr>
        <p:spPr/>
        <p:txBody>
          <a:bodyPr/>
          <a:lstStyle>
            <a:lvl1pPr>
              <a:defRPr/>
            </a:lvl1pPr>
          </a:lstStyle>
          <a:p>
            <a:pPr>
              <a:defRPr/>
            </a:pPr>
            <a:endParaRPr lang="zh-CN" altLang="en-US"/>
          </a:p>
        </p:txBody>
      </p:sp>
      <p:sp>
        <p:nvSpPr>
          <p:cNvPr id="4" name="灯片编号占位符 5"/>
          <p:cNvSpPr>
            <a:spLocks noGrp="1"/>
          </p:cNvSpPr>
          <p:nvPr>
            <p:ph type="sldNum" sz="quarter" idx="12"/>
          </p:nvPr>
        </p:nvSpPr>
        <p:spPr/>
        <p:txBody>
          <a:bodyPr/>
          <a:lstStyle>
            <a:lvl1pPr>
              <a:defRPr/>
            </a:lvl1pPr>
          </a:lstStyle>
          <a:p>
            <a:pPr>
              <a:defRPr/>
            </a:pPr>
            <a:fld id="{CCE584FB-8213-408C-973A-0BFE315A5B2C}" type="slidenum">
              <a:rPr lang="zh-CN" altLang="en-US"/>
              <a:pPr>
                <a:defRPr/>
              </a:pPr>
              <a:t>‹#›</a:t>
            </a:fld>
            <a:endParaRPr lang="zh-CN" altLang="en-US"/>
          </a:p>
        </p:txBody>
      </p:sp>
    </p:spTree>
    <p:extLst>
      <p:ext uri="{BB962C8B-B14F-4D97-AF65-F5344CB8AC3E}">
        <p14:creationId xmlns:p14="http://schemas.microsoft.com/office/powerpoint/2010/main" val="28105330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9" name="矩形 8"/>
          <p:cNvSpPr/>
          <p:nvPr userDrawn="1"/>
        </p:nvSpPr>
        <p:spPr>
          <a:xfrm>
            <a:off x="0" y="0"/>
            <a:ext cx="12192000" cy="6858000"/>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93628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768200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7396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FBCFA92-4A2A-4955-9877-FE71804986E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77CC105D-BE4D-49D5-AB3C-91BA49259534}"/>
              </a:ext>
            </a:extLst>
          </p:cNvPr>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6927" indent="0" algn="ctr">
              <a:buNone/>
              <a:defRPr sz="2000"/>
            </a:lvl2pPr>
            <a:lvl3pPr marL="913878" indent="0" algn="ctr">
              <a:buNone/>
              <a:defRPr sz="1867"/>
            </a:lvl3pPr>
            <a:lvl4pPr marL="1370818" indent="0" algn="ctr">
              <a:buNone/>
              <a:defRPr sz="1600"/>
            </a:lvl4pPr>
            <a:lvl5pPr marL="1827757" indent="0" algn="ctr">
              <a:buNone/>
              <a:defRPr sz="1600"/>
            </a:lvl5pPr>
            <a:lvl6pPr marL="2284710" indent="0" algn="ctr">
              <a:buNone/>
              <a:defRPr sz="1600"/>
            </a:lvl6pPr>
            <a:lvl7pPr marL="2741634" indent="0" algn="ctr">
              <a:buNone/>
              <a:defRPr sz="1600"/>
            </a:lvl7pPr>
            <a:lvl8pPr marL="3198560" indent="0" algn="ctr">
              <a:buNone/>
              <a:defRPr sz="1600"/>
            </a:lvl8pPr>
            <a:lvl9pPr marL="3655487"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F6FEC97-1389-42A0-89B5-4F932A4A7E26}"/>
              </a:ext>
            </a:extLst>
          </p:cNvPr>
          <p:cNvSpPr>
            <a:spLocks noGrp="1"/>
          </p:cNvSpPr>
          <p:nvPr>
            <p:ph type="dt" sz="half" idx="10"/>
          </p:nvPr>
        </p:nvSpPr>
        <p:spPr>
          <a:xfrm>
            <a:off x="838200" y="6356352"/>
            <a:ext cx="2743200" cy="365125"/>
          </a:xfrm>
          <a:prstGeom prst="rect">
            <a:avLst/>
          </a:prstGeom>
        </p:spPr>
        <p:txBody>
          <a:bodyPr/>
          <a:lstStyle/>
          <a:p>
            <a:fld id="{2CCDC1D9-034D-494F-808F-2EA6504B546F}" type="datetimeFigureOut">
              <a:rPr lang="zh-CN" altLang="en-US" smtClean="0">
                <a:solidFill>
                  <a:prstClr val="black">
                    <a:tint val="75000"/>
                  </a:prstClr>
                </a:solidFill>
              </a:rPr>
              <a:pPr/>
              <a:t>2024/1/31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409FAB89-670F-4C9C-BE31-703288A2A801}"/>
              </a:ext>
            </a:extLst>
          </p:cNvPr>
          <p:cNvSpPr>
            <a:spLocks noGrp="1"/>
          </p:cNvSpPr>
          <p:nvPr>
            <p:ph type="ftr" sz="quarter" idx="11"/>
          </p:nvPr>
        </p:nvSpPr>
        <p:spPr>
          <a:xfrm>
            <a:off x="4038600" y="6356352"/>
            <a:ext cx="4114800" cy="365125"/>
          </a:xfrm>
          <a:prstGeom prst="rect">
            <a:avLst/>
          </a:prstGeom>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AAEB3DB9-1814-4EC3-89C6-F00C9328AE83}"/>
              </a:ext>
            </a:extLst>
          </p:cNvPr>
          <p:cNvSpPr>
            <a:spLocks noGrp="1"/>
          </p:cNvSpPr>
          <p:nvPr>
            <p:ph type="sldNum" sz="quarter" idx="12"/>
          </p:nvPr>
        </p:nvSpPr>
        <p:spPr>
          <a:xfrm>
            <a:off x="8610600" y="6356352"/>
            <a:ext cx="2743200" cy="365125"/>
          </a:xfrm>
          <a:prstGeom prst="rect">
            <a:avLst/>
          </a:prstGeom>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70378397"/>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AB07DA-7619-4B1C-B921-1F1228AB7F7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46DF692-DFC4-4AD7-A3F6-100210ACF9FA}"/>
              </a:ext>
            </a:extLst>
          </p:cNvPr>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AAF64C9-C166-401C-88A4-844ED903E804}"/>
              </a:ext>
            </a:extLst>
          </p:cNvPr>
          <p:cNvSpPr>
            <a:spLocks noGrp="1"/>
          </p:cNvSpPr>
          <p:nvPr>
            <p:ph type="dt" sz="half" idx="10"/>
          </p:nvPr>
        </p:nvSpPr>
        <p:spPr>
          <a:xfrm>
            <a:off x="838200" y="6356352"/>
            <a:ext cx="2743200" cy="365125"/>
          </a:xfrm>
          <a:prstGeom prst="rect">
            <a:avLst/>
          </a:prstGeom>
        </p:spPr>
        <p:txBody>
          <a:bodyPr/>
          <a:lstStyle/>
          <a:p>
            <a:fld id="{2CCDC1D9-034D-494F-808F-2EA6504B546F}" type="datetimeFigureOut">
              <a:rPr lang="zh-CN" altLang="en-US" smtClean="0">
                <a:solidFill>
                  <a:prstClr val="black">
                    <a:tint val="75000"/>
                  </a:prstClr>
                </a:solidFill>
              </a:rPr>
              <a:pPr/>
              <a:t>2024/1/31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D3021AD0-C1DE-4F39-BC18-5F9710E61BE4}"/>
              </a:ext>
            </a:extLst>
          </p:cNvPr>
          <p:cNvSpPr>
            <a:spLocks noGrp="1"/>
          </p:cNvSpPr>
          <p:nvPr>
            <p:ph type="ftr" sz="quarter" idx="11"/>
          </p:nvPr>
        </p:nvSpPr>
        <p:spPr>
          <a:xfrm>
            <a:off x="4038600" y="6356352"/>
            <a:ext cx="4114800" cy="365125"/>
          </a:xfrm>
          <a:prstGeom prst="rect">
            <a:avLst/>
          </a:prstGeom>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F11A0C21-B48D-48AA-832F-49C8217A46D7}"/>
              </a:ext>
            </a:extLst>
          </p:cNvPr>
          <p:cNvSpPr>
            <a:spLocks noGrp="1"/>
          </p:cNvSpPr>
          <p:nvPr>
            <p:ph type="sldNum" sz="quarter" idx="12"/>
          </p:nvPr>
        </p:nvSpPr>
        <p:spPr>
          <a:xfrm>
            <a:off x="8610600" y="6356352"/>
            <a:ext cx="2743200" cy="365125"/>
          </a:xfrm>
          <a:prstGeom prst="rect">
            <a:avLst/>
          </a:prstGeom>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33151345"/>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EF77EB-7B1C-4797-B807-1B765A21622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F7EB334-C061-42FA-A5AE-07BFA35371E8}"/>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147535A-CA5C-4FEB-8741-595DAEBF8813}"/>
              </a:ext>
            </a:extLst>
          </p:cNvPr>
          <p:cNvSpPr>
            <a:spLocks noGrp="1"/>
          </p:cNvSpPr>
          <p:nvPr>
            <p:ph type="dt" sz="half" idx="10"/>
          </p:nvPr>
        </p:nvSpPr>
        <p:spPr/>
        <p:txBody>
          <a:bodyPr/>
          <a:lstStyle/>
          <a:p>
            <a:fld id="{851456EF-EDA7-466D-90A9-97D47B7037CB}" type="datetimeFigureOut">
              <a:rPr lang="zh-CN" altLang="en-US" smtClean="0"/>
              <a:t>2024/1/31</a:t>
            </a:fld>
            <a:endParaRPr lang="zh-CN" altLang="en-US"/>
          </a:p>
        </p:txBody>
      </p:sp>
      <p:sp>
        <p:nvSpPr>
          <p:cNvPr id="5" name="页脚占位符 4">
            <a:extLst>
              <a:ext uri="{FF2B5EF4-FFF2-40B4-BE49-F238E27FC236}">
                <a16:creationId xmlns:a16="http://schemas.microsoft.com/office/drawing/2014/main" id="{0E5168A3-DC42-4431-B2A4-33DDF8F9422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28EB0B5-8941-4C75-B707-5940D44EDB0D}"/>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0412923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7F4143-72CA-4018-B33D-C53E2554C6BD}"/>
              </a:ext>
            </a:extLst>
          </p:cNvPr>
          <p:cNvSpPr>
            <a:spLocks noGrp="1"/>
          </p:cNvSpPr>
          <p:nvPr>
            <p:ph type="title"/>
          </p:nvPr>
        </p:nvSpPr>
        <p:spPr>
          <a:xfrm>
            <a:off x="831851" y="1709769"/>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8B5C304-D762-4C0C-8B61-4B2070581BDF}"/>
              </a:ext>
            </a:extLst>
          </p:cNvPr>
          <p:cNvSpPr>
            <a:spLocks noGrp="1"/>
          </p:cNvSpPr>
          <p:nvPr>
            <p:ph type="body" idx="1"/>
          </p:nvPr>
        </p:nvSpPr>
        <p:spPr>
          <a:xfrm>
            <a:off x="831851" y="4589465"/>
            <a:ext cx="10515600" cy="1500187"/>
          </a:xfrm>
          <a:prstGeom prst="rect">
            <a:avLst/>
          </a:prstGeom>
        </p:spPr>
        <p:txBody>
          <a:bodyPr/>
          <a:lstStyle>
            <a:lvl1pPr marL="0" indent="0">
              <a:buNone/>
              <a:defRPr sz="2400">
                <a:solidFill>
                  <a:schemeClr val="tx1">
                    <a:tint val="75000"/>
                  </a:schemeClr>
                </a:solidFill>
              </a:defRPr>
            </a:lvl1pPr>
            <a:lvl2pPr marL="456927" indent="0">
              <a:buNone/>
              <a:defRPr sz="2000">
                <a:solidFill>
                  <a:schemeClr val="tx1">
                    <a:tint val="75000"/>
                  </a:schemeClr>
                </a:solidFill>
              </a:defRPr>
            </a:lvl2pPr>
            <a:lvl3pPr marL="913878" indent="0">
              <a:buNone/>
              <a:defRPr sz="1867">
                <a:solidFill>
                  <a:schemeClr val="tx1">
                    <a:tint val="75000"/>
                  </a:schemeClr>
                </a:solidFill>
              </a:defRPr>
            </a:lvl3pPr>
            <a:lvl4pPr marL="1370818" indent="0">
              <a:buNone/>
              <a:defRPr sz="1600">
                <a:solidFill>
                  <a:schemeClr val="tx1">
                    <a:tint val="75000"/>
                  </a:schemeClr>
                </a:solidFill>
              </a:defRPr>
            </a:lvl4pPr>
            <a:lvl5pPr marL="1827757" indent="0">
              <a:buNone/>
              <a:defRPr sz="1600">
                <a:solidFill>
                  <a:schemeClr val="tx1">
                    <a:tint val="75000"/>
                  </a:schemeClr>
                </a:solidFill>
              </a:defRPr>
            </a:lvl5pPr>
            <a:lvl6pPr marL="2284710" indent="0">
              <a:buNone/>
              <a:defRPr sz="1600">
                <a:solidFill>
                  <a:schemeClr val="tx1">
                    <a:tint val="75000"/>
                  </a:schemeClr>
                </a:solidFill>
              </a:defRPr>
            </a:lvl6pPr>
            <a:lvl7pPr marL="2741634" indent="0">
              <a:buNone/>
              <a:defRPr sz="1600">
                <a:solidFill>
                  <a:schemeClr val="tx1">
                    <a:tint val="75000"/>
                  </a:schemeClr>
                </a:solidFill>
              </a:defRPr>
            </a:lvl7pPr>
            <a:lvl8pPr marL="3198560" indent="0">
              <a:buNone/>
              <a:defRPr sz="1600">
                <a:solidFill>
                  <a:schemeClr val="tx1">
                    <a:tint val="75000"/>
                  </a:schemeClr>
                </a:solidFill>
              </a:defRPr>
            </a:lvl8pPr>
            <a:lvl9pPr marL="3655487"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D045017-8FE4-4B4F-B6D7-932ADBDAEDF9}"/>
              </a:ext>
            </a:extLst>
          </p:cNvPr>
          <p:cNvSpPr>
            <a:spLocks noGrp="1"/>
          </p:cNvSpPr>
          <p:nvPr>
            <p:ph type="dt" sz="half" idx="10"/>
          </p:nvPr>
        </p:nvSpPr>
        <p:spPr>
          <a:xfrm>
            <a:off x="838200" y="6356352"/>
            <a:ext cx="2743200" cy="365125"/>
          </a:xfrm>
          <a:prstGeom prst="rect">
            <a:avLst/>
          </a:prstGeom>
        </p:spPr>
        <p:txBody>
          <a:bodyPr/>
          <a:lstStyle/>
          <a:p>
            <a:fld id="{2CCDC1D9-034D-494F-808F-2EA6504B546F}" type="datetimeFigureOut">
              <a:rPr lang="zh-CN" altLang="en-US" smtClean="0">
                <a:solidFill>
                  <a:prstClr val="black">
                    <a:tint val="75000"/>
                  </a:prstClr>
                </a:solidFill>
              </a:rPr>
              <a:pPr/>
              <a:t>2024/1/31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D937FE39-9B61-445E-970F-5630BACD1FDC}"/>
              </a:ext>
            </a:extLst>
          </p:cNvPr>
          <p:cNvSpPr>
            <a:spLocks noGrp="1"/>
          </p:cNvSpPr>
          <p:nvPr>
            <p:ph type="ftr" sz="quarter" idx="11"/>
          </p:nvPr>
        </p:nvSpPr>
        <p:spPr>
          <a:xfrm>
            <a:off x="4038600" y="6356352"/>
            <a:ext cx="4114800" cy="365125"/>
          </a:xfrm>
          <a:prstGeom prst="rect">
            <a:avLst/>
          </a:prstGeom>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D05F8463-EF49-440C-855E-B35299589A1E}"/>
              </a:ext>
            </a:extLst>
          </p:cNvPr>
          <p:cNvSpPr>
            <a:spLocks noGrp="1"/>
          </p:cNvSpPr>
          <p:nvPr>
            <p:ph type="sldNum" sz="quarter" idx="12"/>
          </p:nvPr>
        </p:nvSpPr>
        <p:spPr>
          <a:xfrm>
            <a:off x="8610600" y="6356352"/>
            <a:ext cx="2743200" cy="365125"/>
          </a:xfrm>
          <a:prstGeom prst="rect">
            <a:avLst/>
          </a:prstGeom>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39788904"/>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71935FBE-BCF0-437C-8C0B-27ED77907587}"/>
              </a:ext>
            </a:extLst>
          </p:cNvPr>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84BBAEBC-6555-4116-BB13-B8F2B1AC5224}"/>
              </a:ext>
            </a:extLst>
          </p:cNvPr>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A617240D-3FFD-4B37-B41A-DE2DC29C7D40}"/>
              </a:ext>
            </a:extLst>
          </p:cNvPr>
          <p:cNvSpPr>
            <a:spLocks noGrp="1"/>
          </p:cNvSpPr>
          <p:nvPr>
            <p:ph type="dt" sz="half" idx="10"/>
          </p:nvPr>
        </p:nvSpPr>
        <p:spPr>
          <a:xfrm>
            <a:off x="838200" y="6356352"/>
            <a:ext cx="2743200" cy="365125"/>
          </a:xfrm>
          <a:prstGeom prst="rect">
            <a:avLst/>
          </a:prstGeom>
        </p:spPr>
        <p:txBody>
          <a:bodyPr/>
          <a:lstStyle/>
          <a:p>
            <a:fld id="{2CCDC1D9-034D-494F-808F-2EA6504B546F}" type="datetimeFigureOut">
              <a:rPr lang="zh-CN" altLang="en-US" smtClean="0">
                <a:solidFill>
                  <a:prstClr val="black">
                    <a:tint val="75000"/>
                  </a:prstClr>
                </a:solidFill>
              </a:rPr>
              <a:pPr/>
              <a:t>2024/1/31</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303C2A9F-C11B-44DE-AC3F-6D7007D97CC8}"/>
              </a:ext>
            </a:extLst>
          </p:cNvPr>
          <p:cNvSpPr>
            <a:spLocks noGrp="1"/>
          </p:cNvSpPr>
          <p:nvPr>
            <p:ph type="ftr" sz="quarter" idx="11"/>
          </p:nvPr>
        </p:nvSpPr>
        <p:spPr>
          <a:xfrm>
            <a:off x="4038600" y="6356352"/>
            <a:ext cx="4114800" cy="365125"/>
          </a:xfrm>
          <a:prstGeom prst="rect">
            <a:avLst/>
          </a:prstGeom>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8EFCB1D1-879D-4994-B141-5600ED1A9CBC}"/>
              </a:ext>
            </a:extLst>
          </p:cNvPr>
          <p:cNvSpPr>
            <a:spLocks noGrp="1"/>
          </p:cNvSpPr>
          <p:nvPr>
            <p:ph type="sldNum" sz="quarter" idx="12"/>
          </p:nvPr>
        </p:nvSpPr>
        <p:spPr>
          <a:xfrm>
            <a:off x="8610600" y="6356352"/>
            <a:ext cx="2743200" cy="365125"/>
          </a:xfrm>
          <a:prstGeom prst="rect">
            <a:avLst/>
          </a:prstGeom>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61138725"/>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A8FEE04-58E4-4760-9847-E9872B23A418}"/>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9E2CC12-404D-4EDB-BCCD-1EC42500AA3A}"/>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6927" indent="0">
              <a:buNone/>
              <a:defRPr sz="2000" b="1"/>
            </a:lvl2pPr>
            <a:lvl3pPr marL="913878" indent="0">
              <a:buNone/>
              <a:defRPr sz="1867" b="1"/>
            </a:lvl3pPr>
            <a:lvl4pPr marL="1370818" indent="0">
              <a:buNone/>
              <a:defRPr sz="1600" b="1"/>
            </a:lvl4pPr>
            <a:lvl5pPr marL="1827757" indent="0">
              <a:buNone/>
              <a:defRPr sz="1600" b="1"/>
            </a:lvl5pPr>
            <a:lvl6pPr marL="2284710" indent="0">
              <a:buNone/>
              <a:defRPr sz="1600" b="1"/>
            </a:lvl6pPr>
            <a:lvl7pPr marL="2741634" indent="0">
              <a:buNone/>
              <a:defRPr sz="1600" b="1"/>
            </a:lvl7pPr>
            <a:lvl8pPr marL="3198560" indent="0">
              <a:buNone/>
              <a:defRPr sz="1600" b="1"/>
            </a:lvl8pPr>
            <a:lvl9pPr marL="3655487"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4F4E1FFA-5F35-43E0-AC13-7518008F3FE2}"/>
              </a:ext>
            </a:extLst>
          </p:cNvPr>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407C7421-4483-4563-9AFE-61EFA61019CB}"/>
              </a:ext>
            </a:extLst>
          </p:cNvPr>
          <p:cNvSpPr>
            <a:spLocks noGrp="1"/>
          </p:cNvSpPr>
          <p:nvPr>
            <p:ph type="body" sz="quarter" idx="3"/>
          </p:nvPr>
        </p:nvSpPr>
        <p:spPr>
          <a:xfrm>
            <a:off x="6172203" y="1681163"/>
            <a:ext cx="5183188" cy="823912"/>
          </a:xfrm>
          <a:prstGeom prst="rect">
            <a:avLst/>
          </a:prstGeom>
        </p:spPr>
        <p:txBody>
          <a:bodyPr anchor="b"/>
          <a:lstStyle>
            <a:lvl1pPr marL="0" indent="0">
              <a:buNone/>
              <a:defRPr sz="2400" b="1"/>
            </a:lvl1pPr>
            <a:lvl2pPr marL="456927" indent="0">
              <a:buNone/>
              <a:defRPr sz="2000" b="1"/>
            </a:lvl2pPr>
            <a:lvl3pPr marL="913878" indent="0">
              <a:buNone/>
              <a:defRPr sz="1867" b="1"/>
            </a:lvl3pPr>
            <a:lvl4pPr marL="1370818" indent="0">
              <a:buNone/>
              <a:defRPr sz="1600" b="1"/>
            </a:lvl4pPr>
            <a:lvl5pPr marL="1827757" indent="0">
              <a:buNone/>
              <a:defRPr sz="1600" b="1"/>
            </a:lvl5pPr>
            <a:lvl6pPr marL="2284710" indent="0">
              <a:buNone/>
              <a:defRPr sz="1600" b="1"/>
            </a:lvl6pPr>
            <a:lvl7pPr marL="2741634" indent="0">
              <a:buNone/>
              <a:defRPr sz="1600" b="1"/>
            </a:lvl7pPr>
            <a:lvl8pPr marL="3198560" indent="0">
              <a:buNone/>
              <a:defRPr sz="1600" b="1"/>
            </a:lvl8pPr>
            <a:lvl9pPr marL="3655487"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954A0E69-E43D-4340-A4F5-B8D1885E560E}"/>
              </a:ext>
            </a:extLst>
          </p:cNvPr>
          <p:cNvSpPr>
            <a:spLocks noGrp="1"/>
          </p:cNvSpPr>
          <p:nvPr>
            <p:ph sz="quarter" idx="4"/>
          </p:nvPr>
        </p:nvSpPr>
        <p:spPr>
          <a:xfrm>
            <a:off x="6172203"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091A4C16-115F-4BAF-A7C6-0D35AADE198D}"/>
              </a:ext>
            </a:extLst>
          </p:cNvPr>
          <p:cNvSpPr>
            <a:spLocks noGrp="1"/>
          </p:cNvSpPr>
          <p:nvPr>
            <p:ph type="dt" sz="half" idx="10"/>
          </p:nvPr>
        </p:nvSpPr>
        <p:spPr>
          <a:xfrm>
            <a:off x="838200" y="6356352"/>
            <a:ext cx="2743200" cy="365125"/>
          </a:xfrm>
          <a:prstGeom prst="rect">
            <a:avLst/>
          </a:prstGeom>
        </p:spPr>
        <p:txBody>
          <a:bodyPr/>
          <a:lstStyle/>
          <a:p>
            <a:fld id="{2CCDC1D9-034D-494F-808F-2EA6504B546F}" type="datetimeFigureOut">
              <a:rPr lang="zh-CN" altLang="en-US" smtClean="0">
                <a:solidFill>
                  <a:prstClr val="black">
                    <a:tint val="75000"/>
                  </a:prstClr>
                </a:solidFill>
              </a:rPr>
              <a:pPr/>
              <a:t>2024/1/31</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4F8A4299-5DF9-42D3-9B39-6E0CC80978CE}"/>
              </a:ext>
            </a:extLst>
          </p:cNvPr>
          <p:cNvSpPr>
            <a:spLocks noGrp="1"/>
          </p:cNvSpPr>
          <p:nvPr>
            <p:ph type="ftr" sz="quarter" idx="11"/>
          </p:nvPr>
        </p:nvSpPr>
        <p:spPr>
          <a:xfrm>
            <a:off x="4038600" y="6356352"/>
            <a:ext cx="4114800" cy="365125"/>
          </a:xfrm>
          <a:prstGeom prst="rect">
            <a:avLst/>
          </a:prstGeom>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D881C771-9347-4097-B961-6A14517F4F0E}"/>
              </a:ext>
            </a:extLst>
          </p:cNvPr>
          <p:cNvSpPr>
            <a:spLocks noGrp="1"/>
          </p:cNvSpPr>
          <p:nvPr>
            <p:ph type="sldNum" sz="quarter" idx="12"/>
          </p:nvPr>
        </p:nvSpPr>
        <p:spPr>
          <a:xfrm>
            <a:off x="8610600" y="6356352"/>
            <a:ext cx="2743200" cy="365125"/>
          </a:xfrm>
          <a:prstGeom prst="rect">
            <a:avLst/>
          </a:prstGeom>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9439212"/>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AF9FCC0-3AAC-4C46-B138-158D57233ACA}"/>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B4364BB-3573-4087-8070-E8E03F1FFF6E}"/>
              </a:ext>
            </a:extLst>
          </p:cNvPr>
          <p:cNvSpPr>
            <a:spLocks noGrp="1"/>
          </p:cNvSpPr>
          <p:nvPr>
            <p:ph type="dt" sz="half" idx="10"/>
          </p:nvPr>
        </p:nvSpPr>
        <p:spPr>
          <a:xfrm>
            <a:off x="838200" y="6356352"/>
            <a:ext cx="2743200" cy="365125"/>
          </a:xfrm>
          <a:prstGeom prst="rect">
            <a:avLst/>
          </a:prstGeom>
        </p:spPr>
        <p:txBody>
          <a:bodyPr/>
          <a:lstStyle/>
          <a:p>
            <a:fld id="{2CCDC1D9-034D-494F-808F-2EA6504B546F}" type="datetimeFigureOut">
              <a:rPr lang="zh-CN" altLang="en-US" smtClean="0">
                <a:solidFill>
                  <a:prstClr val="black">
                    <a:tint val="75000"/>
                  </a:prstClr>
                </a:solidFill>
              </a:rPr>
              <a:pPr/>
              <a:t>2024/1/31</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4373BA40-C4D5-4E71-B9FA-63CA17F70E07}"/>
              </a:ext>
            </a:extLst>
          </p:cNvPr>
          <p:cNvSpPr>
            <a:spLocks noGrp="1"/>
          </p:cNvSpPr>
          <p:nvPr>
            <p:ph type="ftr" sz="quarter" idx="11"/>
          </p:nvPr>
        </p:nvSpPr>
        <p:spPr>
          <a:xfrm>
            <a:off x="4038600" y="6356352"/>
            <a:ext cx="4114800" cy="365125"/>
          </a:xfrm>
          <a:prstGeom prst="rect">
            <a:avLst/>
          </a:prstGeom>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FFD05B9A-50A9-4A72-8A14-8943EF36413C}"/>
              </a:ext>
            </a:extLst>
          </p:cNvPr>
          <p:cNvSpPr>
            <a:spLocks noGrp="1"/>
          </p:cNvSpPr>
          <p:nvPr>
            <p:ph type="sldNum" sz="quarter" idx="12"/>
          </p:nvPr>
        </p:nvSpPr>
        <p:spPr>
          <a:xfrm>
            <a:off x="8610600" y="6356352"/>
            <a:ext cx="2743200" cy="365125"/>
          </a:xfrm>
          <a:prstGeom prst="rect">
            <a:avLst/>
          </a:prstGeom>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33720057"/>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49377C1-05FB-402C-AD10-FE68211C71D1}"/>
              </a:ext>
            </a:extLst>
          </p:cNvPr>
          <p:cNvSpPr>
            <a:spLocks noGrp="1"/>
          </p:cNvSpPr>
          <p:nvPr>
            <p:ph type="dt" sz="half" idx="10"/>
          </p:nvPr>
        </p:nvSpPr>
        <p:spPr>
          <a:xfrm>
            <a:off x="838200" y="6356352"/>
            <a:ext cx="2743200" cy="365125"/>
          </a:xfrm>
          <a:prstGeom prst="rect">
            <a:avLst/>
          </a:prstGeom>
        </p:spPr>
        <p:txBody>
          <a:bodyPr/>
          <a:lstStyle/>
          <a:p>
            <a:fld id="{2CCDC1D9-034D-494F-808F-2EA6504B546F}" type="datetimeFigureOut">
              <a:rPr lang="zh-CN" altLang="en-US" smtClean="0">
                <a:solidFill>
                  <a:prstClr val="black">
                    <a:tint val="75000"/>
                  </a:prstClr>
                </a:solidFill>
              </a:rPr>
              <a:pPr/>
              <a:t>2024/1/31</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3C3AB296-824A-4BBA-9EF9-02A792B683C2}"/>
              </a:ext>
            </a:extLst>
          </p:cNvPr>
          <p:cNvSpPr>
            <a:spLocks noGrp="1"/>
          </p:cNvSpPr>
          <p:nvPr>
            <p:ph type="ftr" sz="quarter" idx="11"/>
          </p:nvPr>
        </p:nvSpPr>
        <p:spPr>
          <a:xfrm>
            <a:off x="4038600" y="6356352"/>
            <a:ext cx="4114800" cy="365125"/>
          </a:xfrm>
          <a:prstGeom prst="rect">
            <a:avLst/>
          </a:prstGeom>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439DD524-F5B2-4F22-A9A8-A7B1E6B772DD}"/>
              </a:ext>
            </a:extLst>
          </p:cNvPr>
          <p:cNvSpPr>
            <a:spLocks noGrp="1"/>
          </p:cNvSpPr>
          <p:nvPr>
            <p:ph type="sldNum" sz="quarter" idx="12"/>
          </p:nvPr>
        </p:nvSpPr>
        <p:spPr>
          <a:xfrm>
            <a:off x="8610600" y="6356352"/>
            <a:ext cx="2743200" cy="365125"/>
          </a:xfrm>
          <a:prstGeom prst="rect">
            <a:avLst/>
          </a:prstGeom>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11595591"/>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0F86F6-6C07-4831-8D20-C1B4C814283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2429556-2AF2-4684-A3A3-A1224F8CBAF3}"/>
              </a:ext>
            </a:extLst>
          </p:cNvPr>
          <p:cNvSpPr>
            <a:spLocks noGrp="1"/>
          </p:cNvSpPr>
          <p:nvPr>
            <p:ph idx="1"/>
          </p:nvPr>
        </p:nvSpPr>
        <p:spPr>
          <a:xfrm>
            <a:off x="5183188" y="98745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6C587A15-6ED0-41C3-A506-34EF583829A6}"/>
              </a:ext>
            </a:extLst>
          </p:cNvPr>
          <p:cNvSpPr>
            <a:spLocks noGrp="1"/>
          </p:cNvSpPr>
          <p:nvPr>
            <p:ph type="body" sz="half" idx="2"/>
          </p:nvPr>
        </p:nvSpPr>
        <p:spPr>
          <a:xfrm>
            <a:off x="839788" y="2057403"/>
            <a:ext cx="3932237" cy="3811588"/>
          </a:xfrm>
          <a:prstGeom prst="rect">
            <a:avLst/>
          </a:prstGeom>
        </p:spPr>
        <p:txBody>
          <a:bodyPr/>
          <a:lstStyle>
            <a:lvl1pPr marL="0" indent="0">
              <a:buNone/>
              <a:defRPr sz="1600"/>
            </a:lvl1pPr>
            <a:lvl2pPr marL="456927" indent="0">
              <a:buNone/>
              <a:defRPr sz="1467"/>
            </a:lvl2pPr>
            <a:lvl3pPr marL="913878" indent="0">
              <a:buNone/>
              <a:defRPr sz="1200"/>
            </a:lvl3pPr>
            <a:lvl4pPr marL="1370818" indent="0">
              <a:buNone/>
              <a:defRPr sz="1067"/>
            </a:lvl4pPr>
            <a:lvl5pPr marL="1827757" indent="0">
              <a:buNone/>
              <a:defRPr sz="1067"/>
            </a:lvl5pPr>
            <a:lvl6pPr marL="2284710" indent="0">
              <a:buNone/>
              <a:defRPr sz="1067"/>
            </a:lvl6pPr>
            <a:lvl7pPr marL="2741634" indent="0">
              <a:buNone/>
              <a:defRPr sz="1067"/>
            </a:lvl7pPr>
            <a:lvl8pPr marL="3198560" indent="0">
              <a:buNone/>
              <a:defRPr sz="1067"/>
            </a:lvl8pPr>
            <a:lvl9pPr marL="3655487" indent="0">
              <a:buNone/>
              <a:defRPr sz="1067"/>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CA4D7D4-47E8-4E05-936E-B2D7F316B60A}"/>
              </a:ext>
            </a:extLst>
          </p:cNvPr>
          <p:cNvSpPr>
            <a:spLocks noGrp="1"/>
          </p:cNvSpPr>
          <p:nvPr>
            <p:ph type="dt" sz="half" idx="10"/>
          </p:nvPr>
        </p:nvSpPr>
        <p:spPr>
          <a:xfrm>
            <a:off x="838200" y="6356352"/>
            <a:ext cx="2743200" cy="365125"/>
          </a:xfrm>
          <a:prstGeom prst="rect">
            <a:avLst/>
          </a:prstGeom>
        </p:spPr>
        <p:txBody>
          <a:bodyPr/>
          <a:lstStyle/>
          <a:p>
            <a:fld id="{2CCDC1D9-034D-494F-808F-2EA6504B546F}" type="datetimeFigureOut">
              <a:rPr lang="zh-CN" altLang="en-US" smtClean="0">
                <a:solidFill>
                  <a:prstClr val="black">
                    <a:tint val="75000"/>
                  </a:prstClr>
                </a:solidFill>
              </a:rPr>
              <a:pPr/>
              <a:t>2024/1/31</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3F620E06-6DF6-4C99-8CF2-4501BB589320}"/>
              </a:ext>
            </a:extLst>
          </p:cNvPr>
          <p:cNvSpPr>
            <a:spLocks noGrp="1"/>
          </p:cNvSpPr>
          <p:nvPr>
            <p:ph type="ftr" sz="quarter" idx="11"/>
          </p:nvPr>
        </p:nvSpPr>
        <p:spPr>
          <a:xfrm>
            <a:off x="4038600" y="6356352"/>
            <a:ext cx="4114800" cy="365125"/>
          </a:xfrm>
          <a:prstGeom prst="rect">
            <a:avLst/>
          </a:prstGeom>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BE6D4E1F-A5C6-4FC6-9D46-A64234A9DEF8}"/>
              </a:ext>
            </a:extLst>
          </p:cNvPr>
          <p:cNvSpPr>
            <a:spLocks noGrp="1"/>
          </p:cNvSpPr>
          <p:nvPr>
            <p:ph type="sldNum" sz="quarter" idx="12"/>
          </p:nvPr>
        </p:nvSpPr>
        <p:spPr>
          <a:xfrm>
            <a:off x="8610600" y="6356352"/>
            <a:ext cx="2743200" cy="365125"/>
          </a:xfrm>
          <a:prstGeom prst="rect">
            <a:avLst/>
          </a:prstGeom>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81306857"/>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19341F-BC20-4D75-B5DC-1F7C17988DC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B7166158-BA18-4E92-917A-11C3B01B1EA7}"/>
              </a:ext>
            </a:extLst>
          </p:cNvPr>
          <p:cNvSpPr>
            <a:spLocks noGrp="1"/>
          </p:cNvSpPr>
          <p:nvPr>
            <p:ph type="pic" idx="1"/>
          </p:nvPr>
        </p:nvSpPr>
        <p:spPr>
          <a:xfrm>
            <a:off x="5183188" y="987456"/>
            <a:ext cx="6172200" cy="4873625"/>
          </a:xfrm>
          <a:prstGeom prst="rect">
            <a:avLst/>
          </a:prstGeom>
        </p:spPr>
        <p:txBody>
          <a:bodyPr/>
          <a:lstStyle>
            <a:lvl1pPr marL="0" indent="0">
              <a:buNone/>
              <a:defRPr sz="3200"/>
            </a:lvl1pPr>
            <a:lvl2pPr marL="456927" indent="0">
              <a:buNone/>
              <a:defRPr sz="2800"/>
            </a:lvl2pPr>
            <a:lvl3pPr marL="913878" indent="0">
              <a:buNone/>
              <a:defRPr sz="2400"/>
            </a:lvl3pPr>
            <a:lvl4pPr marL="1370818" indent="0">
              <a:buNone/>
              <a:defRPr sz="2000"/>
            </a:lvl4pPr>
            <a:lvl5pPr marL="1827757" indent="0">
              <a:buNone/>
              <a:defRPr sz="2000"/>
            </a:lvl5pPr>
            <a:lvl6pPr marL="2284710" indent="0">
              <a:buNone/>
              <a:defRPr sz="2000"/>
            </a:lvl6pPr>
            <a:lvl7pPr marL="2741634" indent="0">
              <a:buNone/>
              <a:defRPr sz="2000"/>
            </a:lvl7pPr>
            <a:lvl8pPr marL="3198560" indent="0">
              <a:buNone/>
              <a:defRPr sz="2000"/>
            </a:lvl8pPr>
            <a:lvl9pPr marL="3655487" indent="0">
              <a:buNone/>
              <a:defRPr sz="2000"/>
            </a:lvl9pPr>
          </a:lstStyle>
          <a:p>
            <a:endParaRPr lang="zh-CN" altLang="en-US"/>
          </a:p>
        </p:txBody>
      </p:sp>
      <p:sp>
        <p:nvSpPr>
          <p:cNvPr id="4" name="文本占位符 3">
            <a:extLst>
              <a:ext uri="{FF2B5EF4-FFF2-40B4-BE49-F238E27FC236}">
                <a16:creationId xmlns:a16="http://schemas.microsoft.com/office/drawing/2014/main" id="{70744C76-7DCC-4010-B3E6-1F24869DAB33}"/>
              </a:ext>
            </a:extLst>
          </p:cNvPr>
          <p:cNvSpPr>
            <a:spLocks noGrp="1"/>
          </p:cNvSpPr>
          <p:nvPr>
            <p:ph type="body" sz="half" idx="2"/>
          </p:nvPr>
        </p:nvSpPr>
        <p:spPr>
          <a:xfrm>
            <a:off x="839788" y="2057403"/>
            <a:ext cx="3932237" cy="3811588"/>
          </a:xfrm>
          <a:prstGeom prst="rect">
            <a:avLst/>
          </a:prstGeom>
        </p:spPr>
        <p:txBody>
          <a:bodyPr/>
          <a:lstStyle>
            <a:lvl1pPr marL="0" indent="0">
              <a:buNone/>
              <a:defRPr sz="1600"/>
            </a:lvl1pPr>
            <a:lvl2pPr marL="456927" indent="0">
              <a:buNone/>
              <a:defRPr sz="1467"/>
            </a:lvl2pPr>
            <a:lvl3pPr marL="913878" indent="0">
              <a:buNone/>
              <a:defRPr sz="1200"/>
            </a:lvl3pPr>
            <a:lvl4pPr marL="1370818" indent="0">
              <a:buNone/>
              <a:defRPr sz="1067"/>
            </a:lvl4pPr>
            <a:lvl5pPr marL="1827757" indent="0">
              <a:buNone/>
              <a:defRPr sz="1067"/>
            </a:lvl5pPr>
            <a:lvl6pPr marL="2284710" indent="0">
              <a:buNone/>
              <a:defRPr sz="1067"/>
            </a:lvl6pPr>
            <a:lvl7pPr marL="2741634" indent="0">
              <a:buNone/>
              <a:defRPr sz="1067"/>
            </a:lvl7pPr>
            <a:lvl8pPr marL="3198560" indent="0">
              <a:buNone/>
              <a:defRPr sz="1067"/>
            </a:lvl8pPr>
            <a:lvl9pPr marL="3655487" indent="0">
              <a:buNone/>
              <a:defRPr sz="1067"/>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B0F18D1-D802-4ACC-9F07-48DC1292A88B}"/>
              </a:ext>
            </a:extLst>
          </p:cNvPr>
          <p:cNvSpPr>
            <a:spLocks noGrp="1"/>
          </p:cNvSpPr>
          <p:nvPr>
            <p:ph type="dt" sz="half" idx="10"/>
          </p:nvPr>
        </p:nvSpPr>
        <p:spPr>
          <a:xfrm>
            <a:off x="838200" y="6356352"/>
            <a:ext cx="2743200" cy="365125"/>
          </a:xfrm>
          <a:prstGeom prst="rect">
            <a:avLst/>
          </a:prstGeom>
        </p:spPr>
        <p:txBody>
          <a:bodyPr/>
          <a:lstStyle/>
          <a:p>
            <a:fld id="{2CCDC1D9-034D-494F-808F-2EA6504B546F}" type="datetimeFigureOut">
              <a:rPr lang="zh-CN" altLang="en-US" smtClean="0">
                <a:solidFill>
                  <a:prstClr val="black">
                    <a:tint val="75000"/>
                  </a:prstClr>
                </a:solidFill>
              </a:rPr>
              <a:pPr/>
              <a:t>2024/1/31</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AB6BC1E0-E999-4F40-B5DC-E3C2D6C78D07}"/>
              </a:ext>
            </a:extLst>
          </p:cNvPr>
          <p:cNvSpPr>
            <a:spLocks noGrp="1"/>
          </p:cNvSpPr>
          <p:nvPr>
            <p:ph type="ftr" sz="quarter" idx="11"/>
          </p:nvPr>
        </p:nvSpPr>
        <p:spPr>
          <a:xfrm>
            <a:off x="4038600" y="6356352"/>
            <a:ext cx="4114800" cy="365125"/>
          </a:xfrm>
          <a:prstGeom prst="rect">
            <a:avLst/>
          </a:prstGeom>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661F03CD-48F1-40DE-B84A-EBA44C3B24AD}"/>
              </a:ext>
            </a:extLst>
          </p:cNvPr>
          <p:cNvSpPr>
            <a:spLocks noGrp="1"/>
          </p:cNvSpPr>
          <p:nvPr>
            <p:ph type="sldNum" sz="quarter" idx="12"/>
          </p:nvPr>
        </p:nvSpPr>
        <p:spPr>
          <a:xfrm>
            <a:off x="8610600" y="6356352"/>
            <a:ext cx="2743200" cy="365125"/>
          </a:xfrm>
          <a:prstGeom prst="rect">
            <a:avLst/>
          </a:prstGeom>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73061344"/>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34EAC8-4BA7-400C-AF05-FB44C4B8B9E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561D317-6887-478C-9C22-A8893A42DC7F}"/>
              </a:ext>
            </a:extLst>
          </p:cNvPr>
          <p:cNvSpPr>
            <a:spLocks noGrp="1"/>
          </p:cNvSpPr>
          <p:nvPr>
            <p:ph type="body" orient="vert" idx="1"/>
          </p:nvPr>
        </p:nvSpPr>
        <p:spPr>
          <a:xfrm>
            <a:off x="838200" y="1825625"/>
            <a:ext cx="10515600" cy="4351339"/>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E52E2C8-0BC2-4428-B87F-CAE62D24CD12}"/>
              </a:ext>
            </a:extLst>
          </p:cNvPr>
          <p:cNvSpPr>
            <a:spLocks noGrp="1"/>
          </p:cNvSpPr>
          <p:nvPr>
            <p:ph type="dt" sz="half" idx="10"/>
          </p:nvPr>
        </p:nvSpPr>
        <p:spPr>
          <a:xfrm>
            <a:off x="838200" y="6356352"/>
            <a:ext cx="2743200" cy="365125"/>
          </a:xfrm>
          <a:prstGeom prst="rect">
            <a:avLst/>
          </a:prstGeom>
        </p:spPr>
        <p:txBody>
          <a:bodyPr/>
          <a:lstStyle/>
          <a:p>
            <a:fld id="{2CCDC1D9-034D-494F-808F-2EA6504B546F}" type="datetimeFigureOut">
              <a:rPr lang="zh-CN" altLang="en-US" smtClean="0">
                <a:solidFill>
                  <a:prstClr val="black">
                    <a:tint val="75000"/>
                  </a:prstClr>
                </a:solidFill>
              </a:rPr>
              <a:pPr/>
              <a:t>2024/1/31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BF36DA95-492B-4B58-BC8B-C4A9E66E5DF9}"/>
              </a:ext>
            </a:extLst>
          </p:cNvPr>
          <p:cNvSpPr>
            <a:spLocks noGrp="1"/>
          </p:cNvSpPr>
          <p:nvPr>
            <p:ph type="ftr" sz="quarter" idx="11"/>
          </p:nvPr>
        </p:nvSpPr>
        <p:spPr>
          <a:xfrm>
            <a:off x="4038600" y="6356352"/>
            <a:ext cx="4114800" cy="365125"/>
          </a:xfrm>
          <a:prstGeom prst="rect">
            <a:avLst/>
          </a:prstGeom>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E7A2E644-4611-4026-8D9F-E5FB5E158A54}"/>
              </a:ext>
            </a:extLst>
          </p:cNvPr>
          <p:cNvSpPr>
            <a:spLocks noGrp="1"/>
          </p:cNvSpPr>
          <p:nvPr>
            <p:ph type="sldNum" sz="quarter" idx="12"/>
          </p:nvPr>
        </p:nvSpPr>
        <p:spPr>
          <a:xfrm>
            <a:off x="8610600" y="6356352"/>
            <a:ext cx="2743200" cy="365125"/>
          </a:xfrm>
          <a:prstGeom prst="rect">
            <a:avLst/>
          </a:prstGeom>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25337674"/>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195D849-4067-46BC-BDBF-7DAE9D4DECBE}"/>
              </a:ext>
            </a:extLst>
          </p:cNvPr>
          <p:cNvSpPr>
            <a:spLocks noGrp="1"/>
          </p:cNvSpPr>
          <p:nvPr>
            <p:ph type="title" orient="vert"/>
          </p:nvPr>
        </p:nvSpPr>
        <p:spPr>
          <a:xfrm>
            <a:off x="8724902" y="365155"/>
            <a:ext cx="2628900" cy="5811839"/>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D152E9A-DEF2-4F98-8BE3-544845A1AD95}"/>
              </a:ext>
            </a:extLst>
          </p:cNvPr>
          <p:cNvSpPr>
            <a:spLocks noGrp="1"/>
          </p:cNvSpPr>
          <p:nvPr>
            <p:ph type="body" orient="vert" idx="1"/>
          </p:nvPr>
        </p:nvSpPr>
        <p:spPr>
          <a:xfrm>
            <a:off x="838203" y="365155"/>
            <a:ext cx="7734300" cy="5811839"/>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810C62B-3612-444E-BF93-B496D3C360AD}"/>
              </a:ext>
            </a:extLst>
          </p:cNvPr>
          <p:cNvSpPr>
            <a:spLocks noGrp="1"/>
          </p:cNvSpPr>
          <p:nvPr>
            <p:ph type="dt" sz="half" idx="10"/>
          </p:nvPr>
        </p:nvSpPr>
        <p:spPr>
          <a:xfrm>
            <a:off x="838200" y="6356352"/>
            <a:ext cx="2743200" cy="365125"/>
          </a:xfrm>
          <a:prstGeom prst="rect">
            <a:avLst/>
          </a:prstGeom>
        </p:spPr>
        <p:txBody>
          <a:bodyPr/>
          <a:lstStyle/>
          <a:p>
            <a:fld id="{2CCDC1D9-034D-494F-808F-2EA6504B546F}" type="datetimeFigureOut">
              <a:rPr lang="zh-CN" altLang="en-US" smtClean="0">
                <a:solidFill>
                  <a:prstClr val="black">
                    <a:tint val="75000"/>
                  </a:prstClr>
                </a:solidFill>
              </a:rPr>
              <a:pPr/>
              <a:t>2024/1/31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F96CF058-403E-4A87-A8D1-1B4558B7957E}"/>
              </a:ext>
            </a:extLst>
          </p:cNvPr>
          <p:cNvSpPr>
            <a:spLocks noGrp="1"/>
          </p:cNvSpPr>
          <p:nvPr>
            <p:ph type="ftr" sz="quarter" idx="11"/>
          </p:nvPr>
        </p:nvSpPr>
        <p:spPr>
          <a:xfrm>
            <a:off x="4038600" y="6356352"/>
            <a:ext cx="4114800" cy="365125"/>
          </a:xfrm>
          <a:prstGeom prst="rect">
            <a:avLst/>
          </a:prstGeom>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B3B2CF62-0FD9-4C35-95A8-7BCD271C26AE}"/>
              </a:ext>
            </a:extLst>
          </p:cNvPr>
          <p:cNvSpPr>
            <a:spLocks noGrp="1"/>
          </p:cNvSpPr>
          <p:nvPr>
            <p:ph type="sldNum" sz="quarter" idx="12"/>
          </p:nvPr>
        </p:nvSpPr>
        <p:spPr>
          <a:xfrm>
            <a:off x="8610600" y="6356352"/>
            <a:ext cx="2743200" cy="365125"/>
          </a:xfrm>
          <a:prstGeom prst="rect">
            <a:avLst/>
          </a:prstGeom>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7336878"/>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FBCFA92-4A2A-4955-9877-FE71804986E4}"/>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77CC105D-BE4D-49D5-AB3C-91BA49259534}"/>
              </a:ext>
            </a:extLst>
          </p:cNvPr>
          <p:cNvSpPr>
            <a:spLocks noGrp="1"/>
          </p:cNvSpPr>
          <p:nvPr>
            <p:ph type="subTitle" idx="1"/>
          </p:nvPr>
        </p:nvSpPr>
        <p:spPr>
          <a:xfrm>
            <a:off x="1524000" y="3602037"/>
            <a:ext cx="9144000" cy="1655763"/>
          </a:xfrm>
        </p:spPr>
        <p:txBody>
          <a:bodyPr/>
          <a:lstStyle>
            <a:lvl1pPr marL="0" indent="0" algn="ctr">
              <a:buNone/>
              <a:defRPr sz="2400"/>
            </a:lvl1pPr>
            <a:lvl2pPr marL="456975" indent="0" algn="ctr">
              <a:buNone/>
              <a:defRPr sz="2000"/>
            </a:lvl2pPr>
            <a:lvl3pPr marL="913969" indent="0" algn="ctr">
              <a:buNone/>
              <a:defRPr sz="1867"/>
            </a:lvl3pPr>
            <a:lvl4pPr marL="1370954" indent="0" algn="ctr">
              <a:buNone/>
              <a:defRPr sz="1600"/>
            </a:lvl4pPr>
            <a:lvl5pPr marL="1827938" indent="0" algn="ctr">
              <a:buNone/>
              <a:defRPr sz="1600"/>
            </a:lvl5pPr>
            <a:lvl6pPr marL="2284934" indent="0" algn="ctr">
              <a:buNone/>
              <a:defRPr sz="1600"/>
            </a:lvl6pPr>
            <a:lvl7pPr marL="2741906" indent="0" algn="ctr">
              <a:buNone/>
              <a:defRPr sz="1600"/>
            </a:lvl7pPr>
            <a:lvl8pPr marL="3198880" indent="0" algn="ctr">
              <a:buNone/>
              <a:defRPr sz="1600"/>
            </a:lvl8pPr>
            <a:lvl9pPr marL="3655855"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F6FEC97-1389-42A0-89B5-4F932A4A7E26}"/>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2024/1/31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409FAB89-670F-4C9C-BE31-703288A2A801}"/>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AAEB3DB9-1814-4EC3-89C6-F00C9328AE83}"/>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56725659"/>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805127F-20D8-4068-878F-48890575BF37}"/>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EB98F518-0D22-4132-8C68-ED1D54680E2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6A1F2D2F-B897-46FD-A83C-A03ED06B7A11}"/>
              </a:ext>
            </a:extLst>
          </p:cNvPr>
          <p:cNvSpPr>
            <a:spLocks noGrp="1"/>
          </p:cNvSpPr>
          <p:nvPr>
            <p:ph type="dt" sz="half" idx="10"/>
          </p:nvPr>
        </p:nvSpPr>
        <p:spPr/>
        <p:txBody>
          <a:bodyPr/>
          <a:lstStyle/>
          <a:p>
            <a:fld id="{851456EF-EDA7-466D-90A9-97D47B7037CB}" type="datetimeFigureOut">
              <a:rPr lang="zh-CN" altLang="en-US" smtClean="0"/>
              <a:t>2024/1/31</a:t>
            </a:fld>
            <a:endParaRPr lang="zh-CN" altLang="en-US"/>
          </a:p>
        </p:txBody>
      </p:sp>
      <p:sp>
        <p:nvSpPr>
          <p:cNvPr id="5" name="页脚占位符 4">
            <a:extLst>
              <a:ext uri="{FF2B5EF4-FFF2-40B4-BE49-F238E27FC236}">
                <a16:creationId xmlns:a16="http://schemas.microsoft.com/office/drawing/2014/main" id="{BE6671F4-D60B-47B4-BB35-3100C47437F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E45399D-A2E8-4CAD-B3BB-26E911D8EAC7}"/>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546038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AB07DA-7619-4B1C-B921-1F1228AB7F7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46DF692-DFC4-4AD7-A3F6-100210ACF9FA}"/>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AAF64C9-C166-401C-88A4-844ED903E804}"/>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2024/1/31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D3021AD0-C1DE-4F39-BC18-5F9710E61BE4}"/>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F11A0C21-B48D-48AA-832F-49C8217A46D7}"/>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53746091"/>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7F4143-72CA-4018-B33D-C53E2554C6BD}"/>
              </a:ext>
            </a:extLst>
          </p:cNvPr>
          <p:cNvSpPr>
            <a:spLocks noGrp="1"/>
          </p:cNvSpPr>
          <p:nvPr>
            <p:ph type="title"/>
          </p:nvPr>
        </p:nvSpPr>
        <p:spPr>
          <a:xfrm>
            <a:off x="831851" y="1709764"/>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8B5C304-D762-4C0C-8B61-4B2070581BDF}"/>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6975" indent="0">
              <a:buNone/>
              <a:defRPr sz="2000">
                <a:solidFill>
                  <a:schemeClr val="tx1">
                    <a:tint val="75000"/>
                  </a:schemeClr>
                </a:solidFill>
              </a:defRPr>
            </a:lvl2pPr>
            <a:lvl3pPr marL="913969" indent="0">
              <a:buNone/>
              <a:defRPr sz="1867">
                <a:solidFill>
                  <a:schemeClr val="tx1">
                    <a:tint val="75000"/>
                  </a:schemeClr>
                </a:solidFill>
              </a:defRPr>
            </a:lvl3pPr>
            <a:lvl4pPr marL="1370954" indent="0">
              <a:buNone/>
              <a:defRPr sz="1600">
                <a:solidFill>
                  <a:schemeClr val="tx1">
                    <a:tint val="75000"/>
                  </a:schemeClr>
                </a:solidFill>
              </a:defRPr>
            </a:lvl4pPr>
            <a:lvl5pPr marL="1827938" indent="0">
              <a:buNone/>
              <a:defRPr sz="1600">
                <a:solidFill>
                  <a:schemeClr val="tx1">
                    <a:tint val="75000"/>
                  </a:schemeClr>
                </a:solidFill>
              </a:defRPr>
            </a:lvl5pPr>
            <a:lvl6pPr marL="2284934" indent="0">
              <a:buNone/>
              <a:defRPr sz="1600">
                <a:solidFill>
                  <a:schemeClr val="tx1">
                    <a:tint val="75000"/>
                  </a:schemeClr>
                </a:solidFill>
              </a:defRPr>
            </a:lvl6pPr>
            <a:lvl7pPr marL="2741906" indent="0">
              <a:buNone/>
              <a:defRPr sz="1600">
                <a:solidFill>
                  <a:schemeClr val="tx1">
                    <a:tint val="75000"/>
                  </a:schemeClr>
                </a:solidFill>
              </a:defRPr>
            </a:lvl7pPr>
            <a:lvl8pPr marL="3198880" indent="0">
              <a:buNone/>
              <a:defRPr sz="1600">
                <a:solidFill>
                  <a:schemeClr val="tx1">
                    <a:tint val="75000"/>
                  </a:schemeClr>
                </a:solidFill>
              </a:defRPr>
            </a:lvl8pPr>
            <a:lvl9pPr marL="3655855"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D045017-8FE4-4B4F-B6D7-932ADBDAEDF9}"/>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2024/1/31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D937FE39-9B61-445E-970F-5630BACD1FDC}"/>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D05F8463-EF49-440C-855E-B35299589A1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77914920"/>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71935FBE-BCF0-437C-8C0B-27ED77907587}"/>
              </a:ext>
            </a:extLst>
          </p:cNvPr>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84BBAEBC-6555-4116-BB13-B8F2B1AC5224}"/>
              </a:ext>
            </a:extLst>
          </p:cNvPr>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A617240D-3FFD-4B37-B41A-DE2DC29C7D40}"/>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2024/1/31</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303C2A9F-C11B-44DE-AC3F-6D7007D97CC8}"/>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8EFCB1D1-879D-4994-B141-5600ED1A9CBC}"/>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9" name="Picture 8">
            <a:extLst>
              <a:ext uri="{FF2B5EF4-FFF2-40B4-BE49-F238E27FC236}">
                <a16:creationId xmlns:a16="http://schemas.microsoft.com/office/drawing/2014/main" id="{47450A8A-DEB8-495E-AACE-84129B63C546}"/>
              </a:ext>
            </a:extLst>
          </p:cNvPr>
          <p:cNvPicPr>
            <a:picLocks noChangeAspect="1"/>
          </p:cNvPicPr>
          <p:nvPr userDrawn="1"/>
        </p:nvPicPr>
        <p:blipFill rotWithShape="1">
          <a:blip r:embed="rId2"/>
          <a:srcRect t="78629" r="49500"/>
          <a:stretch/>
        </p:blipFill>
        <p:spPr>
          <a:xfrm>
            <a:off x="0" y="-2810977"/>
            <a:ext cx="12192000" cy="2076560"/>
          </a:xfrm>
          <a:prstGeom prst="rect">
            <a:avLst/>
          </a:prstGeom>
        </p:spPr>
      </p:pic>
    </p:spTree>
    <p:extLst>
      <p:ext uri="{BB962C8B-B14F-4D97-AF65-F5344CB8AC3E}">
        <p14:creationId xmlns:p14="http://schemas.microsoft.com/office/powerpoint/2010/main" val="1672846953"/>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A8FEE04-58E4-4760-9847-E9872B23A418}"/>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9E2CC12-404D-4EDB-BCCD-1EC42500AA3A}"/>
              </a:ext>
            </a:extLst>
          </p:cNvPr>
          <p:cNvSpPr>
            <a:spLocks noGrp="1"/>
          </p:cNvSpPr>
          <p:nvPr>
            <p:ph type="body" idx="1"/>
          </p:nvPr>
        </p:nvSpPr>
        <p:spPr>
          <a:xfrm>
            <a:off x="839789" y="1681163"/>
            <a:ext cx="5157787" cy="823912"/>
          </a:xfrm>
        </p:spPr>
        <p:txBody>
          <a:bodyPr anchor="b"/>
          <a:lstStyle>
            <a:lvl1pPr marL="0" indent="0">
              <a:buNone/>
              <a:defRPr sz="2400" b="1"/>
            </a:lvl1pPr>
            <a:lvl2pPr marL="456975" indent="0">
              <a:buNone/>
              <a:defRPr sz="2000" b="1"/>
            </a:lvl2pPr>
            <a:lvl3pPr marL="913969" indent="0">
              <a:buNone/>
              <a:defRPr sz="1867" b="1"/>
            </a:lvl3pPr>
            <a:lvl4pPr marL="1370954" indent="0">
              <a:buNone/>
              <a:defRPr sz="1600" b="1"/>
            </a:lvl4pPr>
            <a:lvl5pPr marL="1827938" indent="0">
              <a:buNone/>
              <a:defRPr sz="1600" b="1"/>
            </a:lvl5pPr>
            <a:lvl6pPr marL="2284934" indent="0">
              <a:buNone/>
              <a:defRPr sz="1600" b="1"/>
            </a:lvl6pPr>
            <a:lvl7pPr marL="2741906" indent="0">
              <a:buNone/>
              <a:defRPr sz="1600" b="1"/>
            </a:lvl7pPr>
            <a:lvl8pPr marL="3198880" indent="0">
              <a:buNone/>
              <a:defRPr sz="1600" b="1"/>
            </a:lvl8pPr>
            <a:lvl9pPr marL="3655855"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4F4E1FFA-5F35-43E0-AC13-7518008F3FE2}"/>
              </a:ext>
            </a:extLst>
          </p:cNvPr>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407C7421-4483-4563-9AFE-61EFA61019CB}"/>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6975" indent="0">
              <a:buNone/>
              <a:defRPr sz="2000" b="1"/>
            </a:lvl2pPr>
            <a:lvl3pPr marL="913969" indent="0">
              <a:buNone/>
              <a:defRPr sz="1867" b="1"/>
            </a:lvl3pPr>
            <a:lvl4pPr marL="1370954" indent="0">
              <a:buNone/>
              <a:defRPr sz="1600" b="1"/>
            </a:lvl4pPr>
            <a:lvl5pPr marL="1827938" indent="0">
              <a:buNone/>
              <a:defRPr sz="1600" b="1"/>
            </a:lvl5pPr>
            <a:lvl6pPr marL="2284934" indent="0">
              <a:buNone/>
              <a:defRPr sz="1600" b="1"/>
            </a:lvl6pPr>
            <a:lvl7pPr marL="2741906" indent="0">
              <a:buNone/>
              <a:defRPr sz="1600" b="1"/>
            </a:lvl7pPr>
            <a:lvl8pPr marL="3198880" indent="0">
              <a:buNone/>
              <a:defRPr sz="1600" b="1"/>
            </a:lvl8pPr>
            <a:lvl9pPr marL="3655855"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954A0E69-E43D-4340-A4F5-B8D1885E560E}"/>
              </a:ext>
            </a:extLst>
          </p:cNvPr>
          <p:cNvSpPr>
            <a:spLocks noGrp="1"/>
          </p:cNvSpPr>
          <p:nvPr>
            <p:ph sz="quarter" idx="4"/>
          </p:nvPr>
        </p:nvSpPr>
        <p:spPr>
          <a:xfrm>
            <a:off x="6172203"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091A4C16-115F-4BAF-A7C6-0D35AADE198D}"/>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2024/1/31</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4F8A4299-5DF9-42D3-9B39-6E0CC80978C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D881C771-9347-4097-B961-6A14517F4F0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4743919"/>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AF9FCC0-3AAC-4C46-B138-158D57233ACA}"/>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B4364BB-3573-4087-8070-E8E03F1FFF6E}"/>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2024/1/31</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4373BA40-C4D5-4E71-B9FA-63CA17F70E0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FFD05B9A-50A9-4A72-8A14-8943EF36413C}"/>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3701299"/>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49377C1-05FB-402C-AD10-FE68211C71D1}"/>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2024/1/31</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3C3AB296-824A-4BBA-9EF9-02A792B683C2}"/>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439DD524-F5B2-4F22-A9A8-A7B1E6B772DD}"/>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66136041"/>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0F86F6-6C07-4831-8D20-C1B4C814283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2429556-2AF2-4684-A3A3-A1224F8CBAF3}"/>
              </a:ext>
            </a:extLst>
          </p:cNvPr>
          <p:cNvSpPr>
            <a:spLocks noGrp="1"/>
          </p:cNvSpPr>
          <p:nvPr>
            <p:ph idx="1"/>
          </p:nvPr>
        </p:nvSpPr>
        <p:spPr>
          <a:xfrm>
            <a:off x="5183188" y="987450"/>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6C587A15-6ED0-41C3-A506-34EF583829A6}"/>
              </a:ext>
            </a:extLst>
          </p:cNvPr>
          <p:cNvSpPr>
            <a:spLocks noGrp="1"/>
          </p:cNvSpPr>
          <p:nvPr>
            <p:ph type="body" sz="half" idx="2"/>
          </p:nvPr>
        </p:nvSpPr>
        <p:spPr>
          <a:xfrm>
            <a:off x="839788" y="2057403"/>
            <a:ext cx="3932237" cy="3811588"/>
          </a:xfrm>
        </p:spPr>
        <p:txBody>
          <a:bodyPr/>
          <a:lstStyle>
            <a:lvl1pPr marL="0" indent="0">
              <a:buNone/>
              <a:defRPr sz="1600"/>
            </a:lvl1pPr>
            <a:lvl2pPr marL="456975" indent="0">
              <a:buNone/>
              <a:defRPr sz="1467"/>
            </a:lvl2pPr>
            <a:lvl3pPr marL="913969" indent="0">
              <a:buNone/>
              <a:defRPr sz="1200"/>
            </a:lvl3pPr>
            <a:lvl4pPr marL="1370954" indent="0">
              <a:buNone/>
              <a:defRPr sz="1067"/>
            </a:lvl4pPr>
            <a:lvl5pPr marL="1827938" indent="0">
              <a:buNone/>
              <a:defRPr sz="1067"/>
            </a:lvl5pPr>
            <a:lvl6pPr marL="2284934" indent="0">
              <a:buNone/>
              <a:defRPr sz="1067"/>
            </a:lvl6pPr>
            <a:lvl7pPr marL="2741906" indent="0">
              <a:buNone/>
              <a:defRPr sz="1067"/>
            </a:lvl7pPr>
            <a:lvl8pPr marL="3198880" indent="0">
              <a:buNone/>
              <a:defRPr sz="1067"/>
            </a:lvl8pPr>
            <a:lvl9pPr marL="3655855" indent="0">
              <a:buNone/>
              <a:defRPr sz="1067"/>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CA4D7D4-47E8-4E05-936E-B2D7F316B60A}"/>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2024/1/31</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3F620E06-6DF6-4C99-8CF2-4501BB58932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BE6D4E1F-A5C6-4FC6-9D46-A64234A9DEF8}"/>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78275842"/>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19341F-BC20-4D75-B5DC-1F7C17988DC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B7166158-BA18-4E92-917A-11C3B01B1EA7}"/>
              </a:ext>
            </a:extLst>
          </p:cNvPr>
          <p:cNvSpPr>
            <a:spLocks noGrp="1"/>
          </p:cNvSpPr>
          <p:nvPr>
            <p:ph type="pic" idx="1"/>
          </p:nvPr>
        </p:nvSpPr>
        <p:spPr>
          <a:xfrm>
            <a:off x="5183188" y="987450"/>
            <a:ext cx="6172200" cy="4873625"/>
          </a:xfrm>
        </p:spPr>
        <p:txBody>
          <a:bodyPr/>
          <a:lstStyle>
            <a:lvl1pPr marL="0" indent="0">
              <a:buNone/>
              <a:defRPr sz="3200"/>
            </a:lvl1pPr>
            <a:lvl2pPr marL="456975" indent="0">
              <a:buNone/>
              <a:defRPr sz="2800"/>
            </a:lvl2pPr>
            <a:lvl3pPr marL="913969" indent="0">
              <a:buNone/>
              <a:defRPr sz="2400"/>
            </a:lvl3pPr>
            <a:lvl4pPr marL="1370954" indent="0">
              <a:buNone/>
              <a:defRPr sz="2000"/>
            </a:lvl4pPr>
            <a:lvl5pPr marL="1827938" indent="0">
              <a:buNone/>
              <a:defRPr sz="2000"/>
            </a:lvl5pPr>
            <a:lvl6pPr marL="2284934" indent="0">
              <a:buNone/>
              <a:defRPr sz="2000"/>
            </a:lvl6pPr>
            <a:lvl7pPr marL="2741906" indent="0">
              <a:buNone/>
              <a:defRPr sz="2000"/>
            </a:lvl7pPr>
            <a:lvl8pPr marL="3198880" indent="0">
              <a:buNone/>
              <a:defRPr sz="2000"/>
            </a:lvl8pPr>
            <a:lvl9pPr marL="3655855" indent="0">
              <a:buNone/>
              <a:defRPr sz="2000"/>
            </a:lvl9pPr>
          </a:lstStyle>
          <a:p>
            <a:endParaRPr lang="zh-CN" altLang="en-US"/>
          </a:p>
        </p:txBody>
      </p:sp>
      <p:sp>
        <p:nvSpPr>
          <p:cNvPr id="4" name="文本占位符 3">
            <a:extLst>
              <a:ext uri="{FF2B5EF4-FFF2-40B4-BE49-F238E27FC236}">
                <a16:creationId xmlns:a16="http://schemas.microsoft.com/office/drawing/2014/main" id="{70744C76-7DCC-4010-B3E6-1F24869DAB33}"/>
              </a:ext>
            </a:extLst>
          </p:cNvPr>
          <p:cNvSpPr>
            <a:spLocks noGrp="1"/>
          </p:cNvSpPr>
          <p:nvPr>
            <p:ph type="body" sz="half" idx="2"/>
          </p:nvPr>
        </p:nvSpPr>
        <p:spPr>
          <a:xfrm>
            <a:off x="839788" y="2057403"/>
            <a:ext cx="3932237" cy="3811588"/>
          </a:xfrm>
        </p:spPr>
        <p:txBody>
          <a:bodyPr/>
          <a:lstStyle>
            <a:lvl1pPr marL="0" indent="0">
              <a:buNone/>
              <a:defRPr sz="1600"/>
            </a:lvl1pPr>
            <a:lvl2pPr marL="456975" indent="0">
              <a:buNone/>
              <a:defRPr sz="1467"/>
            </a:lvl2pPr>
            <a:lvl3pPr marL="913969" indent="0">
              <a:buNone/>
              <a:defRPr sz="1200"/>
            </a:lvl3pPr>
            <a:lvl4pPr marL="1370954" indent="0">
              <a:buNone/>
              <a:defRPr sz="1067"/>
            </a:lvl4pPr>
            <a:lvl5pPr marL="1827938" indent="0">
              <a:buNone/>
              <a:defRPr sz="1067"/>
            </a:lvl5pPr>
            <a:lvl6pPr marL="2284934" indent="0">
              <a:buNone/>
              <a:defRPr sz="1067"/>
            </a:lvl6pPr>
            <a:lvl7pPr marL="2741906" indent="0">
              <a:buNone/>
              <a:defRPr sz="1067"/>
            </a:lvl7pPr>
            <a:lvl8pPr marL="3198880" indent="0">
              <a:buNone/>
              <a:defRPr sz="1067"/>
            </a:lvl8pPr>
            <a:lvl9pPr marL="3655855" indent="0">
              <a:buNone/>
              <a:defRPr sz="1067"/>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B0F18D1-D802-4ACC-9F07-48DC1292A88B}"/>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2024/1/31</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AB6BC1E0-E999-4F40-B5DC-E3C2D6C78D0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661F03CD-48F1-40DE-B84A-EBA44C3B24AD}"/>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67063195"/>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34EAC8-4BA7-400C-AF05-FB44C4B8B9E3}"/>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561D317-6887-478C-9C22-A8893A42DC7F}"/>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E52E2C8-0BC2-4428-B87F-CAE62D24CD12}"/>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2024/1/31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BF36DA95-492B-4B58-BC8B-C4A9E66E5DF9}"/>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E7A2E644-4611-4026-8D9F-E5FB5E158A54}"/>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06906914"/>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195D849-4067-46BC-BDBF-7DAE9D4DECBE}"/>
              </a:ext>
            </a:extLst>
          </p:cNvPr>
          <p:cNvSpPr>
            <a:spLocks noGrp="1"/>
          </p:cNvSpPr>
          <p:nvPr>
            <p:ph type="title" orient="vert"/>
          </p:nvPr>
        </p:nvSpPr>
        <p:spPr>
          <a:xfrm>
            <a:off x="8724902" y="365150"/>
            <a:ext cx="2628900" cy="581183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D152E9A-DEF2-4F98-8BE3-544845A1AD95}"/>
              </a:ext>
            </a:extLst>
          </p:cNvPr>
          <p:cNvSpPr>
            <a:spLocks noGrp="1"/>
          </p:cNvSpPr>
          <p:nvPr>
            <p:ph type="body" orient="vert" idx="1"/>
          </p:nvPr>
        </p:nvSpPr>
        <p:spPr>
          <a:xfrm>
            <a:off x="838203" y="365150"/>
            <a:ext cx="7734300" cy="5811839"/>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810C62B-3612-444E-BF93-B496D3C360AD}"/>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2024/1/31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F96CF058-403E-4A87-A8D1-1B4558B7957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B3B2CF62-0FD9-4C35-95A8-7BCD271C26A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73332845"/>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94A8BC-975A-4B24-8DA5-BFD4085B51A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1B4331B-1258-49A7-A448-BA619BD2CBFB}"/>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CA832F10-E7A1-4918-9586-614F89310C75}"/>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96315400-E657-44A6-9431-0775D1338014}"/>
              </a:ext>
            </a:extLst>
          </p:cNvPr>
          <p:cNvSpPr>
            <a:spLocks noGrp="1"/>
          </p:cNvSpPr>
          <p:nvPr>
            <p:ph type="dt" sz="half" idx="10"/>
          </p:nvPr>
        </p:nvSpPr>
        <p:spPr/>
        <p:txBody>
          <a:bodyPr/>
          <a:lstStyle/>
          <a:p>
            <a:fld id="{851456EF-EDA7-466D-90A9-97D47B7037CB}" type="datetimeFigureOut">
              <a:rPr lang="zh-CN" altLang="en-US" smtClean="0"/>
              <a:t>2024/1/31</a:t>
            </a:fld>
            <a:endParaRPr lang="zh-CN" altLang="en-US"/>
          </a:p>
        </p:txBody>
      </p:sp>
      <p:sp>
        <p:nvSpPr>
          <p:cNvPr id="6" name="页脚占位符 5">
            <a:extLst>
              <a:ext uri="{FF2B5EF4-FFF2-40B4-BE49-F238E27FC236}">
                <a16:creationId xmlns:a16="http://schemas.microsoft.com/office/drawing/2014/main" id="{894BE32A-A4EE-4002-9DA3-2E867BA7937C}"/>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905ECE8-9536-4F2A-A2C6-F24A7E3A8A3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018491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FBCFA92-4A2A-4955-9877-FE71804986E4}"/>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77CC105D-BE4D-49D5-AB3C-91BA49259534}"/>
              </a:ext>
            </a:extLst>
          </p:cNvPr>
          <p:cNvSpPr>
            <a:spLocks noGrp="1"/>
          </p:cNvSpPr>
          <p:nvPr>
            <p:ph type="subTitle" idx="1"/>
          </p:nvPr>
        </p:nvSpPr>
        <p:spPr>
          <a:xfrm>
            <a:off x="1524000" y="3602037"/>
            <a:ext cx="9144000" cy="1655763"/>
          </a:xfrm>
        </p:spPr>
        <p:txBody>
          <a:bodyPr/>
          <a:lstStyle>
            <a:lvl1pPr marL="0" indent="0" algn="ctr">
              <a:buNone/>
              <a:defRPr sz="2400"/>
            </a:lvl1pPr>
            <a:lvl2pPr marL="457035" indent="0" algn="ctr">
              <a:buNone/>
              <a:defRPr sz="2000"/>
            </a:lvl2pPr>
            <a:lvl3pPr marL="914082" indent="0" algn="ctr">
              <a:buNone/>
              <a:defRPr sz="1867"/>
            </a:lvl3pPr>
            <a:lvl4pPr marL="1371124" indent="0" algn="ctr">
              <a:buNone/>
              <a:defRPr sz="1600"/>
            </a:lvl4pPr>
            <a:lvl5pPr marL="1828165" indent="0" algn="ctr">
              <a:buNone/>
              <a:defRPr sz="1600"/>
            </a:lvl5pPr>
            <a:lvl6pPr marL="2285214" indent="0" algn="ctr">
              <a:buNone/>
              <a:defRPr sz="1600"/>
            </a:lvl6pPr>
            <a:lvl7pPr marL="2742246" indent="0" algn="ctr">
              <a:buNone/>
              <a:defRPr sz="1600"/>
            </a:lvl7pPr>
            <a:lvl8pPr marL="3199280" indent="0" algn="ctr">
              <a:buNone/>
              <a:defRPr sz="1600"/>
            </a:lvl8pPr>
            <a:lvl9pPr marL="3656315"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F6FEC97-1389-42A0-89B5-4F932A4A7E26}"/>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2024/1/31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409FAB89-670F-4C9C-BE31-703288A2A801}"/>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AAEB3DB9-1814-4EC3-89C6-F00C9328AE83}"/>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39030360"/>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AB07DA-7619-4B1C-B921-1F1228AB7F7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46DF692-DFC4-4AD7-A3F6-100210ACF9FA}"/>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AAF64C9-C166-401C-88A4-844ED903E804}"/>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2024/1/31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D3021AD0-C1DE-4F39-BC18-5F9710E61BE4}"/>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F11A0C21-B48D-48AA-832F-49C8217A46D7}"/>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00971959"/>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7F4143-72CA-4018-B33D-C53E2554C6BD}"/>
              </a:ext>
            </a:extLst>
          </p:cNvPr>
          <p:cNvSpPr>
            <a:spLocks noGrp="1"/>
          </p:cNvSpPr>
          <p:nvPr>
            <p:ph type="title"/>
          </p:nvPr>
        </p:nvSpPr>
        <p:spPr>
          <a:xfrm>
            <a:off x="831851" y="1709757"/>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8B5C304-D762-4C0C-8B61-4B2070581BDF}"/>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035" indent="0">
              <a:buNone/>
              <a:defRPr sz="2000">
                <a:solidFill>
                  <a:schemeClr val="tx1">
                    <a:tint val="75000"/>
                  </a:schemeClr>
                </a:solidFill>
              </a:defRPr>
            </a:lvl2pPr>
            <a:lvl3pPr marL="914082" indent="0">
              <a:buNone/>
              <a:defRPr sz="1867">
                <a:solidFill>
                  <a:schemeClr val="tx1">
                    <a:tint val="75000"/>
                  </a:schemeClr>
                </a:solidFill>
              </a:defRPr>
            </a:lvl3pPr>
            <a:lvl4pPr marL="1371124" indent="0">
              <a:buNone/>
              <a:defRPr sz="1600">
                <a:solidFill>
                  <a:schemeClr val="tx1">
                    <a:tint val="75000"/>
                  </a:schemeClr>
                </a:solidFill>
              </a:defRPr>
            </a:lvl4pPr>
            <a:lvl5pPr marL="1828165" indent="0">
              <a:buNone/>
              <a:defRPr sz="1600">
                <a:solidFill>
                  <a:schemeClr val="tx1">
                    <a:tint val="75000"/>
                  </a:schemeClr>
                </a:solidFill>
              </a:defRPr>
            </a:lvl5pPr>
            <a:lvl6pPr marL="2285214" indent="0">
              <a:buNone/>
              <a:defRPr sz="1600">
                <a:solidFill>
                  <a:schemeClr val="tx1">
                    <a:tint val="75000"/>
                  </a:schemeClr>
                </a:solidFill>
              </a:defRPr>
            </a:lvl6pPr>
            <a:lvl7pPr marL="2742246" indent="0">
              <a:buNone/>
              <a:defRPr sz="1600">
                <a:solidFill>
                  <a:schemeClr val="tx1">
                    <a:tint val="75000"/>
                  </a:schemeClr>
                </a:solidFill>
              </a:defRPr>
            </a:lvl7pPr>
            <a:lvl8pPr marL="3199280" indent="0">
              <a:buNone/>
              <a:defRPr sz="1600">
                <a:solidFill>
                  <a:schemeClr val="tx1">
                    <a:tint val="75000"/>
                  </a:schemeClr>
                </a:solidFill>
              </a:defRPr>
            </a:lvl8pPr>
            <a:lvl9pPr marL="3656315"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D045017-8FE4-4B4F-B6D7-932ADBDAEDF9}"/>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2024/1/31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D937FE39-9B61-445E-970F-5630BACD1FDC}"/>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D05F8463-EF49-440C-855E-B35299589A1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3351218"/>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71935FBE-BCF0-437C-8C0B-27ED77907587}"/>
              </a:ext>
            </a:extLst>
          </p:cNvPr>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84BBAEBC-6555-4116-BB13-B8F2B1AC5224}"/>
              </a:ext>
            </a:extLst>
          </p:cNvPr>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A617240D-3FFD-4B37-B41A-DE2DC29C7D40}"/>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2024/1/31</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303C2A9F-C11B-44DE-AC3F-6D7007D97CC8}"/>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8EFCB1D1-879D-4994-B141-5600ED1A9CBC}"/>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63045581"/>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A8FEE04-58E4-4760-9847-E9872B23A418}"/>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9E2CC12-404D-4EDB-BCCD-1EC42500AA3A}"/>
              </a:ext>
            </a:extLst>
          </p:cNvPr>
          <p:cNvSpPr>
            <a:spLocks noGrp="1"/>
          </p:cNvSpPr>
          <p:nvPr>
            <p:ph type="body" idx="1"/>
          </p:nvPr>
        </p:nvSpPr>
        <p:spPr>
          <a:xfrm>
            <a:off x="839789" y="1681163"/>
            <a:ext cx="5157787" cy="823912"/>
          </a:xfrm>
        </p:spPr>
        <p:txBody>
          <a:bodyPr anchor="b"/>
          <a:lstStyle>
            <a:lvl1pPr marL="0" indent="0">
              <a:buNone/>
              <a:defRPr sz="2400" b="1"/>
            </a:lvl1pPr>
            <a:lvl2pPr marL="457035" indent="0">
              <a:buNone/>
              <a:defRPr sz="2000" b="1"/>
            </a:lvl2pPr>
            <a:lvl3pPr marL="914082" indent="0">
              <a:buNone/>
              <a:defRPr sz="1867" b="1"/>
            </a:lvl3pPr>
            <a:lvl4pPr marL="1371124" indent="0">
              <a:buNone/>
              <a:defRPr sz="1600" b="1"/>
            </a:lvl4pPr>
            <a:lvl5pPr marL="1828165" indent="0">
              <a:buNone/>
              <a:defRPr sz="1600" b="1"/>
            </a:lvl5pPr>
            <a:lvl6pPr marL="2285214" indent="0">
              <a:buNone/>
              <a:defRPr sz="1600" b="1"/>
            </a:lvl6pPr>
            <a:lvl7pPr marL="2742246" indent="0">
              <a:buNone/>
              <a:defRPr sz="1600" b="1"/>
            </a:lvl7pPr>
            <a:lvl8pPr marL="3199280" indent="0">
              <a:buNone/>
              <a:defRPr sz="1600" b="1"/>
            </a:lvl8pPr>
            <a:lvl9pPr marL="3656315"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4F4E1FFA-5F35-43E0-AC13-7518008F3FE2}"/>
              </a:ext>
            </a:extLst>
          </p:cNvPr>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407C7421-4483-4563-9AFE-61EFA61019CB}"/>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035" indent="0">
              <a:buNone/>
              <a:defRPr sz="2000" b="1"/>
            </a:lvl2pPr>
            <a:lvl3pPr marL="914082" indent="0">
              <a:buNone/>
              <a:defRPr sz="1867" b="1"/>
            </a:lvl3pPr>
            <a:lvl4pPr marL="1371124" indent="0">
              <a:buNone/>
              <a:defRPr sz="1600" b="1"/>
            </a:lvl4pPr>
            <a:lvl5pPr marL="1828165" indent="0">
              <a:buNone/>
              <a:defRPr sz="1600" b="1"/>
            </a:lvl5pPr>
            <a:lvl6pPr marL="2285214" indent="0">
              <a:buNone/>
              <a:defRPr sz="1600" b="1"/>
            </a:lvl6pPr>
            <a:lvl7pPr marL="2742246" indent="0">
              <a:buNone/>
              <a:defRPr sz="1600" b="1"/>
            </a:lvl7pPr>
            <a:lvl8pPr marL="3199280" indent="0">
              <a:buNone/>
              <a:defRPr sz="1600" b="1"/>
            </a:lvl8pPr>
            <a:lvl9pPr marL="3656315"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954A0E69-E43D-4340-A4F5-B8D1885E560E}"/>
              </a:ext>
            </a:extLst>
          </p:cNvPr>
          <p:cNvSpPr>
            <a:spLocks noGrp="1"/>
          </p:cNvSpPr>
          <p:nvPr>
            <p:ph sz="quarter" idx="4"/>
          </p:nvPr>
        </p:nvSpPr>
        <p:spPr>
          <a:xfrm>
            <a:off x="6172203"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091A4C16-115F-4BAF-A7C6-0D35AADE198D}"/>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2024/1/31</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4F8A4299-5DF9-42D3-9B39-6E0CC80978C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D881C771-9347-4097-B961-6A14517F4F0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81336241"/>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AF9FCC0-3AAC-4C46-B138-158D57233ACA}"/>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B4364BB-3573-4087-8070-E8E03F1FFF6E}"/>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2024/1/31</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4373BA40-C4D5-4E71-B9FA-63CA17F70E0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FFD05B9A-50A9-4A72-8A14-8943EF36413C}"/>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26343092"/>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49377C1-05FB-402C-AD10-FE68211C71D1}"/>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2024/1/31</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3C3AB296-824A-4BBA-9EF9-02A792B683C2}"/>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439DD524-F5B2-4F22-A9A8-A7B1E6B772DD}"/>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94688276"/>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0F86F6-6C07-4831-8D20-C1B4C814283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2429556-2AF2-4684-A3A3-A1224F8CBAF3}"/>
              </a:ext>
            </a:extLst>
          </p:cNvPr>
          <p:cNvSpPr>
            <a:spLocks noGrp="1"/>
          </p:cNvSpPr>
          <p:nvPr>
            <p:ph idx="1"/>
          </p:nvPr>
        </p:nvSpPr>
        <p:spPr>
          <a:xfrm>
            <a:off x="5183188" y="987444"/>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6C587A15-6ED0-41C3-A506-34EF583829A6}"/>
              </a:ext>
            </a:extLst>
          </p:cNvPr>
          <p:cNvSpPr>
            <a:spLocks noGrp="1"/>
          </p:cNvSpPr>
          <p:nvPr>
            <p:ph type="body" sz="half" idx="2"/>
          </p:nvPr>
        </p:nvSpPr>
        <p:spPr>
          <a:xfrm>
            <a:off x="839788" y="2057403"/>
            <a:ext cx="3932237" cy="3811588"/>
          </a:xfrm>
        </p:spPr>
        <p:txBody>
          <a:bodyPr/>
          <a:lstStyle>
            <a:lvl1pPr marL="0" indent="0">
              <a:buNone/>
              <a:defRPr sz="1600"/>
            </a:lvl1pPr>
            <a:lvl2pPr marL="457035" indent="0">
              <a:buNone/>
              <a:defRPr sz="1467"/>
            </a:lvl2pPr>
            <a:lvl3pPr marL="914082" indent="0">
              <a:buNone/>
              <a:defRPr sz="1200"/>
            </a:lvl3pPr>
            <a:lvl4pPr marL="1371124" indent="0">
              <a:buNone/>
              <a:defRPr sz="1067"/>
            </a:lvl4pPr>
            <a:lvl5pPr marL="1828165" indent="0">
              <a:buNone/>
              <a:defRPr sz="1067"/>
            </a:lvl5pPr>
            <a:lvl6pPr marL="2285214" indent="0">
              <a:buNone/>
              <a:defRPr sz="1067"/>
            </a:lvl6pPr>
            <a:lvl7pPr marL="2742246" indent="0">
              <a:buNone/>
              <a:defRPr sz="1067"/>
            </a:lvl7pPr>
            <a:lvl8pPr marL="3199280" indent="0">
              <a:buNone/>
              <a:defRPr sz="1067"/>
            </a:lvl8pPr>
            <a:lvl9pPr marL="3656315" indent="0">
              <a:buNone/>
              <a:defRPr sz="1067"/>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CA4D7D4-47E8-4E05-936E-B2D7F316B60A}"/>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2024/1/31</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3F620E06-6DF6-4C99-8CF2-4501BB58932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BE6D4E1F-A5C6-4FC6-9D46-A64234A9DEF8}"/>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91807709"/>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19341F-BC20-4D75-B5DC-1F7C17988DC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B7166158-BA18-4E92-917A-11C3B01B1EA7}"/>
              </a:ext>
            </a:extLst>
          </p:cNvPr>
          <p:cNvSpPr>
            <a:spLocks noGrp="1"/>
          </p:cNvSpPr>
          <p:nvPr>
            <p:ph type="pic" idx="1"/>
          </p:nvPr>
        </p:nvSpPr>
        <p:spPr>
          <a:xfrm>
            <a:off x="5183188" y="987444"/>
            <a:ext cx="6172200" cy="4873625"/>
          </a:xfrm>
        </p:spPr>
        <p:txBody>
          <a:bodyPr/>
          <a:lstStyle>
            <a:lvl1pPr marL="0" indent="0">
              <a:buNone/>
              <a:defRPr sz="3200"/>
            </a:lvl1pPr>
            <a:lvl2pPr marL="457035" indent="0">
              <a:buNone/>
              <a:defRPr sz="2800"/>
            </a:lvl2pPr>
            <a:lvl3pPr marL="914082" indent="0">
              <a:buNone/>
              <a:defRPr sz="2400"/>
            </a:lvl3pPr>
            <a:lvl4pPr marL="1371124" indent="0">
              <a:buNone/>
              <a:defRPr sz="2000"/>
            </a:lvl4pPr>
            <a:lvl5pPr marL="1828165" indent="0">
              <a:buNone/>
              <a:defRPr sz="2000"/>
            </a:lvl5pPr>
            <a:lvl6pPr marL="2285214" indent="0">
              <a:buNone/>
              <a:defRPr sz="2000"/>
            </a:lvl6pPr>
            <a:lvl7pPr marL="2742246" indent="0">
              <a:buNone/>
              <a:defRPr sz="2000"/>
            </a:lvl7pPr>
            <a:lvl8pPr marL="3199280" indent="0">
              <a:buNone/>
              <a:defRPr sz="2000"/>
            </a:lvl8pPr>
            <a:lvl9pPr marL="3656315" indent="0">
              <a:buNone/>
              <a:defRPr sz="2000"/>
            </a:lvl9pPr>
          </a:lstStyle>
          <a:p>
            <a:endParaRPr lang="zh-CN" altLang="en-US"/>
          </a:p>
        </p:txBody>
      </p:sp>
      <p:sp>
        <p:nvSpPr>
          <p:cNvPr id="4" name="文本占位符 3">
            <a:extLst>
              <a:ext uri="{FF2B5EF4-FFF2-40B4-BE49-F238E27FC236}">
                <a16:creationId xmlns:a16="http://schemas.microsoft.com/office/drawing/2014/main" id="{70744C76-7DCC-4010-B3E6-1F24869DAB33}"/>
              </a:ext>
            </a:extLst>
          </p:cNvPr>
          <p:cNvSpPr>
            <a:spLocks noGrp="1"/>
          </p:cNvSpPr>
          <p:nvPr>
            <p:ph type="body" sz="half" idx="2"/>
          </p:nvPr>
        </p:nvSpPr>
        <p:spPr>
          <a:xfrm>
            <a:off x="839788" y="2057403"/>
            <a:ext cx="3932237" cy="3811588"/>
          </a:xfrm>
        </p:spPr>
        <p:txBody>
          <a:bodyPr/>
          <a:lstStyle>
            <a:lvl1pPr marL="0" indent="0">
              <a:buNone/>
              <a:defRPr sz="1600"/>
            </a:lvl1pPr>
            <a:lvl2pPr marL="457035" indent="0">
              <a:buNone/>
              <a:defRPr sz="1467"/>
            </a:lvl2pPr>
            <a:lvl3pPr marL="914082" indent="0">
              <a:buNone/>
              <a:defRPr sz="1200"/>
            </a:lvl3pPr>
            <a:lvl4pPr marL="1371124" indent="0">
              <a:buNone/>
              <a:defRPr sz="1067"/>
            </a:lvl4pPr>
            <a:lvl5pPr marL="1828165" indent="0">
              <a:buNone/>
              <a:defRPr sz="1067"/>
            </a:lvl5pPr>
            <a:lvl6pPr marL="2285214" indent="0">
              <a:buNone/>
              <a:defRPr sz="1067"/>
            </a:lvl6pPr>
            <a:lvl7pPr marL="2742246" indent="0">
              <a:buNone/>
              <a:defRPr sz="1067"/>
            </a:lvl7pPr>
            <a:lvl8pPr marL="3199280" indent="0">
              <a:buNone/>
              <a:defRPr sz="1067"/>
            </a:lvl8pPr>
            <a:lvl9pPr marL="3656315" indent="0">
              <a:buNone/>
              <a:defRPr sz="1067"/>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B0F18D1-D802-4ACC-9F07-48DC1292A88B}"/>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2024/1/31</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AB6BC1E0-E999-4F40-B5DC-E3C2D6C78D0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661F03CD-48F1-40DE-B84A-EBA44C3B24AD}"/>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30329817"/>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34EAC8-4BA7-400C-AF05-FB44C4B8B9E3}"/>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561D317-6887-478C-9C22-A8893A42DC7F}"/>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E52E2C8-0BC2-4428-B87F-CAE62D24CD12}"/>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2024/1/31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BF36DA95-492B-4B58-BC8B-C4A9E66E5DF9}"/>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E7A2E644-4611-4026-8D9F-E5FB5E158A54}"/>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41695993"/>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3728D4C-61C7-4860-85A6-A3F6A9C47BBB}"/>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5DC5404-67DA-47BC-BDC7-CFE0371E0D5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9DC7319B-9EFD-4F2B-AFB4-6F8FF9B70EC3}"/>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0BA08BC7-5813-4F8F-A400-9C517B3D3C9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D2A17C35-FA6D-40CF-817E-CED56FC47449}"/>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6C908C43-40B8-47E0-BEE5-4D569B395DA2}"/>
              </a:ext>
            </a:extLst>
          </p:cNvPr>
          <p:cNvSpPr>
            <a:spLocks noGrp="1"/>
          </p:cNvSpPr>
          <p:nvPr>
            <p:ph type="dt" sz="half" idx="10"/>
          </p:nvPr>
        </p:nvSpPr>
        <p:spPr/>
        <p:txBody>
          <a:bodyPr/>
          <a:lstStyle/>
          <a:p>
            <a:fld id="{851456EF-EDA7-466D-90A9-97D47B7037CB}" type="datetimeFigureOut">
              <a:rPr lang="zh-CN" altLang="en-US" smtClean="0"/>
              <a:t>2024/1/31</a:t>
            </a:fld>
            <a:endParaRPr lang="zh-CN" altLang="en-US"/>
          </a:p>
        </p:txBody>
      </p:sp>
      <p:sp>
        <p:nvSpPr>
          <p:cNvPr id="8" name="页脚占位符 7">
            <a:extLst>
              <a:ext uri="{FF2B5EF4-FFF2-40B4-BE49-F238E27FC236}">
                <a16:creationId xmlns:a16="http://schemas.microsoft.com/office/drawing/2014/main" id="{5B9C5204-5B7E-43D5-BD5A-EE4E20494E9A}"/>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C9D37292-8C9A-410B-BA66-F18700020CD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2361378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195D849-4067-46BC-BDBF-7DAE9D4DECBE}"/>
              </a:ext>
            </a:extLst>
          </p:cNvPr>
          <p:cNvSpPr>
            <a:spLocks noGrp="1"/>
          </p:cNvSpPr>
          <p:nvPr>
            <p:ph type="title" orient="vert"/>
          </p:nvPr>
        </p:nvSpPr>
        <p:spPr>
          <a:xfrm>
            <a:off x="8724902" y="365143"/>
            <a:ext cx="2628900" cy="581183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D152E9A-DEF2-4F98-8BE3-544845A1AD95}"/>
              </a:ext>
            </a:extLst>
          </p:cNvPr>
          <p:cNvSpPr>
            <a:spLocks noGrp="1"/>
          </p:cNvSpPr>
          <p:nvPr>
            <p:ph type="body" orient="vert" idx="1"/>
          </p:nvPr>
        </p:nvSpPr>
        <p:spPr>
          <a:xfrm>
            <a:off x="838203" y="365143"/>
            <a:ext cx="7734300" cy="5811839"/>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810C62B-3612-444E-BF93-B496D3C360AD}"/>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2024/1/31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F96CF058-403E-4A87-A8D1-1B4558B7957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B3B2CF62-0FD9-4C35-95A8-7BCD271C26A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36956541"/>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FBCFA92-4A2A-4955-9877-FE71804986E4}"/>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77CC105D-BE4D-49D5-AB3C-91BA49259534}"/>
              </a:ext>
            </a:extLst>
          </p:cNvPr>
          <p:cNvSpPr>
            <a:spLocks noGrp="1"/>
          </p:cNvSpPr>
          <p:nvPr>
            <p:ph type="subTitle" idx="1"/>
          </p:nvPr>
        </p:nvSpPr>
        <p:spPr>
          <a:xfrm>
            <a:off x="1524000" y="3602037"/>
            <a:ext cx="9144000" cy="1655763"/>
          </a:xfrm>
        </p:spPr>
        <p:txBody>
          <a:bodyPr/>
          <a:lstStyle>
            <a:lvl1pPr marL="0" indent="0" algn="ctr">
              <a:buNone/>
              <a:defRPr sz="2400"/>
            </a:lvl1pPr>
            <a:lvl2pPr marL="457107" indent="0" algn="ctr">
              <a:buNone/>
              <a:defRPr sz="2000"/>
            </a:lvl2pPr>
            <a:lvl3pPr marL="914218" indent="0" algn="ctr">
              <a:buNone/>
              <a:defRPr sz="1867"/>
            </a:lvl3pPr>
            <a:lvl4pPr marL="1371328" indent="0" algn="ctr">
              <a:buNone/>
              <a:defRPr sz="1600"/>
            </a:lvl4pPr>
            <a:lvl5pPr marL="1828437" indent="0" algn="ctr">
              <a:buNone/>
              <a:defRPr sz="1600"/>
            </a:lvl5pPr>
            <a:lvl6pPr marL="2285550" indent="0" algn="ctr">
              <a:buNone/>
              <a:defRPr sz="1600"/>
            </a:lvl6pPr>
            <a:lvl7pPr marL="2742654" indent="0" algn="ctr">
              <a:buNone/>
              <a:defRPr sz="1600"/>
            </a:lvl7pPr>
            <a:lvl8pPr marL="3199760" indent="0" algn="ctr">
              <a:buNone/>
              <a:defRPr sz="1600"/>
            </a:lvl8pPr>
            <a:lvl9pPr marL="3656867"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F6FEC97-1389-42A0-89B5-4F932A4A7E26}"/>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2024/1/31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409FAB89-670F-4C9C-BE31-703288A2A801}"/>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AAEB3DB9-1814-4EC3-89C6-F00C9328AE83}"/>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5517115"/>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AB07DA-7619-4B1C-B921-1F1228AB7F7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46DF692-DFC4-4AD7-A3F6-100210ACF9FA}"/>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AAF64C9-C166-401C-88A4-844ED903E804}"/>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2024/1/31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D3021AD0-C1DE-4F39-BC18-5F9710E61BE4}"/>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F11A0C21-B48D-48AA-832F-49C8217A46D7}"/>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92765116"/>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7F4143-72CA-4018-B33D-C53E2554C6BD}"/>
              </a:ext>
            </a:extLst>
          </p:cNvPr>
          <p:cNvSpPr>
            <a:spLocks noGrp="1"/>
          </p:cNvSpPr>
          <p:nvPr>
            <p:ph type="title"/>
          </p:nvPr>
        </p:nvSpPr>
        <p:spPr>
          <a:xfrm>
            <a:off x="831851" y="1709749"/>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8B5C304-D762-4C0C-8B61-4B2070581BDF}"/>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07" indent="0">
              <a:buNone/>
              <a:defRPr sz="2000">
                <a:solidFill>
                  <a:schemeClr val="tx1">
                    <a:tint val="75000"/>
                  </a:schemeClr>
                </a:solidFill>
              </a:defRPr>
            </a:lvl2pPr>
            <a:lvl3pPr marL="914218" indent="0">
              <a:buNone/>
              <a:defRPr sz="1867">
                <a:solidFill>
                  <a:schemeClr val="tx1">
                    <a:tint val="75000"/>
                  </a:schemeClr>
                </a:solidFill>
              </a:defRPr>
            </a:lvl3pPr>
            <a:lvl4pPr marL="1371328" indent="0">
              <a:buNone/>
              <a:defRPr sz="1600">
                <a:solidFill>
                  <a:schemeClr val="tx1">
                    <a:tint val="75000"/>
                  </a:schemeClr>
                </a:solidFill>
              </a:defRPr>
            </a:lvl4pPr>
            <a:lvl5pPr marL="1828437" indent="0">
              <a:buNone/>
              <a:defRPr sz="1600">
                <a:solidFill>
                  <a:schemeClr val="tx1">
                    <a:tint val="75000"/>
                  </a:schemeClr>
                </a:solidFill>
              </a:defRPr>
            </a:lvl5pPr>
            <a:lvl6pPr marL="2285550" indent="0">
              <a:buNone/>
              <a:defRPr sz="1600">
                <a:solidFill>
                  <a:schemeClr val="tx1">
                    <a:tint val="75000"/>
                  </a:schemeClr>
                </a:solidFill>
              </a:defRPr>
            </a:lvl6pPr>
            <a:lvl7pPr marL="2742654" indent="0">
              <a:buNone/>
              <a:defRPr sz="1600">
                <a:solidFill>
                  <a:schemeClr val="tx1">
                    <a:tint val="75000"/>
                  </a:schemeClr>
                </a:solidFill>
              </a:defRPr>
            </a:lvl7pPr>
            <a:lvl8pPr marL="3199760" indent="0">
              <a:buNone/>
              <a:defRPr sz="1600">
                <a:solidFill>
                  <a:schemeClr val="tx1">
                    <a:tint val="75000"/>
                  </a:schemeClr>
                </a:solidFill>
              </a:defRPr>
            </a:lvl8pPr>
            <a:lvl9pPr marL="3656867"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D045017-8FE4-4B4F-B6D7-932ADBDAEDF9}"/>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2024/1/31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D937FE39-9B61-445E-970F-5630BACD1FDC}"/>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D05F8463-EF49-440C-855E-B35299589A1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62024319"/>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71935FBE-BCF0-437C-8C0B-27ED77907587}"/>
              </a:ext>
            </a:extLst>
          </p:cNvPr>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84BBAEBC-6555-4116-BB13-B8F2B1AC5224}"/>
              </a:ext>
            </a:extLst>
          </p:cNvPr>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A617240D-3FFD-4B37-B41A-DE2DC29C7D40}"/>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2024/1/31</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303C2A9F-C11B-44DE-AC3F-6D7007D97CC8}"/>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8EFCB1D1-879D-4994-B141-5600ED1A9CBC}"/>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9" name="Picture 8">
            <a:extLst>
              <a:ext uri="{FF2B5EF4-FFF2-40B4-BE49-F238E27FC236}">
                <a16:creationId xmlns:a16="http://schemas.microsoft.com/office/drawing/2014/main" id="{47450A8A-DEB8-495E-AACE-84129B63C546}"/>
              </a:ext>
            </a:extLst>
          </p:cNvPr>
          <p:cNvPicPr>
            <a:picLocks noChangeAspect="1"/>
          </p:cNvPicPr>
          <p:nvPr userDrawn="1"/>
        </p:nvPicPr>
        <p:blipFill rotWithShape="1">
          <a:blip r:embed="rId2"/>
          <a:srcRect t="78629" r="49500"/>
          <a:stretch/>
        </p:blipFill>
        <p:spPr>
          <a:xfrm>
            <a:off x="0" y="-2810977"/>
            <a:ext cx="12192000" cy="2076560"/>
          </a:xfrm>
          <a:prstGeom prst="rect">
            <a:avLst/>
          </a:prstGeom>
        </p:spPr>
      </p:pic>
    </p:spTree>
    <p:extLst>
      <p:ext uri="{BB962C8B-B14F-4D97-AF65-F5344CB8AC3E}">
        <p14:creationId xmlns:p14="http://schemas.microsoft.com/office/powerpoint/2010/main" val="364595508"/>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A8FEE04-58E4-4760-9847-E9872B23A418}"/>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9E2CC12-404D-4EDB-BCCD-1EC42500AA3A}"/>
              </a:ext>
            </a:extLst>
          </p:cNvPr>
          <p:cNvSpPr>
            <a:spLocks noGrp="1"/>
          </p:cNvSpPr>
          <p:nvPr>
            <p:ph type="body" idx="1"/>
          </p:nvPr>
        </p:nvSpPr>
        <p:spPr>
          <a:xfrm>
            <a:off x="839789" y="1681163"/>
            <a:ext cx="5157787" cy="823912"/>
          </a:xfrm>
        </p:spPr>
        <p:txBody>
          <a:bodyPr anchor="b"/>
          <a:lstStyle>
            <a:lvl1pPr marL="0" indent="0">
              <a:buNone/>
              <a:defRPr sz="2400" b="1"/>
            </a:lvl1pPr>
            <a:lvl2pPr marL="457107" indent="0">
              <a:buNone/>
              <a:defRPr sz="2000" b="1"/>
            </a:lvl2pPr>
            <a:lvl3pPr marL="914218" indent="0">
              <a:buNone/>
              <a:defRPr sz="1867" b="1"/>
            </a:lvl3pPr>
            <a:lvl4pPr marL="1371328" indent="0">
              <a:buNone/>
              <a:defRPr sz="1600" b="1"/>
            </a:lvl4pPr>
            <a:lvl5pPr marL="1828437" indent="0">
              <a:buNone/>
              <a:defRPr sz="1600" b="1"/>
            </a:lvl5pPr>
            <a:lvl6pPr marL="2285550" indent="0">
              <a:buNone/>
              <a:defRPr sz="1600" b="1"/>
            </a:lvl6pPr>
            <a:lvl7pPr marL="2742654" indent="0">
              <a:buNone/>
              <a:defRPr sz="1600" b="1"/>
            </a:lvl7pPr>
            <a:lvl8pPr marL="3199760" indent="0">
              <a:buNone/>
              <a:defRPr sz="1600" b="1"/>
            </a:lvl8pPr>
            <a:lvl9pPr marL="3656867"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4F4E1FFA-5F35-43E0-AC13-7518008F3FE2}"/>
              </a:ext>
            </a:extLst>
          </p:cNvPr>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407C7421-4483-4563-9AFE-61EFA61019CB}"/>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107" indent="0">
              <a:buNone/>
              <a:defRPr sz="2000" b="1"/>
            </a:lvl2pPr>
            <a:lvl3pPr marL="914218" indent="0">
              <a:buNone/>
              <a:defRPr sz="1867" b="1"/>
            </a:lvl3pPr>
            <a:lvl4pPr marL="1371328" indent="0">
              <a:buNone/>
              <a:defRPr sz="1600" b="1"/>
            </a:lvl4pPr>
            <a:lvl5pPr marL="1828437" indent="0">
              <a:buNone/>
              <a:defRPr sz="1600" b="1"/>
            </a:lvl5pPr>
            <a:lvl6pPr marL="2285550" indent="0">
              <a:buNone/>
              <a:defRPr sz="1600" b="1"/>
            </a:lvl6pPr>
            <a:lvl7pPr marL="2742654" indent="0">
              <a:buNone/>
              <a:defRPr sz="1600" b="1"/>
            </a:lvl7pPr>
            <a:lvl8pPr marL="3199760" indent="0">
              <a:buNone/>
              <a:defRPr sz="1600" b="1"/>
            </a:lvl8pPr>
            <a:lvl9pPr marL="3656867"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954A0E69-E43D-4340-A4F5-B8D1885E560E}"/>
              </a:ext>
            </a:extLst>
          </p:cNvPr>
          <p:cNvSpPr>
            <a:spLocks noGrp="1"/>
          </p:cNvSpPr>
          <p:nvPr>
            <p:ph sz="quarter" idx="4"/>
          </p:nvPr>
        </p:nvSpPr>
        <p:spPr>
          <a:xfrm>
            <a:off x="6172203"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091A4C16-115F-4BAF-A7C6-0D35AADE198D}"/>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2024/1/31</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4F8A4299-5DF9-42D3-9B39-6E0CC80978C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D881C771-9347-4097-B961-6A14517F4F0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91182199"/>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AF9FCC0-3AAC-4C46-B138-158D57233ACA}"/>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B4364BB-3573-4087-8070-E8E03F1FFF6E}"/>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2024/1/31</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4373BA40-C4D5-4E71-B9FA-63CA17F70E0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FFD05B9A-50A9-4A72-8A14-8943EF36413C}"/>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49304854"/>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49377C1-05FB-402C-AD10-FE68211C71D1}"/>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2024/1/31</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3C3AB296-824A-4BBA-9EF9-02A792B683C2}"/>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439DD524-F5B2-4F22-A9A8-A7B1E6B772DD}"/>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0656456"/>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0F86F6-6C07-4831-8D20-C1B4C814283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2429556-2AF2-4684-A3A3-A1224F8CBAF3}"/>
              </a:ext>
            </a:extLst>
          </p:cNvPr>
          <p:cNvSpPr>
            <a:spLocks noGrp="1"/>
          </p:cNvSpPr>
          <p:nvPr>
            <p:ph idx="1"/>
          </p:nvPr>
        </p:nvSpPr>
        <p:spPr>
          <a:xfrm>
            <a:off x="5183188" y="98743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6C587A15-6ED0-41C3-A506-34EF583829A6}"/>
              </a:ext>
            </a:extLst>
          </p:cNvPr>
          <p:cNvSpPr>
            <a:spLocks noGrp="1"/>
          </p:cNvSpPr>
          <p:nvPr>
            <p:ph type="body" sz="half" idx="2"/>
          </p:nvPr>
        </p:nvSpPr>
        <p:spPr>
          <a:xfrm>
            <a:off x="839788" y="2057403"/>
            <a:ext cx="3932237" cy="3811588"/>
          </a:xfrm>
        </p:spPr>
        <p:txBody>
          <a:bodyPr/>
          <a:lstStyle>
            <a:lvl1pPr marL="0" indent="0">
              <a:buNone/>
              <a:defRPr sz="1600"/>
            </a:lvl1pPr>
            <a:lvl2pPr marL="457107" indent="0">
              <a:buNone/>
              <a:defRPr sz="1467"/>
            </a:lvl2pPr>
            <a:lvl3pPr marL="914218" indent="0">
              <a:buNone/>
              <a:defRPr sz="1200"/>
            </a:lvl3pPr>
            <a:lvl4pPr marL="1371328" indent="0">
              <a:buNone/>
              <a:defRPr sz="1067"/>
            </a:lvl4pPr>
            <a:lvl5pPr marL="1828437" indent="0">
              <a:buNone/>
              <a:defRPr sz="1067"/>
            </a:lvl5pPr>
            <a:lvl6pPr marL="2285550" indent="0">
              <a:buNone/>
              <a:defRPr sz="1067"/>
            </a:lvl6pPr>
            <a:lvl7pPr marL="2742654" indent="0">
              <a:buNone/>
              <a:defRPr sz="1067"/>
            </a:lvl7pPr>
            <a:lvl8pPr marL="3199760" indent="0">
              <a:buNone/>
              <a:defRPr sz="1067"/>
            </a:lvl8pPr>
            <a:lvl9pPr marL="3656867" indent="0">
              <a:buNone/>
              <a:defRPr sz="1067"/>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CA4D7D4-47E8-4E05-936E-B2D7F316B60A}"/>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2024/1/31</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3F620E06-6DF6-4C99-8CF2-4501BB58932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BE6D4E1F-A5C6-4FC6-9D46-A64234A9DEF8}"/>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35491001"/>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19341F-BC20-4D75-B5DC-1F7C17988DC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B7166158-BA18-4E92-917A-11C3B01B1EA7}"/>
              </a:ext>
            </a:extLst>
          </p:cNvPr>
          <p:cNvSpPr>
            <a:spLocks noGrp="1"/>
          </p:cNvSpPr>
          <p:nvPr>
            <p:ph type="pic" idx="1"/>
          </p:nvPr>
        </p:nvSpPr>
        <p:spPr>
          <a:xfrm>
            <a:off x="5183188" y="987436"/>
            <a:ext cx="6172200" cy="4873625"/>
          </a:xfrm>
        </p:spPr>
        <p:txBody>
          <a:bodyPr/>
          <a:lstStyle>
            <a:lvl1pPr marL="0" indent="0">
              <a:buNone/>
              <a:defRPr sz="3200"/>
            </a:lvl1pPr>
            <a:lvl2pPr marL="457107" indent="0">
              <a:buNone/>
              <a:defRPr sz="2800"/>
            </a:lvl2pPr>
            <a:lvl3pPr marL="914218" indent="0">
              <a:buNone/>
              <a:defRPr sz="2400"/>
            </a:lvl3pPr>
            <a:lvl4pPr marL="1371328" indent="0">
              <a:buNone/>
              <a:defRPr sz="2000"/>
            </a:lvl4pPr>
            <a:lvl5pPr marL="1828437" indent="0">
              <a:buNone/>
              <a:defRPr sz="2000"/>
            </a:lvl5pPr>
            <a:lvl6pPr marL="2285550" indent="0">
              <a:buNone/>
              <a:defRPr sz="2000"/>
            </a:lvl6pPr>
            <a:lvl7pPr marL="2742654" indent="0">
              <a:buNone/>
              <a:defRPr sz="2000"/>
            </a:lvl7pPr>
            <a:lvl8pPr marL="3199760" indent="0">
              <a:buNone/>
              <a:defRPr sz="2000"/>
            </a:lvl8pPr>
            <a:lvl9pPr marL="3656867" indent="0">
              <a:buNone/>
              <a:defRPr sz="2000"/>
            </a:lvl9pPr>
          </a:lstStyle>
          <a:p>
            <a:endParaRPr lang="zh-CN" altLang="en-US"/>
          </a:p>
        </p:txBody>
      </p:sp>
      <p:sp>
        <p:nvSpPr>
          <p:cNvPr id="4" name="文本占位符 3">
            <a:extLst>
              <a:ext uri="{FF2B5EF4-FFF2-40B4-BE49-F238E27FC236}">
                <a16:creationId xmlns:a16="http://schemas.microsoft.com/office/drawing/2014/main" id="{70744C76-7DCC-4010-B3E6-1F24869DAB33}"/>
              </a:ext>
            </a:extLst>
          </p:cNvPr>
          <p:cNvSpPr>
            <a:spLocks noGrp="1"/>
          </p:cNvSpPr>
          <p:nvPr>
            <p:ph type="body" sz="half" idx="2"/>
          </p:nvPr>
        </p:nvSpPr>
        <p:spPr>
          <a:xfrm>
            <a:off x="839788" y="2057403"/>
            <a:ext cx="3932237" cy="3811588"/>
          </a:xfrm>
        </p:spPr>
        <p:txBody>
          <a:bodyPr/>
          <a:lstStyle>
            <a:lvl1pPr marL="0" indent="0">
              <a:buNone/>
              <a:defRPr sz="1600"/>
            </a:lvl1pPr>
            <a:lvl2pPr marL="457107" indent="0">
              <a:buNone/>
              <a:defRPr sz="1467"/>
            </a:lvl2pPr>
            <a:lvl3pPr marL="914218" indent="0">
              <a:buNone/>
              <a:defRPr sz="1200"/>
            </a:lvl3pPr>
            <a:lvl4pPr marL="1371328" indent="0">
              <a:buNone/>
              <a:defRPr sz="1067"/>
            </a:lvl4pPr>
            <a:lvl5pPr marL="1828437" indent="0">
              <a:buNone/>
              <a:defRPr sz="1067"/>
            </a:lvl5pPr>
            <a:lvl6pPr marL="2285550" indent="0">
              <a:buNone/>
              <a:defRPr sz="1067"/>
            </a:lvl6pPr>
            <a:lvl7pPr marL="2742654" indent="0">
              <a:buNone/>
              <a:defRPr sz="1067"/>
            </a:lvl7pPr>
            <a:lvl8pPr marL="3199760" indent="0">
              <a:buNone/>
              <a:defRPr sz="1067"/>
            </a:lvl8pPr>
            <a:lvl9pPr marL="3656867" indent="0">
              <a:buNone/>
              <a:defRPr sz="1067"/>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B0F18D1-D802-4ACC-9F07-48DC1292A88B}"/>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2024/1/31</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AB6BC1E0-E999-4F40-B5DC-E3C2D6C78D0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661F03CD-48F1-40DE-B84A-EBA44C3B24AD}"/>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9997099"/>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4D604C9-D928-41DE-A839-3EAEC1FAB621}"/>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5DAC134-AFFB-4EBC-8577-3763C77156F6}"/>
              </a:ext>
            </a:extLst>
          </p:cNvPr>
          <p:cNvSpPr>
            <a:spLocks noGrp="1"/>
          </p:cNvSpPr>
          <p:nvPr>
            <p:ph type="dt" sz="half" idx="10"/>
          </p:nvPr>
        </p:nvSpPr>
        <p:spPr/>
        <p:txBody>
          <a:bodyPr/>
          <a:lstStyle/>
          <a:p>
            <a:fld id="{851456EF-EDA7-466D-90A9-97D47B7037CB}" type="datetimeFigureOut">
              <a:rPr lang="zh-CN" altLang="en-US" smtClean="0"/>
              <a:t>2024/1/31</a:t>
            </a:fld>
            <a:endParaRPr lang="zh-CN" altLang="en-US"/>
          </a:p>
        </p:txBody>
      </p:sp>
      <p:sp>
        <p:nvSpPr>
          <p:cNvPr id="4" name="页脚占位符 3">
            <a:extLst>
              <a:ext uri="{FF2B5EF4-FFF2-40B4-BE49-F238E27FC236}">
                <a16:creationId xmlns:a16="http://schemas.microsoft.com/office/drawing/2014/main" id="{65D0B644-513C-4606-84A6-087331DB5992}"/>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AAF4FFAE-F259-4982-A5E1-51E875184446}"/>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0078147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34EAC8-4BA7-400C-AF05-FB44C4B8B9E3}"/>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561D317-6887-478C-9C22-A8893A42DC7F}"/>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E52E2C8-0BC2-4428-B87F-CAE62D24CD12}"/>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2024/1/31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BF36DA95-492B-4B58-BC8B-C4A9E66E5DF9}"/>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E7A2E644-4611-4026-8D9F-E5FB5E158A54}"/>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27592831"/>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195D849-4067-46BC-BDBF-7DAE9D4DECBE}"/>
              </a:ext>
            </a:extLst>
          </p:cNvPr>
          <p:cNvSpPr>
            <a:spLocks noGrp="1"/>
          </p:cNvSpPr>
          <p:nvPr>
            <p:ph type="title" orient="vert"/>
          </p:nvPr>
        </p:nvSpPr>
        <p:spPr>
          <a:xfrm>
            <a:off x="8724902" y="365135"/>
            <a:ext cx="2628900" cy="581183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D152E9A-DEF2-4F98-8BE3-544845A1AD95}"/>
              </a:ext>
            </a:extLst>
          </p:cNvPr>
          <p:cNvSpPr>
            <a:spLocks noGrp="1"/>
          </p:cNvSpPr>
          <p:nvPr>
            <p:ph type="body" orient="vert" idx="1"/>
          </p:nvPr>
        </p:nvSpPr>
        <p:spPr>
          <a:xfrm>
            <a:off x="838203" y="365135"/>
            <a:ext cx="7734300" cy="5811839"/>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810C62B-3612-444E-BF93-B496D3C360AD}"/>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2024/1/31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F96CF058-403E-4A87-A8D1-1B4558B7957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B3B2CF62-0FD9-4C35-95A8-7BCD271C26A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25607756"/>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FBCFA92-4A2A-4955-9877-FE71804986E4}"/>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77CC105D-BE4D-49D5-AB3C-91BA49259534}"/>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67"/>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F6FEC97-1389-42A0-89B5-4F932A4A7E26}"/>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2024/1/31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409FAB89-670F-4C9C-BE31-703288A2A801}"/>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AAEB3DB9-1814-4EC3-89C6-F00C9328AE83}"/>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22759119"/>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AB07DA-7619-4B1C-B921-1F1228AB7F7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46DF692-DFC4-4AD7-A3F6-100210ACF9FA}"/>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AAF64C9-C166-401C-88A4-844ED903E804}"/>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2024/1/31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D3021AD0-C1DE-4F39-BC18-5F9710E61BE4}"/>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F11A0C21-B48D-48AA-832F-49C8217A46D7}"/>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52846717"/>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7F4143-72CA-4018-B33D-C53E2554C6BD}"/>
              </a:ext>
            </a:extLst>
          </p:cNvPr>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8B5C304-D762-4C0C-8B61-4B2070581BDF}"/>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67">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D045017-8FE4-4B4F-B6D7-932ADBDAEDF9}"/>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2024/1/31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D937FE39-9B61-445E-970F-5630BACD1FDC}"/>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D05F8463-EF49-440C-855E-B35299589A1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52708858"/>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71935FBE-BCF0-437C-8C0B-27ED77907587}"/>
              </a:ext>
            </a:extLst>
          </p:cNvPr>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84BBAEBC-6555-4116-BB13-B8F2B1AC5224}"/>
              </a:ext>
            </a:extLst>
          </p:cNvPr>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A617240D-3FFD-4B37-B41A-DE2DC29C7D40}"/>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2024/1/31</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303C2A9F-C11B-44DE-AC3F-6D7007D97CC8}"/>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8EFCB1D1-879D-4994-B141-5600ED1A9CBC}"/>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13827821"/>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A8FEE04-58E4-4760-9847-E9872B23A418}"/>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9E2CC12-404D-4EDB-BCCD-1EC42500AA3A}"/>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67"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4F4E1FFA-5F35-43E0-AC13-7518008F3FE2}"/>
              </a:ext>
            </a:extLst>
          </p:cNvPr>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407C7421-4483-4563-9AFE-61EFA61019CB}"/>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67"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954A0E69-E43D-4340-A4F5-B8D1885E560E}"/>
              </a:ext>
            </a:extLst>
          </p:cNvPr>
          <p:cNvSpPr>
            <a:spLocks noGrp="1"/>
          </p:cNvSpPr>
          <p:nvPr>
            <p:ph sz="quarter" idx="4"/>
          </p:nvPr>
        </p:nvSpPr>
        <p:spPr>
          <a:xfrm>
            <a:off x="6172201"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091A4C16-115F-4BAF-A7C6-0D35AADE198D}"/>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2024/1/31</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4F8A4299-5DF9-42D3-9B39-6E0CC80978C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D881C771-9347-4097-B961-6A14517F4F0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01465741"/>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AF9FCC0-3AAC-4C46-B138-158D57233ACA}"/>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B4364BB-3573-4087-8070-E8E03F1FFF6E}"/>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2024/1/31</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4373BA40-C4D5-4E71-B9FA-63CA17F70E0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FFD05B9A-50A9-4A72-8A14-8943EF36413C}"/>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48742466"/>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49377C1-05FB-402C-AD10-FE68211C71D1}"/>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2024/1/31</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3C3AB296-824A-4BBA-9EF9-02A792B683C2}"/>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439DD524-F5B2-4F22-A9A8-A7B1E6B772DD}"/>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46846315"/>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0F86F6-6C07-4831-8D20-C1B4C814283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2429556-2AF2-4684-A3A3-A1224F8CBAF3}"/>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6C587A15-6ED0-41C3-A506-34EF583829A6}"/>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67"/>
            </a:lvl2pPr>
            <a:lvl3pPr marL="914377" indent="0">
              <a:buNone/>
              <a:defRPr sz="1200"/>
            </a:lvl3pPr>
            <a:lvl4pPr marL="1371566" indent="0">
              <a:buNone/>
              <a:defRPr sz="1067"/>
            </a:lvl4pPr>
            <a:lvl5pPr marL="1828754" indent="0">
              <a:buNone/>
              <a:defRPr sz="1067"/>
            </a:lvl5pPr>
            <a:lvl6pPr marL="2285943" indent="0">
              <a:buNone/>
              <a:defRPr sz="1067"/>
            </a:lvl6pPr>
            <a:lvl7pPr marL="2743131" indent="0">
              <a:buNone/>
              <a:defRPr sz="1067"/>
            </a:lvl7pPr>
            <a:lvl8pPr marL="3200320" indent="0">
              <a:buNone/>
              <a:defRPr sz="1067"/>
            </a:lvl8pPr>
            <a:lvl9pPr marL="3657509" indent="0">
              <a:buNone/>
              <a:defRPr sz="1067"/>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CA4D7D4-47E8-4E05-936E-B2D7F316B60A}"/>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2024/1/31</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3F620E06-6DF6-4C99-8CF2-4501BB58932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BE6D4E1F-A5C6-4FC6-9D46-A64234A9DEF8}"/>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58460667"/>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B8FB671-D110-4C75-BC20-D71012F4A82D}"/>
              </a:ext>
            </a:extLst>
          </p:cNvPr>
          <p:cNvSpPr>
            <a:spLocks noGrp="1"/>
          </p:cNvSpPr>
          <p:nvPr>
            <p:ph type="dt" sz="half" idx="10"/>
          </p:nvPr>
        </p:nvSpPr>
        <p:spPr/>
        <p:txBody>
          <a:bodyPr/>
          <a:lstStyle/>
          <a:p>
            <a:fld id="{851456EF-EDA7-466D-90A9-97D47B7037CB}" type="datetimeFigureOut">
              <a:rPr lang="zh-CN" altLang="en-US" smtClean="0"/>
              <a:t>2024/1/31</a:t>
            </a:fld>
            <a:endParaRPr lang="zh-CN" altLang="en-US"/>
          </a:p>
        </p:txBody>
      </p:sp>
      <p:sp>
        <p:nvSpPr>
          <p:cNvPr id="3" name="页脚占位符 2">
            <a:extLst>
              <a:ext uri="{FF2B5EF4-FFF2-40B4-BE49-F238E27FC236}">
                <a16:creationId xmlns:a16="http://schemas.microsoft.com/office/drawing/2014/main" id="{14D5A602-2A66-4B9D-AC99-DCA045FC370A}"/>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EAFDC037-E85D-4B1C-AAF2-707E200379B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6691301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19341F-BC20-4D75-B5DC-1F7C17988DC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B7166158-BA18-4E92-917A-11C3B01B1EA7}"/>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a:extLst>
              <a:ext uri="{FF2B5EF4-FFF2-40B4-BE49-F238E27FC236}">
                <a16:creationId xmlns:a16="http://schemas.microsoft.com/office/drawing/2014/main" id="{70744C76-7DCC-4010-B3E6-1F24869DAB33}"/>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67"/>
            </a:lvl2pPr>
            <a:lvl3pPr marL="914377" indent="0">
              <a:buNone/>
              <a:defRPr sz="1200"/>
            </a:lvl3pPr>
            <a:lvl4pPr marL="1371566" indent="0">
              <a:buNone/>
              <a:defRPr sz="1067"/>
            </a:lvl4pPr>
            <a:lvl5pPr marL="1828754" indent="0">
              <a:buNone/>
              <a:defRPr sz="1067"/>
            </a:lvl5pPr>
            <a:lvl6pPr marL="2285943" indent="0">
              <a:buNone/>
              <a:defRPr sz="1067"/>
            </a:lvl6pPr>
            <a:lvl7pPr marL="2743131" indent="0">
              <a:buNone/>
              <a:defRPr sz="1067"/>
            </a:lvl7pPr>
            <a:lvl8pPr marL="3200320" indent="0">
              <a:buNone/>
              <a:defRPr sz="1067"/>
            </a:lvl8pPr>
            <a:lvl9pPr marL="3657509" indent="0">
              <a:buNone/>
              <a:defRPr sz="1067"/>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B0F18D1-D802-4ACC-9F07-48DC1292A88B}"/>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2024/1/31</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AB6BC1E0-E999-4F40-B5DC-E3C2D6C78D0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661F03CD-48F1-40DE-B84A-EBA44C3B24AD}"/>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36839591"/>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34EAC8-4BA7-400C-AF05-FB44C4B8B9E3}"/>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561D317-6887-478C-9C22-A8893A42DC7F}"/>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E52E2C8-0BC2-4428-B87F-CAE62D24CD12}"/>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2024/1/31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BF36DA95-492B-4B58-BC8B-C4A9E66E5DF9}"/>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E7A2E644-4611-4026-8D9F-E5FB5E158A54}"/>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74425031"/>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195D849-4067-46BC-BDBF-7DAE9D4DECBE}"/>
              </a:ext>
            </a:extLst>
          </p:cNvPr>
          <p:cNvSpPr>
            <a:spLocks noGrp="1"/>
          </p:cNvSpPr>
          <p:nvPr>
            <p:ph type="title" orient="vert"/>
          </p:nvPr>
        </p:nvSpPr>
        <p:spPr>
          <a:xfrm>
            <a:off x="8724901" y="365126"/>
            <a:ext cx="2628900" cy="581183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D152E9A-DEF2-4F98-8BE3-544845A1AD95}"/>
              </a:ext>
            </a:extLst>
          </p:cNvPr>
          <p:cNvSpPr>
            <a:spLocks noGrp="1"/>
          </p:cNvSpPr>
          <p:nvPr>
            <p:ph type="body" orient="vert" idx="1"/>
          </p:nvPr>
        </p:nvSpPr>
        <p:spPr>
          <a:xfrm>
            <a:off x="838201" y="365126"/>
            <a:ext cx="7734300" cy="5811839"/>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810C62B-3612-444E-BF93-B496D3C360AD}"/>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2024/1/31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F96CF058-403E-4A87-A8D1-1B4558B7957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B3B2CF62-0FD9-4C35-95A8-7BCD271C26A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9881588"/>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468E56B-88A9-4A63-AA39-EEC66F4BBF1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DAD1967-9EA4-49D8-B47A-A4928B9BDA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7B30B7C7-9F69-405B-A724-A56FFE8CF0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15A3FB0E-9CF1-484B-B4E7-EDED727E82EA}"/>
              </a:ext>
            </a:extLst>
          </p:cNvPr>
          <p:cNvSpPr>
            <a:spLocks noGrp="1"/>
          </p:cNvSpPr>
          <p:nvPr>
            <p:ph type="dt" sz="half" idx="10"/>
          </p:nvPr>
        </p:nvSpPr>
        <p:spPr/>
        <p:txBody>
          <a:bodyPr/>
          <a:lstStyle/>
          <a:p>
            <a:fld id="{851456EF-EDA7-466D-90A9-97D47B7037CB}" type="datetimeFigureOut">
              <a:rPr lang="zh-CN" altLang="en-US" smtClean="0"/>
              <a:t>2024/1/31</a:t>
            </a:fld>
            <a:endParaRPr lang="zh-CN" altLang="en-US"/>
          </a:p>
        </p:txBody>
      </p:sp>
      <p:sp>
        <p:nvSpPr>
          <p:cNvPr id="6" name="页脚占位符 5">
            <a:extLst>
              <a:ext uri="{FF2B5EF4-FFF2-40B4-BE49-F238E27FC236}">
                <a16:creationId xmlns:a16="http://schemas.microsoft.com/office/drawing/2014/main" id="{A0058464-C1D5-4E69-91AB-FEEADBE5E5F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FD4698F-D47F-464C-8A82-581E076C7912}"/>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8664671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ACE7E5-5001-424A-AA19-22C73E29242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D37281FE-6EDA-43D6-9015-553BF16EDF8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D30C39A6-BBC0-4016-B558-EF17FDE349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9C7275C6-0447-48E4-871A-D2274E6D9624}"/>
              </a:ext>
            </a:extLst>
          </p:cNvPr>
          <p:cNvSpPr>
            <a:spLocks noGrp="1"/>
          </p:cNvSpPr>
          <p:nvPr>
            <p:ph type="dt" sz="half" idx="10"/>
          </p:nvPr>
        </p:nvSpPr>
        <p:spPr/>
        <p:txBody>
          <a:bodyPr/>
          <a:lstStyle/>
          <a:p>
            <a:fld id="{851456EF-EDA7-466D-90A9-97D47B7037CB}" type="datetimeFigureOut">
              <a:rPr lang="zh-CN" altLang="en-US" smtClean="0"/>
              <a:t>2024/1/31</a:t>
            </a:fld>
            <a:endParaRPr lang="zh-CN" altLang="en-US"/>
          </a:p>
        </p:txBody>
      </p:sp>
      <p:sp>
        <p:nvSpPr>
          <p:cNvPr id="6" name="页脚占位符 5">
            <a:extLst>
              <a:ext uri="{FF2B5EF4-FFF2-40B4-BE49-F238E27FC236}">
                <a16:creationId xmlns:a16="http://schemas.microsoft.com/office/drawing/2014/main" id="{4EAF0A44-B67C-432B-AF7A-A261D75E71C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54500BC-68D8-47FB-87BF-3CAD99BFFBC4}"/>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0761373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5.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6.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8F7264FB-0618-4E18-959B-77CB113B87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56F56141-EDC8-4561-B210-A15B1651A4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B2B7860-1501-44BF-BDA2-4ECAC48F4C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1456EF-EDA7-466D-90A9-97D47B7037CB}" type="datetimeFigureOut">
              <a:rPr lang="zh-CN" altLang="en-US" smtClean="0"/>
              <a:t>2024/1/31</a:t>
            </a:fld>
            <a:endParaRPr lang="zh-CN" altLang="en-US"/>
          </a:p>
        </p:txBody>
      </p:sp>
      <p:sp>
        <p:nvSpPr>
          <p:cNvPr id="5" name="页脚占位符 4">
            <a:extLst>
              <a:ext uri="{FF2B5EF4-FFF2-40B4-BE49-F238E27FC236}">
                <a16:creationId xmlns:a16="http://schemas.microsoft.com/office/drawing/2014/main" id="{E21586E5-F721-4A39-860D-941C9E93EA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B93DB4B5-A198-4FFC-8349-20B0234F0F7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5318904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5248011"/>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txStyles>
    <p:titleStyle>
      <a:lvl1pPr algn="l" defTabSz="913878"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477" indent="-228477" algn="l" defTabSz="913878"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430" indent="-228477" algn="l" defTabSz="91387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354" indent="-228477" algn="l" defTabSz="91387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280" indent="-228477" algn="l" defTabSz="91387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6207" indent="-228477" algn="l" defTabSz="91387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3159" indent="-228477" algn="l" defTabSz="91387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0098" indent="-228477" algn="l" defTabSz="91387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7037" indent="-228477" algn="l" defTabSz="91387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3990" indent="-228477" algn="l" defTabSz="91387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zh-CN"/>
      </a:defPPr>
      <a:lvl1pPr marL="0" algn="l" defTabSz="913878" rtl="0" eaLnBrk="1" latinLnBrk="0" hangingPunct="1">
        <a:defRPr sz="1867" kern="1200">
          <a:solidFill>
            <a:schemeClr val="tx1"/>
          </a:solidFill>
          <a:latin typeface="+mn-lt"/>
          <a:ea typeface="+mn-ea"/>
          <a:cs typeface="+mn-cs"/>
        </a:defRPr>
      </a:lvl1pPr>
      <a:lvl2pPr marL="456927" algn="l" defTabSz="913878" rtl="0" eaLnBrk="1" latinLnBrk="0" hangingPunct="1">
        <a:defRPr sz="1867" kern="1200">
          <a:solidFill>
            <a:schemeClr val="tx1"/>
          </a:solidFill>
          <a:latin typeface="+mn-lt"/>
          <a:ea typeface="+mn-ea"/>
          <a:cs typeface="+mn-cs"/>
        </a:defRPr>
      </a:lvl2pPr>
      <a:lvl3pPr marL="913878" algn="l" defTabSz="913878" rtl="0" eaLnBrk="1" latinLnBrk="0" hangingPunct="1">
        <a:defRPr sz="1867" kern="1200">
          <a:solidFill>
            <a:schemeClr val="tx1"/>
          </a:solidFill>
          <a:latin typeface="+mn-lt"/>
          <a:ea typeface="+mn-ea"/>
          <a:cs typeface="+mn-cs"/>
        </a:defRPr>
      </a:lvl3pPr>
      <a:lvl4pPr marL="1370818" algn="l" defTabSz="913878" rtl="0" eaLnBrk="1" latinLnBrk="0" hangingPunct="1">
        <a:defRPr sz="1867" kern="1200">
          <a:solidFill>
            <a:schemeClr val="tx1"/>
          </a:solidFill>
          <a:latin typeface="+mn-lt"/>
          <a:ea typeface="+mn-ea"/>
          <a:cs typeface="+mn-cs"/>
        </a:defRPr>
      </a:lvl4pPr>
      <a:lvl5pPr marL="1827757" algn="l" defTabSz="913878" rtl="0" eaLnBrk="1" latinLnBrk="0" hangingPunct="1">
        <a:defRPr sz="1867" kern="1200">
          <a:solidFill>
            <a:schemeClr val="tx1"/>
          </a:solidFill>
          <a:latin typeface="+mn-lt"/>
          <a:ea typeface="+mn-ea"/>
          <a:cs typeface="+mn-cs"/>
        </a:defRPr>
      </a:lvl5pPr>
      <a:lvl6pPr marL="2284710" algn="l" defTabSz="913878" rtl="0" eaLnBrk="1" latinLnBrk="0" hangingPunct="1">
        <a:defRPr sz="1867" kern="1200">
          <a:solidFill>
            <a:schemeClr val="tx1"/>
          </a:solidFill>
          <a:latin typeface="+mn-lt"/>
          <a:ea typeface="+mn-ea"/>
          <a:cs typeface="+mn-cs"/>
        </a:defRPr>
      </a:lvl6pPr>
      <a:lvl7pPr marL="2741634" algn="l" defTabSz="913878" rtl="0" eaLnBrk="1" latinLnBrk="0" hangingPunct="1">
        <a:defRPr sz="1867" kern="1200">
          <a:solidFill>
            <a:schemeClr val="tx1"/>
          </a:solidFill>
          <a:latin typeface="+mn-lt"/>
          <a:ea typeface="+mn-ea"/>
          <a:cs typeface="+mn-cs"/>
        </a:defRPr>
      </a:lvl7pPr>
      <a:lvl8pPr marL="3198560" algn="l" defTabSz="913878" rtl="0" eaLnBrk="1" latinLnBrk="0" hangingPunct="1">
        <a:defRPr sz="1867" kern="1200">
          <a:solidFill>
            <a:schemeClr val="tx1"/>
          </a:solidFill>
          <a:latin typeface="+mn-lt"/>
          <a:ea typeface="+mn-ea"/>
          <a:cs typeface="+mn-cs"/>
        </a:defRPr>
      </a:lvl8pPr>
      <a:lvl9pPr marL="3655487" algn="l" defTabSz="913878" rtl="0" eaLnBrk="1" latinLnBrk="0" hangingPunct="1">
        <a:defRPr sz="1867"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44AD8756-E87A-4CB3-864B-6959C6418944}"/>
              </a:ext>
            </a:extLst>
          </p:cNvPr>
          <p:cNvSpPr>
            <a:spLocks noGrp="1"/>
          </p:cNvSpPr>
          <p:nvPr>
            <p:ph type="title"/>
          </p:nvPr>
        </p:nvSpPr>
        <p:spPr>
          <a:xfrm>
            <a:off x="838200" y="365125"/>
            <a:ext cx="10515600" cy="1325563"/>
          </a:xfrm>
          <a:prstGeom prst="rect">
            <a:avLst/>
          </a:prstGeom>
        </p:spPr>
        <p:txBody>
          <a:bodyPr vert="horz" lIns="68553" tIns="34289" rIns="68553" bIns="34289"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DD63344E-EF09-4967-B2CC-EF340A10C36A}"/>
              </a:ext>
            </a:extLst>
          </p:cNvPr>
          <p:cNvSpPr>
            <a:spLocks noGrp="1"/>
          </p:cNvSpPr>
          <p:nvPr>
            <p:ph type="body" idx="1"/>
          </p:nvPr>
        </p:nvSpPr>
        <p:spPr>
          <a:xfrm>
            <a:off x="838200" y="1825625"/>
            <a:ext cx="10515600" cy="4351339"/>
          </a:xfrm>
          <a:prstGeom prst="rect">
            <a:avLst/>
          </a:prstGeom>
        </p:spPr>
        <p:txBody>
          <a:bodyPr vert="horz" lIns="68553" tIns="34289" rIns="68553" bIns="34289"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4F60831-DDEB-4AB4-97D4-1E72AD7ECE6A}"/>
              </a:ext>
            </a:extLst>
          </p:cNvPr>
          <p:cNvSpPr>
            <a:spLocks noGrp="1"/>
          </p:cNvSpPr>
          <p:nvPr>
            <p:ph type="dt" sz="half" idx="2"/>
          </p:nvPr>
        </p:nvSpPr>
        <p:spPr>
          <a:xfrm>
            <a:off x="838200" y="6356352"/>
            <a:ext cx="2743200" cy="365125"/>
          </a:xfrm>
          <a:prstGeom prst="rect">
            <a:avLst/>
          </a:prstGeom>
        </p:spPr>
        <p:txBody>
          <a:bodyPr vert="horz" lIns="68553" tIns="34289" rIns="68553" bIns="34289" rtlCol="0" anchor="ctr"/>
          <a:lstStyle>
            <a:lvl1pPr algn="l">
              <a:defRPr sz="1200">
                <a:solidFill>
                  <a:schemeClr val="tx1">
                    <a:tint val="75000"/>
                  </a:schemeClr>
                </a:solidFill>
              </a:defRPr>
            </a:lvl1pPr>
          </a:lstStyle>
          <a:p>
            <a:pPr defTabSz="913969"/>
            <a:fld id="{2CCDC1D9-034D-494F-808F-2EA6504B546F}" type="datetimeFigureOut">
              <a:rPr lang="zh-CN" altLang="en-US" smtClean="0">
                <a:solidFill>
                  <a:prstClr val="black">
                    <a:tint val="75000"/>
                  </a:prstClr>
                </a:solidFill>
              </a:rPr>
              <a:pPr defTabSz="913969"/>
              <a:t>2024/1/31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4D917E1C-9E99-4340-8DCF-65BD953020A4}"/>
              </a:ext>
            </a:extLst>
          </p:cNvPr>
          <p:cNvSpPr>
            <a:spLocks noGrp="1"/>
          </p:cNvSpPr>
          <p:nvPr>
            <p:ph type="ftr" sz="quarter" idx="3"/>
          </p:nvPr>
        </p:nvSpPr>
        <p:spPr>
          <a:xfrm>
            <a:off x="4038600" y="6356352"/>
            <a:ext cx="4114800" cy="365125"/>
          </a:xfrm>
          <a:prstGeom prst="rect">
            <a:avLst/>
          </a:prstGeom>
        </p:spPr>
        <p:txBody>
          <a:bodyPr vert="horz" lIns="68553" tIns="34289" rIns="68553" bIns="34289" rtlCol="0" anchor="ctr"/>
          <a:lstStyle>
            <a:lvl1pPr algn="ctr">
              <a:defRPr sz="1200">
                <a:solidFill>
                  <a:schemeClr val="tx1">
                    <a:tint val="75000"/>
                  </a:schemeClr>
                </a:solidFill>
              </a:defRPr>
            </a:lvl1pPr>
          </a:lstStyle>
          <a:p>
            <a:pPr defTabSz="913969"/>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61FCA968-239B-4783-A691-344BA3C1C283}"/>
              </a:ext>
            </a:extLst>
          </p:cNvPr>
          <p:cNvSpPr>
            <a:spLocks noGrp="1"/>
          </p:cNvSpPr>
          <p:nvPr>
            <p:ph type="sldNum" sz="quarter" idx="4"/>
          </p:nvPr>
        </p:nvSpPr>
        <p:spPr>
          <a:xfrm>
            <a:off x="8610600" y="6356352"/>
            <a:ext cx="2743200" cy="365125"/>
          </a:xfrm>
          <a:prstGeom prst="rect">
            <a:avLst/>
          </a:prstGeom>
        </p:spPr>
        <p:txBody>
          <a:bodyPr vert="horz" lIns="68553" tIns="34289" rIns="68553" bIns="34289" rtlCol="0" anchor="ctr"/>
          <a:lstStyle>
            <a:lvl1pPr algn="r">
              <a:defRPr sz="1200">
                <a:solidFill>
                  <a:schemeClr val="tx1">
                    <a:tint val="75000"/>
                  </a:schemeClr>
                </a:solidFill>
              </a:defRPr>
            </a:lvl1pPr>
          </a:lstStyle>
          <a:p>
            <a:pPr defTabSz="913969"/>
            <a:fld id="{5B52316D-4692-4B10-B03E-30ED298E005C}" type="slidenum">
              <a:rPr lang="zh-CN" altLang="en-US" smtClean="0">
                <a:solidFill>
                  <a:prstClr val="black">
                    <a:tint val="75000"/>
                  </a:prstClr>
                </a:solidFill>
              </a:rPr>
              <a:pPr defTabSz="913969"/>
              <a:t>‹#›</a:t>
            </a:fld>
            <a:endParaRPr lang="zh-CN" altLang="en-US">
              <a:solidFill>
                <a:prstClr val="black">
                  <a:tint val="75000"/>
                </a:prstClr>
              </a:solidFill>
            </a:endParaRPr>
          </a:p>
        </p:txBody>
      </p:sp>
    </p:spTree>
    <p:extLst>
      <p:ext uri="{BB962C8B-B14F-4D97-AF65-F5344CB8AC3E}">
        <p14:creationId xmlns:p14="http://schemas.microsoft.com/office/powerpoint/2010/main" val="4188924868"/>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txStyles>
    <p:titleStyle>
      <a:lvl1pPr algn="l" defTabSz="91396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498" indent="-228498" algn="l" defTabSz="91396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494" indent="-228498" algn="l" defTabSz="91396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466" indent="-228498" algn="l" defTabSz="91396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440" indent="-228498" algn="l" defTabSz="913969"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6415" indent="-228498" algn="l" defTabSz="913969"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3409" indent="-228498" algn="l" defTabSz="913969"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0394" indent="-228498" algn="l" defTabSz="913969"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7378" indent="-228498" algn="l" defTabSz="913969"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4374" indent="-228498" algn="l" defTabSz="913969"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zh-CN"/>
      </a:defPPr>
      <a:lvl1pPr marL="0" algn="l" defTabSz="913969" rtl="0" eaLnBrk="1" latinLnBrk="0" hangingPunct="1">
        <a:defRPr sz="1867" kern="1200">
          <a:solidFill>
            <a:schemeClr val="tx1"/>
          </a:solidFill>
          <a:latin typeface="+mn-lt"/>
          <a:ea typeface="+mn-ea"/>
          <a:cs typeface="+mn-cs"/>
        </a:defRPr>
      </a:lvl1pPr>
      <a:lvl2pPr marL="456975" algn="l" defTabSz="913969" rtl="0" eaLnBrk="1" latinLnBrk="0" hangingPunct="1">
        <a:defRPr sz="1867" kern="1200">
          <a:solidFill>
            <a:schemeClr val="tx1"/>
          </a:solidFill>
          <a:latin typeface="+mn-lt"/>
          <a:ea typeface="+mn-ea"/>
          <a:cs typeface="+mn-cs"/>
        </a:defRPr>
      </a:lvl2pPr>
      <a:lvl3pPr marL="913969" algn="l" defTabSz="913969" rtl="0" eaLnBrk="1" latinLnBrk="0" hangingPunct="1">
        <a:defRPr sz="1867" kern="1200">
          <a:solidFill>
            <a:schemeClr val="tx1"/>
          </a:solidFill>
          <a:latin typeface="+mn-lt"/>
          <a:ea typeface="+mn-ea"/>
          <a:cs typeface="+mn-cs"/>
        </a:defRPr>
      </a:lvl3pPr>
      <a:lvl4pPr marL="1370954" algn="l" defTabSz="913969" rtl="0" eaLnBrk="1" latinLnBrk="0" hangingPunct="1">
        <a:defRPr sz="1867" kern="1200">
          <a:solidFill>
            <a:schemeClr val="tx1"/>
          </a:solidFill>
          <a:latin typeface="+mn-lt"/>
          <a:ea typeface="+mn-ea"/>
          <a:cs typeface="+mn-cs"/>
        </a:defRPr>
      </a:lvl4pPr>
      <a:lvl5pPr marL="1827938" algn="l" defTabSz="913969" rtl="0" eaLnBrk="1" latinLnBrk="0" hangingPunct="1">
        <a:defRPr sz="1867" kern="1200">
          <a:solidFill>
            <a:schemeClr val="tx1"/>
          </a:solidFill>
          <a:latin typeface="+mn-lt"/>
          <a:ea typeface="+mn-ea"/>
          <a:cs typeface="+mn-cs"/>
        </a:defRPr>
      </a:lvl5pPr>
      <a:lvl6pPr marL="2284934" algn="l" defTabSz="913969" rtl="0" eaLnBrk="1" latinLnBrk="0" hangingPunct="1">
        <a:defRPr sz="1867" kern="1200">
          <a:solidFill>
            <a:schemeClr val="tx1"/>
          </a:solidFill>
          <a:latin typeface="+mn-lt"/>
          <a:ea typeface="+mn-ea"/>
          <a:cs typeface="+mn-cs"/>
        </a:defRPr>
      </a:lvl6pPr>
      <a:lvl7pPr marL="2741906" algn="l" defTabSz="913969" rtl="0" eaLnBrk="1" latinLnBrk="0" hangingPunct="1">
        <a:defRPr sz="1867" kern="1200">
          <a:solidFill>
            <a:schemeClr val="tx1"/>
          </a:solidFill>
          <a:latin typeface="+mn-lt"/>
          <a:ea typeface="+mn-ea"/>
          <a:cs typeface="+mn-cs"/>
        </a:defRPr>
      </a:lvl7pPr>
      <a:lvl8pPr marL="3198880" algn="l" defTabSz="913969" rtl="0" eaLnBrk="1" latinLnBrk="0" hangingPunct="1">
        <a:defRPr sz="1867" kern="1200">
          <a:solidFill>
            <a:schemeClr val="tx1"/>
          </a:solidFill>
          <a:latin typeface="+mn-lt"/>
          <a:ea typeface="+mn-ea"/>
          <a:cs typeface="+mn-cs"/>
        </a:defRPr>
      </a:lvl8pPr>
      <a:lvl9pPr marL="3655855" algn="l" defTabSz="913969" rtl="0" eaLnBrk="1" latinLnBrk="0" hangingPunct="1">
        <a:defRPr sz="1867"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44AD8756-E87A-4CB3-864B-6959C6418944}"/>
              </a:ext>
            </a:extLst>
          </p:cNvPr>
          <p:cNvSpPr>
            <a:spLocks noGrp="1"/>
          </p:cNvSpPr>
          <p:nvPr>
            <p:ph type="title"/>
          </p:nvPr>
        </p:nvSpPr>
        <p:spPr>
          <a:xfrm>
            <a:off x="838200" y="365125"/>
            <a:ext cx="10515600" cy="1325563"/>
          </a:xfrm>
          <a:prstGeom prst="rect">
            <a:avLst/>
          </a:prstGeom>
        </p:spPr>
        <p:txBody>
          <a:bodyPr vert="horz" lIns="68561" tIns="34289" rIns="68561" bIns="34289"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DD63344E-EF09-4967-B2CC-EF340A10C36A}"/>
              </a:ext>
            </a:extLst>
          </p:cNvPr>
          <p:cNvSpPr>
            <a:spLocks noGrp="1"/>
          </p:cNvSpPr>
          <p:nvPr>
            <p:ph type="body" idx="1"/>
          </p:nvPr>
        </p:nvSpPr>
        <p:spPr>
          <a:xfrm>
            <a:off x="838200" y="1825625"/>
            <a:ext cx="10515600" cy="4351339"/>
          </a:xfrm>
          <a:prstGeom prst="rect">
            <a:avLst/>
          </a:prstGeom>
        </p:spPr>
        <p:txBody>
          <a:bodyPr vert="horz" lIns="68561" tIns="34289" rIns="68561" bIns="34289"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4F60831-DDEB-4AB4-97D4-1E72AD7ECE6A}"/>
              </a:ext>
            </a:extLst>
          </p:cNvPr>
          <p:cNvSpPr>
            <a:spLocks noGrp="1"/>
          </p:cNvSpPr>
          <p:nvPr>
            <p:ph type="dt" sz="half" idx="2"/>
          </p:nvPr>
        </p:nvSpPr>
        <p:spPr>
          <a:xfrm>
            <a:off x="838200" y="6356352"/>
            <a:ext cx="2743200" cy="365125"/>
          </a:xfrm>
          <a:prstGeom prst="rect">
            <a:avLst/>
          </a:prstGeom>
        </p:spPr>
        <p:txBody>
          <a:bodyPr vert="horz" lIns="68561" tIns="34289" rIns="68561" bIns="34289" rtlCol="0" anchor="ctr"/>
          <a:lstStyle>
            <a:lvl1pPr algn="l">
              <a:defRPr sz="1200">
                <a:solidFill>
                  <a:schemeClr val="tx1">
                    <a:tint val="75000"/>
                  </a:schemeClr>
                </a:solidFill>
              </a:defRPr>
            </a:lvl1pPr>
          </a:lstStyle>
          <a:p>
            <a:pPr defTabSz="914082"/>
            <a:fld id="{2CCDC1D9-034D-494F-808F-2EA6504B546F}" type="datetimeFigureOut">
              <a:rPr lang="zh-CN" altLang="en-US" smtClean="0">
                <a:solidFill>
                  <a:prstClr val="black">
                    <a:tint val="75000"/>
                  </a:prstClr>
                </a:solidFill>
              </a:rPr>
              <a:pPr defTabSz="914082"/>
              <a:t>2024/1/31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4D917E1C-9E99-4340-8DCF-65BD953020A4}"/>
              </a:ext>
            </a:extLst>
          </p:cNvPr>
          <p:cNvSpPr>
            <a:spLocks noGrp="1"/>
          </p:cNvSpPr>
          <p:nvPr>
            <p:ph type="ftr" sz="quarter" idx="3"/>
          </p:nvPr>
        </p:nvSpPr>
        <p:spPr>
          <a:xfrm>
            <a:off x="4038600" y="6356352"/>
            <a:ext cx="4114800" cy="365125"/>
          </a:xfrm>
          <a:prstGeom prst="rect">
            <a:avLst/>
          </a:prstGeom>
        </p:spPr>
        <p:txBody>
          <a:bodyPr vert="horz" lIns="68561" tIns="34289" rIns="68561" bIns="34289" rtlCol="0" anchor="ctr"/>
          <a:lstStyle>
            <a:lvl1pPr algn="ctr">
              <a:defRPr sz="1200">
                <a:solidFill>
                  <a:schemeClr val="tx1">
                    <a:tint val="75000"/>
                  </a:schemeClr>
                </a:solidFill>
              </a:defRPr>
            </a:lvl1pPr>
          </a:lstStyle>
          <a:p>
            <a:pPr defTabSz="914082"/>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61FCA968-239B-4783-A691-344BA3C1C283}"/>
              </a:ext>
            </a:extLst>
          </p:cNvPr>
          <p:cNvSpPr>
            <a:spLocks noGrp="1"/>
          </p:cNvSpPr>
          <p:nvPr>
            <p:ph type="sldNum" sz="quarter" idx="4"/>
          </p:nvPr>
        </p:nvSpPr>
        <p:spPr>
          <a:xfrm>
            <a:off x="8610600" y="6356352"/>
            <a:ext cx="2743200" cy="365125"/>
          </a:xfrm>
          <a:prstGeom prst="rect">
            <a:avLst/>
          </a:prstGeom>
        </p:spPr>
        <p:txBody>
          <a:bodyPr vert="horz" lIns="68561" tIns="34289" rIns="68561" bIns="34289" rtlCol="0" anchor="ctr"/>
          <a:lstStyle>
            <a:lvl1pPr algn="r">
              <a:defRPr sz="1200">
                <a:solidFill>
                  <a:schemeClr val="tx1">
                    <a:tint val="75000"/>
                  </a:schemeClr>
                </a:solidFill>
              </a:defRPr>
            </a:lvl1pPr>
          </a:lstStyle>
          <a:p>
            <a:pPr defTabSz="914082"/>
            <a:fld id="{5B52316D-4692-4B10-B03E-30ED298E005C}" type="slidenum">
              <a:rPr lang="zh-CN" altLang="en-US" smtClean="0">
                <a:solidFill>
                  <a:prstClr val="black">
                    <a:tint val="75000"/>
                  </a:prstClr>
                </a:solidFill>
              </a:rPr>
              <a:pPr defTabSz="914082"/>
              <a:t>‹#›</a:t>
            </a:fld>
            <a:endParaRPr lang="zh-CN" altLang="en-US">
              <a:solidFill>
                <a:prstClr val="black">
                  <a:tint val="75000"/>
                </a:prstClr>
              </a:solidFill>
            </a:endParaRPr>
          </a:p>
        </p:txBody>
      </p:sp>
    </p:spTree>
    <p:extLst>
      <p:ext uri="{BB962C8B-B14F-4D97-AF65-F5344CB8AC3E}">
        <p14:creationId xmlns:p14="http://schemas.microsoft.com/office/powerpoint/2010/main" val="3897520145"/>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txStyles>
    <p:titleStyle>
      <a:lvl1pPr algn="l" defTabSz="914082"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25" indent="-228525" algn="l" defTabSz="914082"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574" indent="-228525" algn="l" defTabSz="914082"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606" indent="-228525" algn="l" defTabSz="914082"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640" indent="-228525" algn="l" defTabSz="914082"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6675" indent="-228525" algn="l" defTabSz="914082"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3722" indent="-228525" algn="l" defTabSz="914082"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0764" indent="-228525" algn="l" defTabSz="914082"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7805" indent="-228525" algn="l" defTabSz="914082"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4854" indent="-228525" algn="l" defTabSz="914082"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zh-CN"/>
      </a:defPPr>
      <a:lvl1pPr marL="0" algn="l" defTabSz="914082" rtl="0" eaLnBrk="1" latinLnBrk="0" hangingPunct="1">
        <a:defRPr sz="1867" kern="1200">
          <a:solidFill>
            <a:schemeClr val="tx1"/>
          </a:solidFill>
          <a:latin typeface="+mn-lt"/>
          <a:ea typeface="+mn-ea"/>
          <a:cs typeface="+mn-cs"/>
        </a:defRPr>
      </a:lvl1pPr>
      <a:lvl2pPr marL="457035" algn="l" defTabSz="914082" rtl="0" eaLnBrk="1" latinLnBrk="0" hangingPunct="1">
        <a:defRPr sz="1867" kern="1200">
          <a:solidFill>
            <a:schemeClr val="tx1"/>
          </a:solidFill>
          <a:latin typeface="+mn-lt"/>
          <a:ea typeface="+mn-ea"/>
          <a:cs typeface="+mn-cs"/>
        </a:defRPr>
      </a:lvl2pPr>
      <a:lvl3pPr marL="914082" algn="l" defTabSz="914082" rtl="0" eaLnBrk="1" latinLnBrk="0" hangingPunct="1">
        <a:defRPr sz="1867" kern="1200">
          <a:solidFill>
            <a:schemeClr val="tx1"/>
          </a:solidFill>
          <a:latin typeface="+mn-lt"/>
          <a:ea typeface="+mn-ea"/>
          <a:cs typeface="+mn-cs"/>
        </a:defRPr>
      </a:lvl3pPr>
      <a:lvl4pPr marL="1371124" algn="l" defTabSz="914082" rtl="0" eaLnBrk="1" latinLnBrk="0" hangingPunct="1">
        <a:defRPr sz="1867" kern="1200">
          <a:solidFill>
            <a:schemeClr val="tx1"/>
          </a:solidFill>
          <a:latin typeface="+mn-lt"/>
          <a:ea typeface="+mn-ea"/>
          <a:cs typeface="+mn-cs"/>
        </a:defRPr>
      </a:lvl4pPr>
      <a:lvl5pPr marL="1828165" algn="l" defTabSz="914082" rtl="0" eaLnBrk="1" latinLnBrk="0" hangingPunct="1">
        <a:defRPr sz="1867" kern="1200">
          <a:solidFill>
            <a:schemeClr val="tx1"/>
          </a:solidFill>
          <a:latin typeface="+mn-lt"/>
          <a:ea typeface="+mn-ea"/>
          <a:cs typeface="+mn-cs"/>
        </a:defRPr>
      </a:lvl5pPr>
      <a:lvl6pPr marL="2285214" algn="l" defTabSz="914082" rtl="0" eaLnBrk="1" latinLnBrk="0" hangingPunct="1">
        <a:defRPr sz="1867" kern="1200">
          <a:solidFill>
            <a:schemeClr val="tx1"/>
          </a:solidFill>
          <a:latin typeface="+mn-lt"/>
          <a:ea typeface="+mn-ea"/>
          <a:cs typeface="+mn-cs"/>
        </a:defRPr>
      </a:lvl6pPr>
      <a:lvl7pPr marL="2742246" algn="l" defTabSz="914082" rtl="0" eaLnBrk="1" latinLnBrk="0" hangingPunct="1">
        <a:defRPr sz="1867" kern="1200">
          <a:solidFill>
            <a:schemeClr val="tx1"/>
          </a:solidFill>
          <a:latin typeface="+mn-lt"/>
          <a:ea typeface="+mn-ea"/>
          <a:cs typeface="+mn-cs"/>
        </a:defRPr>
      </a:lvl7pPr>
      <a:lvl8pPr marL="3199280" algn="l" defTabSz="914082" rtl="0" eaLnBrk="1" latinLnBrk="0" hangingPunct="1">
        <a:defRPr sz="1867" kern="1200">
          <a:solidFill>
            <a:schemeClr val="tx1"/>
          </a:solidFill>
          <a:latin typeface="+mn-lt"/>
          <a:ea typeface="+mn-ea"/>
          <a:cs typeface="+mn-cs"/>
        </a:defRPr>
      </a:lvl8pPr>
      <a:lvl9pPr marL="3656315" algn="l" defTabSz="914082" rtl="0" eaLnBrk="1" latinLnBrk="0" hangingPunct="1">
        <a:defRPr sz="1867"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44AD8756-E87A-4CB3-864B-6959C6418944}"/>
              </a:ext>
            </a:extLst>
          </p:cNvPr>
          <p:cNvSpPr>
            <a:spLocks noGrp="1"/>
          </p:cNvSpPr>
          <p:nvPr>
            <p:ph type="title"/>
          </p:nvPr>
        </p:nvSpPr>
        <p:spPr>
          <a:xfrm>
            <a:off x="838200" y="365125"/>
            <a:ext cx="10515600" cy="1325563"/>
          </a:xfrm>
          <a:prstGeom prst="rect">
            <a:avLst/>
          </a:prstGeom>
        </p:spPr>
        <p:txBody>
          <a:bodyPr vert="horz" lIns="68570" tIns="34289" rIns="68570" bIns="34289"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DD63344E-EF09-4967-B2CC-EF340A10C36A}"/>
              </a:ext>
            </a:extLst>
          </p:cNvPr>
          <p:cNvSpPr>
            <a:spLocks noGrp="1"/>
          </p:cNvSpPr>
          <p:nvPr>
            <p:ph type="body" idx="1"/>
          </p:nvPr>
        </p:nvSpPr>
        <p:spPr>
          <a:xfrm>
            <a:off x="838200" y="1825625"/>
            <a:ext cx="10515600" cy="4351339"/>
          </a:xfrm>
          <a:prstGeom prst="rect">
            <a:avLst/>
          </a:prstGeom>
        </p:spPr>
        <p:txBody>
          <a:bodyPr vert="horz" lIns="68570" tIns="34289" rIns="68570" bIns="34289"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4F60831-DDEB-4AB4-97D4-1E72AD7ECE6A}"/>
              </a:ext>
            </a:extLst>
          </p:cNvPr>
          <p:cNvSpPr>
            <a:spLocks noGrp="1"/>
          </p:cNvSpPr>
          <p:nvPr>
            <p:ph type="dt" sz="half" idx="2"/>
          </p:nvPr>
        </p:nvSpPr>
        <p:spPr>
          <a:xfrm>
            <a:off x="838200" y="6356352"/>
            <a:ext cx="2743200" cy="365125"/>
          </a:xfrm>
          <a:prstGeom prst="rect">
            <a:avLst/>
          </a:prstGeom>
        </p:spPr>
        <p:txBody>
          <a:bodyPr vert="horz" lIns="68570" tIns="34289" rIns="68570" bIns="34289" rtlCol="0" anchor="ctr"/>
          <a:lstStyle>
            <a:lvl1pPr algn="l">
              <a:defRPr sz="1200">
                <a:solidFill>
                  <a:schemeClr val="tx1">
                    <a:tint val="75000"/>
                  </a:schemeClr>
                </a:solidFill>
              </a:defRPr>
            </a:lvl1pPr>
          </a:lstStyle>
          <a:p>
            <a:pPr defTabSz="914218"/>
            <a:fld id="{2CCDC1D9-034D-494F-808F-2EA6504B546F}" type="datetimeFigureOut">
              <a:rPr lang="zh-CN" altLang="en-US" smtClean="0">
                <a:solidFill>
                  <a:prstClr val="black">
                    <a:tint val="75000"/>
                  </a:prstClr>
                </a:solidFill>
              </a:rPr>
              <a:pPr defTabSz="914218"/>
              <a:t>2024/1/31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4D917E1C-9E99-4340-8DCF-65BD953020A4}"/>
              </a:ext>
            </a:extLst>
          </p:cNvPr>
          <p:cNvSpPr>
            <a:spLocks noGrp="1"/>
          </p:cNvSpPr>
          <p:nvPr>
            <p:ph type="ftr" sz="quarter" idx="3"/>
          </p:nvPr>
        </p:nvSpPr>
        <p:spPr>
          <a:xfrm>
            <a:off x="4038600" y="6356352"/>
            <a:ext cx="4114800" cy="365125"/>
          </a:xfrm>
          <a:prstGeom prst="rect">
            <a:avLst/>
          </a:prstGeom>
        </p:spPr>
        <p:txBody>
          <a:bodyPr vert="horz" lIns="68570" tIns="34289" rIns="68570" bIns="34289" rtlCol="0" anchor="ctr"/>
          <a:lstStyle>
            <a:lvl1pPr algn="ctr">
              <a:defRPr sz="1200">
                <a:solidFill>
                  <a:schemeClr val="tx1">
                    <a:tint val="75000"/>
                  </a:schemeClr>
                </a:solidFill>
              </a:defRPr>
            </a:lvl1pPr>
          </a:lstStyle>
          <a:p>
            <a:pPr defTabSz="914218"/>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61FCA968-239B-4783-A691-344BA3C1C283}"/>
              </a:ext>
            </a:extLst>
          </p:cNvPr>
          <p:cNvSpPr>
            <a:spLocks noGrp="1"/>
          </p:cNvSpPr>
          <p:nvPr>
            <p:ph type="sldNum" sz="quarter" idx="4"/>
          </p:nvPr>
        </p:nvSpPr>
        <p:spPr>
          <a:xfrm>
            <a:off x="8610600" y="6356352"/>
            <a:ext cx="2743200" cy="365125"/>
          </a:xfrm>
          <a:prstGeom prst="rect">
            <a:avLst/>
          </a:prstGeom>
        </p:spPr>
        <p:txBody>
          <a:bodyPr vert="horz" lIns="68570" tIns="34289" rIns="68570" bIns="34289" rtlCol="0" anchor="ctr"/>
          <a:lstStyle>
            <a:lvl1pPr algn="r">
              <a:defRPr sz="1200">
                <a:solidFill>
                  <a:schemeClr val="tx1">
                    <a:tint val="75000"/>
                  </a:schemeClr>
                </a:solidFill>
              </a:defRPr>
            </a:lvl1pPr>
          </a:lstStyle>
          <a:p>
            <a:pPr defTabSz="914218"/>
            <a:fld id="{5B52316D-4692-4B10-B03E-30ED298E005C}" type="slidenum">
              <a:rPr lang="zh-CN" altLang="en-US" smtClean="0">
                <a:solidFill>
                  <a:prstClr val="black">
                    <a:tint val="75000"/>
                  </a:prstClr>
                </a:solidFill>
              </a:rPr>
              <a:pPr defTabSz="914218"/>
              <a:t>‹#›</a:t>
            </a:fld>
            <a:endParaRPr lang="zh-CN" altLang="en-US">
              <a:solidFill>
                <a:prstClr val="black">
                  <a:tint val="75000"/>
                </a:prstClr>
              </a:solidFill>
            </a:endParaRPr>
          </a:p>
        </p:txBody>
      </p:sp>
    </p:spTree>
    <p:extLst>
      <p:ext uri="{BB962C8B-B14F-4D97-AF65-F5344CB8AC3E}">
        <p14:creationId xmlns:p14="http://schemas.microsoft.com/office/powerpoint/2010/main" val="1716914712"/>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txStyles>
    <p:titleStyle>
      <a:lvl1pPr algn="l" defTabSz="914218"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57" indent="-228557" algn="l" defTabSz="914218"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670" indent="-228557" algn="l" defTabSz="91421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4" indent="-228557" algn="l" defTabSz="91421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7" algn="l" defTabSz="91421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6987" indent="-228557" algn="l" defTabSz="91421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4098" indent="-228557" algn="l" defTabSz="91421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208" indent="-228557" algn="l" defTabSz="91421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317" indent="-228557" algn="l" defTabSz="91421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5430" indent="-228557" algn="l" defTabSz="91421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zh-CN"/>
      </a:defPPr>
      <a:lvl1pPr marL="0" algn="l" defTabSz="914218" rtl="0" eaLnBrk="1" latinLnBrk="0" hangingPunct="1">
        <a:defRPr sz="1867" kern="1200">
          <a:solidFill>
            <a:schemeClr val="tx1"/>
          </a:solidFill>
          <a:latin typeface="+mn-lt"/>
          <a:ea typeface="+mn-ea"/>
          <a:cs typeface="+mn-cs"/>
        </a:defRPr>
      </a:lvl1pPr>
      <a:lvl2pPr marL="457107" algn="l" defTabSz="914218" rtl="0" eaLnBrk="1" latinLnBrk="0" hangingPunct="1">
        <a:defRPr sz="1867" kern="1200">
          <a:solidFill>
            <a:schemeClr val="tx1"/>
          </a:solidFill>
          <a:latin typeface="+mn-lt"/>
          <a:ea typeface="+mn-ea"/>
          <a:cs typeface="+mn-cs"/>
        </a:defRPr>
      </a:lvl2pPr>
      <a:lvl3pPr marL="914218" algn="l" defTabSz="914218" rtl="0" eaLnBrk="1" latinLnBrk="0" hangingPunct="1">
        <a:defRPr sz="1867" kern="1200">
          <a:solidFill>
            <a:schemeClr val="tx1"/>
          </a:solidFill>
          <a:latin typeface="+mn-lt"/>
          <a:ea typeface="+mn-ea"/>
          <a:cs typeface="+mn-cs"/>
        </a:defRPr>
      </a:lvl3pPr>
      <a:lvl4pPr marL="1371328" algn="l" defTabSz="914218" rtl="0" eaLnBrk="1" latinLnBrk="0" hangingPunct="1">
        <a:defRPr sz="1867" kern="1200">
          <a:solidFill>
            <a:schemeClr val="tx1"/>
          </a:solidFill>
          <a:latin typeface="+mn-lt"/>
          <a:ea typeface="+mn-ea"/>
          <a:cs typeface="+mn-cs"/>
        </a:defRPr>
      </a:lvl4pPr>
      <a:lvl5pPr marL="1828437" algn="l" defTabSz="914218" rtl="0" eaLnBrk="1" latinLnBrk="0" hangingPunct="1">
        <a:defRPr sz="1867" kern="1200">
          <a:solidFill>
            <a:schemeClr val="tx1"/>
          </a:solidFill>
          <a:latin typeface="+mn-lt"/>
          <a:ea typeface="+mn-ea"/>
          <a:cs typeface="+mn-cs"/>
        </a:defRPr>
      </a:lvl5pPr>
      <a:lvl6pPr marL="2285550" algn="l" defTabSz="914218" rtl="0" eaLnBrk="1" latinLnBrk="0" hangingPunct="1">
        <a:defRPr sz="1867" kern="1200">
          <a:solidFill>
            <a:schemeClr val="tx1"/>
          </a:solidFill>
          <a:latin typeface="+mn-lt"/>
          <a:ea typeface="+mn-ea"/>
          <a:cs typeface="+mn-cs"/>
        </a:defRPr>
      </a:lvl6pPr>
      <a:lvl7pPr marL="2742654" algn="l" defTabSz="914218" rtl="0" eaLnBrk="1" latinLnBrk="0" hangingPunct="1">
        <a:defRPr sz="1867" kern="1200">
          <a:solidFill>
            <a:schemeClr val="tx1"/>
          </a:solidFill>
          <a:latin typeface="+mn-lt"/>
          <a:ea typeface="+mn-ea"/>
          <a:cs typeface="+mn-cs"/>
        </a:defRPr>
      </a:lvl7pPr>
      <a:lvl8pPr marL="3199760" algn="l" defTabSz="914218" rtl="0" eaLnBrk="1" latinLnBrk="0" hangingPunct="1">
        <a:defRPr sz="1867" kern="1200">
          <a:solidFill>
            <a:schemeClr val="tx1"/>
          </a:solidFill>
          <a:latin typeface="+mn-lt"/>
          <a:ea typeface="+mn-ea"/>
          <a:cs typeface="+mn-cs"/>
        </a:defRPr>
      </a:lvl8pPr>
      <a:lvl9pPr marL="3656867" algn="l" defTabSz="914218" rtl="0" eaLnBrk="1" latinLnBrk="0" hangingPunct="1">
        <a:defRPr sz="1867"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44AD8756-E87A-4CB3-864B-6959C6418944}"/>
              </a:ext>
            </a:extLst>
          </p:cNvPr>
          <p:cNvSpPr>
            <a:spLocks noGrp="1"/>
          </p:cNvSpPr>
          <p:nvPr>
            <p:ph type="title"/>
          </p:nvPr>
        </p:nvSpPr>
        <p:spPr>
          <a:xfrm>
            <a:off x="838200" y="365125"/>
            <a:ext cx="10515600" cy="1325563"/>
          </a:xfrm>
          <a:prstGeom prst="rect">
            <a:avLst/>
          </a:prstGeom>
        </p:spPr>
        <p:txBody>
          <a:bodyPr vert="horz" lIns="68580" tIns="34290" rIns="68580" bIns="3429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DD63344E-EF09-4967-B2CC-EF340A10C36A}"/>
              </a:ext>
            </a:extLst>
          </p:cNvPr>
          <p:cNvSpPr>
            <a:spLocks noGrp="1"/>
          </p:cNvSpPr>
          <p:nvPr>
            <p:ph type="body" idx="1"/>
          </p:nvPr>
        </p:nvSpPr>
        <p:spPr>
          <a:xfrm>
            <a:off x="838200" y="1825625"/>
            <a:ext cx="10515600" cy="4351339"/>
          </a:xfrm>
          <a:prstGeom prst="rect">
            <a:avLst/>
          </a:prstGeom>
        </p:spPr>
        <p:txBody>
          <a:bodyPr vert="horz" lIns="68580" tIns="34290" rIns="68580" bIns="3429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4F60831-DDEB-4AB4-97D4-1E72AD7ECE6A}"/>
              </a:ext>
            </a:extLst>
          </p:cNvPr>
          <p:cNvSpPr>
            <a:spLocks noGrp="1"/>
          </p:cNvSpPr>
          <p:nvPr>
            <p:ph type="dt" sz="half" idx="2"/>
          </p:nvPr>
        </p:nvSpPr>
        <p:spPr>
          <a:xfrm>
            <a:off x="838200" y="6356351"/>
            <a:ext cx="2743200" cy="365125"/>
          </a:xfrm>
          <a:prstGeom prst="rect">
            <a:avLst/>
          </a:prstGeom>
        </p:spPr>
        <p:txBody>
          <a:bodyPr vert="horz" lIns="68580" tIns="34290" rIns="68580" bIns="34290" rtlCol="0" anchor="ctr"/>
          <a:lstStyle>
            <a:lvl1pPr algn="l">
              <a:defRPr sz="1200">
                <a:solidFill>
                  <a:schemeClr val="tx1">
                    <a:tint val="75000"/>
                  </a:schemeClr>
                </a:solidFill>
              </a:defRPr>
            </a:lvl1pPr>
          </a:lstStyle>
          <a:p>
            <a:pPr defTabSz="914377"/>
            <a:fld id="{2CCDC1D9-034D-494F-808F-2EA6504B546F}" type="datetimeFigureOut">
              <a:rPr lang="zh-CN" altLang="en-US" smtClean="0">
                <a:solidFill>
                  <a:prstClr val="black">
                    <a:tint val="75000"/>
                  </a:prstClr>
                </a:solidFill>
              </a:rPr>
              <a:pPr defTabSz="914377"/>
              <a:t>2024/1/31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4D917E1C-9E99-4340-8DCF-65BD953020A4}"/>
              </a:ext>
            </a:extLst>
          </p:cNvPr>
          <p:cNvSpPr>
            <a:spLocks noGrp="1"/>
          </p:cNvSpPr>
          <p:nvPr>
            <p:ph type="ftr" sz="quarter" idx="3"/>
          </p:nvPr>
        </p:nvSpPr>
        <p:spPr>
          <a:xfrm>
            <a:off x="4038600" y="6356351"/>
            <a:ext cx="4114800" cy="365125"/>
          </a:xfrm>
          <a:prstGeom prst="rect">
            <a:avLst/>
          </a:prstGeom>
        </p:spPr>
        <p:txBody>
          <a:bodyPr vert="horz" lIns="68580" tIns="34290" rIns="68580" bIns="34290" rtlCol="0" anchor="ctr"/>
          <a:lstStyle>
            <a:lvl1pPr algn="ctr">
              <a:defRPr sz="1200">
                <a:solidFill>
                  <a:schemeClr val="tx1">
                    <a:tint val="75000"/>
                  </a:schemeClr>
                </a:solidFill>
              </a:defRPr>
            </a:lvl1pPr>
          </a:lstStyle>
          <a:p>
            <a:pPr defTabSz="914377"/>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61FCA968-239B-4783-A691-344BA3C1C283}"/>
              </a:ext>
            </a:extLst>
          </p:cNvPr>
          <p:cNvSpPr>
            <a:spLocks noGrp="1"/>
          </p:cNvSpPr>
          <p:nvPr>
            <p:ph type="sldNum" sz="quarter" idx="4"/>
          </p:nvPr>
        </p:nvSpPr>
        <p:spPr>
          <a:xfrm>
            <a:off x="8610600" y="6356351"/>
            <a:ext cx="2743200" cy="365125"/>
          </a:xfrm>
          <a:prstGeom prst="rect">
            <a:avLst/>
          </a:prstGeom>
        </p:spPr>
        <p:txBody>
          <a:bodyPr vert="horz" lIns="68580" tIns="34290" rIns="68580" bIns="34290" rtlCol="0" anchor="ctr"/>
          <a:lstStyle>
            <a:lvl1pPr algn="r">
              <a:defRPr sz="1200">
                <a:solidFill>
                  <a:schemeClr val="tx1">
                    <a:tint val="75000"/>
                  </a:schemeClr>
                </a:solidFill>
              </a:defRPr>
            </a:lvl1pPr>
          </a:lstStyle>
          <a:p>
            <a:pPr defTabSz="914377"/>
            <a:fld id="{5B52316D-4692-4B10-B03E-30ED298E005C}" type="slidenum">
              <a:rPr lang="zh-CN" altLang="en-US" smtClean="0">
                <a:solidFill>
                  <a:prstClr val="black">
                    <a:tint val="75000"/>
                  </a:prstClr>
                </a:solidFill>
              </a:rPr>
              <a:pPr defTabSz="914377"/>
              <a:t>‹#›</a:t>
            </a:fld>
            <a:endParaRPr lang="zh-CN" altLang="en-US">
              <a:solidFill>
                <a:prstClr val="black">
                  <a:tint val="75000"/>
                </a:prstClr>
              </a:solidFill>
            </a:endParaRPr>
          </a:p>
        </p:txBody>
      </p:sp>
    </p:spTree>
    <p:extLst>
      <p:ext uri="{BB962C8B-B14F-4D97-AF65-F5344CB8AC3E}">
        <p14:creationId xmlns:p14="http://schemas.microsoft.com/office/powerpoint/2010/main" val="46653486"/>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zh-CN"/>
      </a:defPPr>
      <a:lvl1pPr marL="0" algn="l" defTabSz="914377" rtl="0" eaLnBrk="1" latinLnBrk="0" hangingPunct="1">
        <a:defRPr sz="1867" kern="1200">
          <a:solidFill>
            <a:schemeClr val="tx1"/>
          </a:solidFill>
          <a:latin typeface="+mn-lt"/>
          <a:ea typeface="+mn-ea"/>
          <a:cs typeface="+mn-cs"/>
        </a:defRPr>
      </a:lvl1pPr>
      <a:lvl2pPr marL="457189" algn="l" defTabSz="914377" rtl="0" eaLnBrk="1" latinLnBrk="0" hangingPunct="1">
        <a:defRPr sz="1867" kern="1200">
          <a:solidFill>
            <a:schemeClr val="tx1"/>
          </a:solidFill>
          <a:latin typeface="+mn-lt"/>
          <a:ea typeface="+mn-ea"/>
          <a:cs typeface="+mn-cs"/>
        </a:defRPr>
      </a:lvl2pPr>
      <a:lvl3pPr marL="914377" algn="l" defTabSz="914377" rtl="0" eaLnBrk="1" latinLnBrk="0" hangingPunct="1">
        <a:defRPr sz="1867" kern="1200">
          <a:solidFill>
            <a:schemeClr val="tx1"/>
          </a:solidFill>
          <a:latin typeface="+mn-lt"/>
          <a:ea typeface="+mn-ea"/>
          <a:cs typeface="+mn-cs"/>
        </a:defRPr>
      </a:lvl3pPr>
      <a:lvl4pPr marL="1371566" algn="l" defTabSz="914377" rtl="0" eaLnBrk="1" latinLnBrk="0" hangingPunct="1">
        <a:defRPr sz="1867" kern="1200">
          <a:solidFill>
            <a:schemeClr val="tx1"/>
          </a:solidFill>
          <a:latin typeface="+mn-lt"/>
          <a:ea typeface="+mn-ea"/>
          <a:cs typeface="+mn-cs"/>
        </a:defRPr>
      </a:lvl4pPr>
      <a:lvl5pPr marL="1828754" algn="l" defTabSz="914377" rtl="0" eaLnBrk="1" latinLnBrk="0" hangingPunct="1">
        <a:defRPr sz="1867" kern="1200">
          <a:solidFill>
            <a:schemeClr val="tx1"/>
          </a:solidFill>
          <a:latin typeface="+mn-lt"/>
          <a:ea typeface="+mn-ea"/>
          <a:cs typeface="+mn-cs"/>
        </a:defRPr>
      </a:lvl5pPr>
      <a:lvl6pPr marL="2285943" algn="l" defTabSz="914377" rtl="0" eaLnBrk="1" latinLnBrk="0" hangingPunct="1">
        <a:defRPr sz="1867" kern="1200">
          <a:solidFill>
            <a:schemeClr val="tx1"/>
          </a:solidFill>
          <a:latin typeface="+mn-lt"/>
          <a:ea typeface="+mn-ea"/>
          <a:cs typeface="+mn-cs"/>
        </a:defRPr>
      </a:lvl6pPr>
      <a:lvl7pPr marL="2743131" algn="l" defTabSz="914377" rtl="0" eaLnBrk="1" latinLnBrk="0" hangingPunct="1">
        <a:defRPr sz="1867" kern="1200">
          <a:solidFill>
            <a:schemeClr val="tx1"/>
          </a:solidFill>
          <a:latin typeface="+mn-lt"/>
          <a:ea typeface="+mn-ea"/>
          <a:cs typeface="+mn-cs"/>
        </a:defRPr>
      </a:lvl7pPr>
      <a:lvl8pPr marL="3200320" algn="l" defTabSz="914377" rtl="0" eaLnBrk="1" latinLnBrk="0" hangingPunct="1">
        <a:defRPr sz="1867" kern="1200">
          <a:solidFill>
            <a:schemeClr val="tx1"/>
          </a:solidFill>
          <a:latin typeface="+mn-lt"/>
          <a:ea typeface="+mn-ea"/>
          <a:cs typeface="+mn-cs"/>
        </a:defRPr>
      </a:lvl8pPr>
      <a:lvl9pPr marL="3657509" algn="l" defTabSz="914377" rtl="0" eaLnBrk="1" latinLnBrk="0" hangingPunct="1">
        <a:defRPr sz="186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2.xml"/><Relationship Id="rId5" Type="http://schemas.openxmlformats.org/officeDocument/2006/relationships/image" Target="../media/image31.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2.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gif"/></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8" Type="http://schemas.openxmlformats.org/officeDocument/2006/relationships/slide" Target="slide6.xml"/><Relationship Id="rId3" Type="http://schemas.openxmlformats.org/officeDocument/2006/relationships/audio" Target="../media/audio2.wav"/><Relationship Id="rId7" Type="http://schemas.openxmlformats.org/officeDocument/2006/relationships/image" Target="../media/image12.png"/><Relationship Id="rId12" Type="http://schemas.openxmlformats.org/officeDocument/2006/relationships/slide" Target="slide7.xml"/><Relationship Id="rId2" Type="http://schemas.openxmlformats.org/officeDocument/2006/relationships/audio" Target="../media/audio1.wav"/><Relationship Id="rId1" Type="http://schemas.openxmlformats.org/officeDocument/2006/relationships/slideLayout" Target="../slideLayouts/slideLayout35.xml"/><Relationship Id="rId6" Type="http://schemas.openxmlformats.org/officeDocument/2006/relationships/image" Target="../media/image11.png"/><Relationship Id="rId11" Type="http://schemas.openxmlformats.org/officeDocument/2006/relationships/image" Target="../media/image6.gif"/><Relationship Id="rId5" Type="http://schemas.openxmlformats.org/officeDocument/2006/relationships/slide" Target="slide4.xml"/><Relationship Id="rId10" Type="http://schemas.openxmlformats.org/officeDocument/2006/relationships/image" Target="../media/image13.gif"/><Relationship Id="rId4" Type="http://schemas.openxmlformats.org/officeDocument/2006/relationships/image" Target="../media/image10.png"/><Relationship Id="rId9" Type="http://schemas.openxmlformats.org/officeDocument/2006/relationships/slide" Target="slide5.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42.png"/><Relationship Id="rId5" Type="http://schemas.openxmlformats.org/officeDocument/2006/relationships/image" Target="../media/image36.png"/><Relationship Id="rId4" Type="http://schemas.openxmlformats.org/officeDocument/2006/relationships/image" Target="../media/image35.png"/></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audio" Target="../media/audio3.wav"/><Relationship Id="rId1" Type="http://schemas.openxmlformats.org/officeDocument/2006/relationships/slideLayout" Target="../slideLayouts/slideLayout46.xml"/><Relationship Id="rId4" Type="http://schemas.openxmlformats.org/officeDocument/2006/relationships/slide" Target="slide3.xml"/></Relationships>
</file>

<file path=ppt/slides/_rels/slide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3.wav"/><Relationship Id="rId1" Type="http://schemas.openxmlformats.org/officeDocument/2006/relationships/slideLayout" Target="../slideLayouts/slideLayout57.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audio" Target="../media/audio3.wav"/><Relationship Id="rId1" Type="http://schemas.openxmlformats.org/officeDocument/2006/relationships/slideLayout" Target="../slideLayouts/slideLayout68.xml"/><Relationship Id="rId4" Type="http://schemas.openxmlformats.org/officeDocument/2006/relationships/slide" Target="slide3.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jpeg"/><Relationship Id="rId7"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0.png"/><Relationship Id="rId5" Type="http://schemas.microsoft.com/office/2007/relationships/hdphoto" Target="../media/hdphoto1.wdp"/><Relationship Id="rId4" Type="http://schemas.openxmlformats.org/officeDocument/2006/relationships/image" Target="../media/image19.png"/><Relationship Id="rId9"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with low confidence">
            <a:extLst>
              <a:ext uri="{FF2B5EF4-FFF2-40B4-BE49-F238E27FC236}">
                <a16:creationId xmlns:a16="http://schemas.microsoft.com/office/drawing/2014/main" id="{40E3A9F1-4B85-1518-8581-A479D2F012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54" y="4474"/>
            <a:ext cx="12176094" cy="6849053"/>
          </a:xfrm>
          <a:prstGeom prst="rect">
            <a:avLst/>
          </a:prstGeom>
        </p:spPr>
      </p:pic>
      <p:sp>
        <p:nvSpPr>
          <p:cNvPr id="4" name="Rectangle 3">
            <a:extLst>
              <a:ext uri="{FF2B5EF4-FFF2-40B4-BE49-F238E27FC236}">
                <a16:creationId xmlns:a16="http://schemas.microsoft.com/office/drawing/2014/main" id="{6F87CAA1-2A30-15DE-46EF-BC77529C41F0}"/>
              </a:ext>
            </a:extLst>
          </p:cNvPr>
          <p:cNvSpPr>
            <a:spLocks noChangeArrowheads="1"/>
          </p:cNvSpPr>
          <p:nvPr/>
        </p:nvSpPr>
        <p:spPr bwMode="auto">
          <a:xfrm>
            <a:off x="1998791" y="1277007"/>
            <a:ext cx="8194421" cy="456041"/>
          </a:xfrm>
          <a:prstGeom prst="rect">
            <a:avLst/>
          </a:prstGeom>
          <a:noFill/>
          <a:ln>
            <a:noFill/>
          </a:ln>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en-US" sz="2394" b="1">
                <a:solidFill>
                  <a:srgbClr val="002060"/>
                </a:solidFill>
                <a:latin typeface="Times New Roman" panose="02020603050405020304" pitchFamily="18" charset="0"/>
                <a:cs typeface="Times New Roman" panose="02020603050405020304" pitchFamily="18" charset="0"/>
              </a:rPr>
              <a:t>ỦY BAN NHÂN DÂN QUẬN LONG BIÊN</a:t>
            </a:r>
          </a:p>
          <a:p>
            <a:pPr algn="ctr">
              <a:spcBef>
                <a:spcPct val="0"/>
              </a:spcBef>
              <a:buFontTx/>
              <a:buNone/>
              <a:defRPr/>
            </a:pPr>
            <a:r>
              <a:rPr lang="en-US" altLang="en-US" sz="2394" b="1">
                <a:solidFill>
                  <a:srgbClr val="002060"/>
                </a:solidFill>
                <a:latin typeface="Times New Roman" panose="02020603050405020304" pitchFamily="18" charset="0"/>
                <a:cs typeface="Times New Roman" panose="02020603050405020304" pitchFamily="18" charset="0"/>
              </a:rPr>
              <a:t>TRƯỜNG TIỂU HỌC ĐÔ THỊ VIỆT HƯNG</a:t>
            </a:r>
          </a:p>
        </p:txBody>
      </p:sp>
      <p:sp>
        <p:nvSpPr>
          <p:cNvPr id="5" name="Rectangle 4">
            <a:extLst>
              <a:ext uri="{FF2B5EF4-FFF2-40B4-BE49-F238E27FC236}">
                <a16:creationId xmlns:a16="http://schemas.microsoft.com/office/drawing/2014/main" id="{9C042B2C-75C6-02A5-EC11-D148A90624DC}"/>
              </a:ext>
            </a:extLst>
          </p:cNvPr>
          <p:cNvSpPr/>
          <p:nvPr/>
        </p:nvSpPr>
        <p:spPr>
          <a:xfrm>
            <a:off x="1820873" y="3936358"/>
            <a:ext cx="8550262" cy="2822771"/>
          </a:xfrm>
          <a:prstGeom prst="rect">
            <a:avLst/>
          </a:prstGeom>
          <a:noFill/>
        </p:spPr>
        <p:txBody>
          <a:bodyPr spcFirstLastPara="1" wrap="none">
            <a:prstTxWarp prst="textArchUp">
              <a:avLst>
                <a:gd name="adj" fmla="val 10750156"/>
              </a:avLst>
            </a:prstTxWarp>
            <a:spAutoFit/>
          </a:bodyPr>
          <a:lstStyle/>
          <a:p>
            <a:pPr algn="ctr" eaLnBrk="1" hangingPunct="1">
              <a:spcBef>
                <a:spcPct val="50000"/>
              </a:spcBef>
              <a:defRPr/>
            </a:pPr>
            <a:r>
              <a:rPr lang="en-US" sz="5388"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BÀI GIẢNG ĐIỆN TỬ</a:t>
            </a:r>
          </a:p>
          <a:p>
            <a:pPr algn="ctr" eaLnBrk="1" hangingPunct="1">
              <a:spcBef>
                <a:spcPct val="50000"/>
              </a:spcBef>
              <a:defRPr/>
            </a:pPr>
            <a:r>
              <a:rPr lang="en-US" sz="5388" b="1">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KHỐI </a:t>
            </a:r>
            <a:r>
              <a:rPr lang="en-US" sz="5388"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3</a:t>
            </a:r>
          </a:p>
        </p:txBody>
      </p:sp>
      <p:pic>
        <p:nvPicPr>
          <p:cNvPr id="6" name="Hình ảnh 3">
            <a:extLst>
              <a:ext uri="{FF2B5EF4-FFF2-40B4-BE49-F238E27FC236}">
                <a16:creationId xmlns:a16="http://schemas.microsoft.com/office/drawing/2014/main" id="{1D06DA11-F90D-FF11-5748-7BDE94480B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31271" y="820061"/>
            <a:ext cx="1306897" cy="1340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Hình chữ nhật 1">
            <a:extLst>
              <a:ext uri="{FF2B5EF4-FFF2-40B4-BE49-F238E27FC236}">
                <a16:creationId xmlns:a16="http://schemas.microsoft.com/office/drawing/2014/main" id="{2ED74E39-3004-EA47-095A-D77D1F42A02C}"/>
              </a:ext>
            </a:extLst>
          </p:cNvPr>
          <p:cNvSpPr/>
          <p:nvPr/>
        </p:nvSpPr>
        <p:spPr>
          <a:xfrm>
            <a:off x="3163170" y="4873337"/>
            <a:ext cx="5419606" cy="830766"/>
          </a:xfrm>
          <a:prstGeom prst="rect">
            <a:avLst/>
          </a:prstGeom>
          <a:noFill/>
        </p:spPr>
        <p:txBody>
          <a:bodyPr wrap="none" lIns="91208" tIns="45606" rIns="91208" bIns="45606">
            <a:spAutoFit/>
          </a:bodyPr>
          <a:lstStyle/>
          <a:p>
            <a:pPr algn="ctr">
              <a:defRPr/>
            </a:pPr>
            <a:r>
              <a:rPr lang="en-US" sz="4800" b="1" dirty="0">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MÔN: TIẾNG VIỆT</a:t>
            </a:r>
            <a:endParaRPr lang="vi-VN" sz="4800" b="1" dirty="0">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306342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048539B-163E-4CA6-82B1-D6DF36CB744C}"/>
              </a:ext>
            </a:extLst>
          </p:cNvPr>
          <p:cNvPicPr>
            <a:picLocks noChangeAspect="1"/>
          </p:cNvPicPr>
          <p:nvPr/>
        </p:nvPicPr>
        <p:blipFill>
          <a:blip r:embed="rId2"/>
          <a:stretch>
            <a:fillRect/>
          </a:stretch>
        </p:blipFill>
        <p:spPr>
          <a:xfrm>
            <a:off x="7359692" y="3429000"/>
            <a:ext cx="4489408" cy="3019425"/>
          </a:xfrm>
          <a:prstGeom prst="rect">
            <a:avLst/>
          </a:prstGeom>
        </p:spPr>
      </p:pic>
      <p:sp>
        <p:nvSpPr>
          <p:cNvPr id="6" name="TextBox 5">
            <a:extLst>
              <a:ext uri="{FF2B5EF4-FFF2-40B4-BE49-F238E27FC236}">
                <a16:creationId xmlns:a16="http://schemas.microsoft.com/office/drawing/2014/main" id="{10D8FA60-73A9-41E6-8719-DEEAC2349888}"/>
              </a:ext>
            </a:extLst>
          </p:cNvPr>
          <p:cNvSpPr txBox="1"/>
          <p:nvPr/>
        </p:nvSpPr>
        <p:spPr>
          <a:xfrm>
            <a:off x="590550" y="1190625"/>
            <a:ext cx="11039475" cy="4524315"/>
          </a:xfrm>
          <a:prstGeom prst="rect">
            <a:avLst/>
          </a:prstGeom>
          <a:noFill/>
        </p:spPr>
        <p:txBody>
          <a:bodyPr wrap="square" rtlCol="0">
            <a:spAutoFit/>
          </a:bodyPr>
          <a:lstStyle/>
          <a:p>
            <a:pPr algn="just"/>
            <a:r>
              <a:rPr lang="en-US"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Mùa xuân, cây gạo gọi đến bao nhiêu là chim ríu rít. Từ xa nhìn lại, cây gạo sừng sững như một tháp đèn khổng lồ. Hàng ngàn bông hoa là hàng ngàn ngọn lửa hồng tươi. Hàng ngàn búp nõn là hàng ngàn ánh nến trong xanh. Tất cả đều lóng lánh, lung linh trong nắng. Chào mào, sáo sậu, sáo đen,… đàn đàn lũ lũ bay đi bay về, lượn lên lượn xuống. Chúng nó gọi nhau, trò chuyện, trêu ghẹo và cãi nhau, ồn mà vui không thể tưởng được. Ngày hội mùa xuân đấy!</a:t>
            </a:r>
          </a:p>
          <a:p>
            <a:pPr algn="just"/>
            <a:r>
              <a:rPr lang="en-US"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Cây gạo già mỗi năm lại trở lại tuổi xuân, cành nặng trĩu những hoa đỏ mọng và đầy tiếng chim hót.</a:t>
            </a:r>
          </a:p>
          <a:p>
            <a:pPr algn="just"/>
            <a:r>
              <a:rPr lang="en-US"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Hết mùa hoa, chim chóc cũng vãn. Cây gạo chấm dứt những ngày tưng bừng, ồn ã, lại trở về với dáng vẻ xanh mát, trầm tư. Cây đứng im, cao lớn, hiền lành, làm tiêu cho những con đò cập bến và cho những đứa con về thăm quê mẹ.</a:t>
            </a:r>
          </a:p>
          <a:p>
            <a:pPr algn="r"/>
            <a:r>
              <a:rPr lang="vi-VN"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(Theo Vũ Tú Nam</a:t>
            </a:r>
          </a:p>
        </p:txBody>
      </p:sp>
      <p:pic>
        <p:nvPicPr>
          <p:cNvPr id="29" name="Picture 28">
            <a:extLst>
              <a:ext uri="{FF2B5EF4-FFF2-40B4-BE49-F238E27FC236}">
                <a16:creationId xmlns:a16="http://schemas.microsoft.com/office/drawing/2014/main" id="{22948529-BD0D-4269-8BA6-DFA8D0FB6E70}"/>
              </a:ext>
            </a:extLst>
          </p:cNvPr>
          <p:cNvPicPr>
            <a:picLocks noChangeAspect="1"/>
          </p:cNvPicPr>
          <p:nvPr/>
        </p:nvPicPr>
        <p:blipFill>
          <a:blip r:embed="rId3"/>
          <a:stretch>
            <a:fillRect/>
          </a:stretch>
        </p:blipFill>
        <p:spPr>
          <a:xfrm>
            <a:off x="4984878" y="337524"/>
            <a:ext cx="2908044" cy="963251"/>
          </a:xfrm>
          <a:prstGeom prst="rect">
            <a:avLst/>
          </a:prstGeom>
        </p:spPr>
      </p:pic>
    </p:spTree>
    <p:extLst>
      <p:ext uri="{BB962C8B-B14F-4D97-AF65-F5344CB8AC3E}">
        <p14:creationId xmlns:p14="http://schemas.microsoft.com/office/powerpoint/2010/main" val="4667316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1000"/>
                                        <p:tgtEl>
                                          <p:spTgt spid="29"/>
                                        </p:tgtEl>
                                      </p:cBhvr>
                                    </p:animEffect>
                                    <p:anim calcmode="lin" valueType="num">
                                      <p:cBhvr>
                                        <p:cTn id="18" dur="1000" fill="hold"/>
                                        <p:tgtEl>
                                          <p:spTgt spid="29"/>
                                        </p:tgtEl>
                                        <p:attrNameLst>
                                          <p:attrName>ppt_x</p:attrName>
                                        </p:attrNameLst>
                                      </p:cBhvr>
                                      <p:tavLst>
                                        <p:tav tm="0">
                                          <p:val>
                                            <p:strVal val="#ppt_x"/>
                                          </p:val>
                                        </p:tav>
                                        <p:tav tm="100000">
                                          <p:val>
                                            <p:strVal val="#ppt_x"/>
                                          </p:val>
                                        </p:tav>
                                      </p:tavLst>
                                    </p:anim>
                                    <p:anim calcmode="lin" valueType="num">
                                      <p:cBhvr>
                                        <p:cTn id="1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a:extLst>
              <a:ext uri="{FF2B5EF4-FFF2-40B4-BE49-F238E27FC236}">
                <a16:creationId xmlns:a16="http://schemas.microsoft.com/office/drawing/2014/main" id="{24C6D8EF-FFDD-4173-B234-FE1B52F72C6C}"/>
              </a:ext>
            </a:extLst>
          </p:cNvPr>
          <p:cNvPicPr>
            <a:picLocks noChangeAspect="1"/>
          </p:cNvPicPr>
          <p:nvPr/>
        </p:nvPicPr>
        <p:blipFill>
          <a:blip r:embed="rId2"/>
          <a:stretch>
            <a:fillRect/>
          </a:stretch>
        </p:blipFill>
        <p:spPr>
          <a:xfrm>
            <a:off x="9485349" y="80397"/>
            <a:ext cx="2593874" cy="1603602"/>
          </a:xfrm>
          <a:prstGeom prst="rect">
            <a:avLst/>
          </a:prstGeom>
        </p:spPr>
      </p:pic>
      <p:sp>
        <p:nvSpPr>
          <p:cNvPr id="51" name="TextBox 50">
            <a:extLst>
              <a:ext uri="{FF2B5EF4-FFF2-40B4-BE49-F238E27FC236}">
                <a16:creationId xmlns:a16="http://schemas.microsoft.com/office/drawing/2014/main" id="{5C3285AD-5483-4076-B44B-693DC763186F}"/>
              </a:ext>
            </a:extLst>
          </p:cNvPr>
          <p:cNvSpPr txBox="1"/>
          <p:nvPr/>
        </p:nvSpPr>
        <p:spPr>
          <a:xfrm>
            <a:off x="2221947" y="430596"/>
            <a:ext cx="7395684" cy="76944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LUYỆN ĐỌC TỪ KHÓ</a:t>
            </a:r>
          </a:p>
        </p:txBody>
      </p:sp>
      <p:grpSp>
        <p:nvGrpSpPr>
          <p:cNvPr id="52" name="Group 51">
            <a:extLst>
              <a:ext uri="{FF2B5EF4-FFF2-40B4-BE49-F238E27FC236}">
                <a16:creationId xmlns:a16="http://schemas.microsoft.com/office/drawing/2014/main" id="{697EE502-764D-4969-B574-21E63E10ECC0}"/>
              </a:ext>
            </a:extLst>
          </p:cNvPr>
          <p:cNvGrpSpPr/>
          <p:nvPr/>
        </p:nvGrpSpPr>
        <p:grpSpPr>
          <a:xfrm>
            <a:off x="1062718" y="1548130"/>
            <a:ext cx="3481700" cy="1594774"/>
            <a:chOff x="1436916" y="1638283"/>
            <a:chExt cx="3481700" cy="1594774"/>
          </a:xfrm>
        </p:grpSpPr>
        <p:pic>
          <p:nvPicPr>
            <p:cNvPr id="53" name="图片 4">
              <a:extLst>
                <a:ext uri="{FF2B5EF4-FFF2-40B4-BE49-F238E27FC236}">
                  <a16:creationId xmlns:a16="http://schemas.microsoft.com/office/drawing/2014/main" id="{204EB41A-338E-4C48-B470-2CC6BECA31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7004" b="29459"/>
            <a:stretch>
              <a:fillRect/>
            </a:stretch>
          </p:blipFill>
          <p:spPr>
            <a:xfrm>
              <a:off x="1436916" y="1638283"/>
              <a:ext cx="3481700" cy="1594774"/>
            </a:xfrm>
            <a:prstGeom prst="rect">
              <a:avLst/>
            </a:prstGeom>
          </p:spPr>
        </p:pic>
        <p:sp>
          <p:nvSpPr>
            <p:cNvPr id="54" name="TextBox 53">
              <a:extLst>
                <a:ext uri="{FF2B5EF4-FFF2-40B4-BE49-F238E27FC236}">
                  <a16:creationId xmlns:a16="http://schemas.microsoft.com/office/drawing/2014/main" id="{B4A038F5-9CF7-4613-9B62-2F4CF7D9F945}"/>
                </a:ext>
              </a:extLst>
            </p:cNvPr>
            <p:cNvSpPr txBox="1"/>
            <p:nvPr/>
          </p:nvSpPr>
          <p:spPr>
            <a:xfrm>
              <a:off x="2117114" y="2113108"/>
              <a:ext cx="2757958" cy="646331"/>
            </a:xfrm>
            <a:prstGeom prst="rect">
              <a:avLst/>
            </a:prstGeom>
            <a:noFill/>
          </p:spPr>
          <p:txBody>
            <a:bodyPr wrap="square">
              <a:spAutoFit/>
            </a:bodyPr>
            <a:lstStyle/>
            <a:p>
              <a:pPr algn="ctr"/>
              <a:r>
                <a:rPr lang="en-US" altLang="zh-CN" sz="3600" b="1" dirty="0" err="1">
                  <a:solidFill>
                    <a:srgbClr val="FF660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sừng</a:t>
              </a:r>
              <a:r>
                <a:rPr lang="en-US" altLang="zh-CN" sz="36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lang="en-US" altLang="zh-CN" sz="3600" b="1" dirty="0" err="1">
                  <a:solidFill>
                    <a:srgbClr val="FF660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sững</a:t>
              </a:r>
              <a:endParaRPr lang="zh-CN" altLang="en-US" sz="36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grpSp>
      <p:grpSp>
        <p:nvGrpSpPr>
          <p:cNvPr id="55" name="Group 54">
            <a:extLst>
              <a:ext uri="{FF2B5EF4-FFF2-40B4-BE49-F238E27FC236}">
                <a16:creationId xmlns:a16="http://schemas.microsoft.com/office/drawing/2014/main" id="{719431DD-49F3-48D6-ADC8-AF3627BA8CD1}"/>
              </a:ext>
            </a:extLst>
          </p:cNvPr>
          <p:cNvGrpSpPr/>
          <p:nvPr/>
        </p:nvGrpSpPr>
        <p:grpSpPr>
          <a:xfrm>
            <a:off x="1062718" y="3171187"/>
            <a:ext cx="4036088" cy="1594774"/>
            <a:chOff x="1436916" y="1638283"/>
            <a:chExt cx="3481700" cy="1594774"/>
          </a:xfrm>
        </p:grpSpPr>
        <p:pic>
          <p:nvPicPr>
            <p:cNvPr id="56" name="图片 4">
              <a:extLst>
                <a:ext uri="{FF2B5EF4-FFF2-40B4-BE49-F238E27FC236}">
                  <a16:creationId xmlns:a16="http://schemas.microsoft.com/office/drawing/2014/main" id="{1AE7B616-0957-45BA-8C9F-EB1CA4A35C5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7004" b="29459"/>
            <a:stretch>
              <a:fillRect/>
            </a:stretch>
          </p:blipFill>
          <p:spPr>
            <a:xfrm>
              <a:off x="1436916" y="1638283"/>
              <a:ext cx="3481700" cy="1594774"/>
            </a:xfrm>
            <a:prstGeom prst="rect">
              <a:avLst/>
            </a:prstGeom>
          </p:spPr>
        </p:pic>
        <p:sp>
          <p:nvSpPr>
            <p:cNvPr id="57" name="TextBox 56">
              <a:extLst>
                <a:ext uri="{FF2B5EF4-FFF2-40B4-BE49-F238E27FC236}">
                  <a16:creationId xmlns:a16="http://schemas.microsoft.com/office/drawing/2014/main" id="{AF2ED35B-7807-410D-B60F-3AB26502AC3B}"/>
                </a:ext>
              </a:extLst>
            </p:cNvPr>
            <p:cNvSpPr txBox="1"/>
            <p:nvPr/>
          </p:nvSpPr>
          <p:spPr>
            <a:xfrm>
              <a:off x="1906094" y="2113108"/>
              <a:ext cx="2757958" cy="646331"/>
            </a:xfrm>
            <a:prstGeom prst="rect">
              <a:avLst/>
            </a:prstGeom>
            <a:noFill/>
          </p:spPr>
          <p:txBody>
            <a:bodyPr wrap="square">
              <a:spAutoFit/>
            </a:bodyPr>
            <a:lstStyle/>
            <a:p>
              <a:pPr algn="ctr"/>
              <a:r>
                <a:rPr lang="en-US" altLang="zh-CN" sz="3600" b="1" dirty="0" err="1">
                  <a:solidFill>
                    <a:srgbClr val="00800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búp</a:t>
              </a:r>
              <a:r>
                <a:rPr lang="en-US" altLang="zh-CN" sz="3600" b="1" dirty="0">
                  <a:solidFill>
                    <a:srgbClr val="00800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lang="en-US" altLang="zh-CN" sz="3600" b="1" dirty="0" err="1">
                  <a:solidFill>
                    <a:srgbClr val="00800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nõn</a:t>
              </a:r>
              <a:endParaRPr lang="zh-CN" altLang="en-US" sz="3600" b="1" dirty="0">
                <a:solidFill>
                  <a:srgbClr val="00800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grpSp>
      <p:grpSp>
        <p:nvGrpSpPr>
          <p:cNvPr id="58" name="Group 57">
            <a:extLst>
              <a:ext uri="{FF2B5EF4-FFF2-40B4-BE49-F238E27FC236}">
                <a16:creationId xmlns:a16="http://schemas.microsoft.com/office/drawing/2014/main" id="{7D39B09D-9AB1-477C-A4FF-542B3EA1B2FE}"/>
              </a:ext>
            </a:extLst>
          </p:cNvPr>
          <p:cNvGrpSpPr/>
          <p:nvPr/>
        </p:nvGrpSpPr>
        <p:grpSpPr>
          <a:xfrm>
            <a:off x="1256442" y="4695621"/>
            <a:ext cx="5019935" cy="1594774"/>
            <a:chOff x="1436916" y="1638283"/>
            <a:chExt cx="3481700" cy="1594774"/>
          </a:xfrm>
        </p:grpSpPr>
        <p:pic>
          <p:nvPicPr>
            <p:cNvPr id="59" name="图片 4">
              <a:extLst>
                <a:ext uri="{FF2B5EF4-FFF2-40B4-BE49-F238E27FC236}">
                  <a16:creationId xmlns:a16="http://schemas.microsoft.com/office/drawing/2014/main" id="{D2295D01-1EB0-49C2-A7A0-DED938ECA65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7004" b="29459"/>
            <a:stretch>
              <a:fillRect/>
            </a:stretch>
          </p:blipFill>
          <p:spPr>
            <a:xfrm>
              <a:off x="1436916" y="1638283"/>
              <a:ext cx="3481700" cy="1594774"/>
            </a:xfrm>
            <a:prstGeom prst="rect">
              <a:avLst/>
            </a:prstGeom>
          </p:spPr>
        </p:pic>
        <p:sp>
          <p:nvSpPr>
            <p:cNvPr id="60" name="TextBox 59">
              <a:extLst>
                <a:ext uri="{FF2B5EF4-FFF2-40B4-BE49-F238E27FC236}">
                  <a16:creationId xmlns:a16="http://schemas.microsoft.com/office/drawing/2014/main" id="{CB9A050B-A4E3-4095-90C1-A2836D405AD8}"/>
                </a:ext>
              </a:extLst>
            </p:cNvPr>
            <p:cNvSpPr txBox="1"/>
            <p:nvPr/>
          </p:nvSpPr>
          <p:spPr>
            <a:xfrm>
              <a:off x="1832687" y="2113108"/>
              <a:ext cx="2743439" cy="646331"/>
            </a:xfrm>
            <a:prstGeom prst="rect">
              <a:avLst/>
            </a:prstGeom>
            <a:noFill/>
          </p:spPr>
          <p:txBody>
            <a:bodyPr wrap="square">
              <a:spAutoFit/>
            </a:bodyPr>
            <a:lstStyle/>
            <a:p>
              <a:pPr algn="ctr"/>
              <a:r>
                <a:rPr lang="en-US" altLang="zh-CN" sz="3600" b="1" dirty="0" err="1">
                  <a:solidFill>
                    <a:srgbClr val="E53B8C"/>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sáo</a:t>
              </a:r>
              <a:r>
                <a:rPr lang="en-US" altLang="zh-CN" sz="3600" b="1" dirty="0">
                  <a:solidFill>
                    <a:srgbClr val="E53B8C"/>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lang="en-US" altLang="zh-CN" sz="3600" b="1" dirty="0" err="1">
                  <a:solidFill>
                    <a:srgbClr val="E53B8C"/>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sậu</a:t>
              </a:r>
              <a:endParaRPr lang="zh-CN" altLang="en-US" sz="3600" b="1" dirty="0">
                <a:solidFill>
                  <a:srgbClr val="E53B8C"/>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grpSp>
      <p:grpSp>
        <p:nvGrpSpPr>
          <p:cNvPr id="61" name="Group 60">
            <a:extLst>
              <a:ext uri="{FF2B5EF4-FFF2-40B4-BE49-F238E27FC236}">
                <a16:creationId xmlns:a16="http://schemas.microsoft.com/office/drawing/2014/main" id="{F1D71C4D-F6A3-4CC0-A060-67EF1A23ECED}"/>
              </a:ext>
            </a:extLst>
          </p:cNvPr>
          <p:cNvGrpSpPr/>
          <p:nvPr/>
        </p:nvGrpSpPr>
        <p:grpSpPr>
          <a:xfrm>
            <a:off x="6276378" y="1698376"/>
            <a:ext cx="3481700" cy="1594774"/>
            <a:chOff x="1436916" y="1638283"/>
            <a:chExt cx="3481700" cy="1594774"/>
          </a:xfrm>
        </p:grpSpPr>
        <p:pic>
          <p:nvPicPr>
            <p:cNvPr id="62" name="图片 4">
              <a:extLst>
                <a:ext uri="{FF2B5EF4-FFF2-40B4-BE49-F238E27FC236}">
                  <a16:creationId xmlns:a16="http://schemas.microsoft.com/office/drawing/2014/main" id="{7125CD0D-3DCC-4F24-9FD4-C5658FB2BDD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7004" b="29459"/>
            <a:stretch>
              <a:fillRect/>
            </a:stretch>
          </p:blipFill>
          <p:spPr>
            <a:xfrm>
              <a:off x="1436916" y="1638283"/>
              <a:ext cx="3481700" cy="1594774"/>
            </a:xfrm>
            <a:prstGeom prst="rect">
              <a:avLst/>
            </a:prstGeom>
          </p:spPr>
        </p:pic>
        <p:sp>
          <p:nvSpPr>
            <p:cNvPr id="63" name="TextBox 62">
              <a:extLst>
                <a:ext uri="{FF2B5EF4-FFF2-40B4-BE49-F238E27FC236}">
                  <a16:creationId xmlns:a16="http://schemas.microsoft.com/office/drawing/2014/main" id="{242065E0-D8EC-4D75-A382-100FCA6DFDC1}"/>
                </a:ext>
              </a:extLst>
            </p:cNvPr>
            <p:cNvSpPr txBox="1"/>
            <p:nvPr/>
          </p:nvSpPr>
          <p:spPr>
            <a:xfrm>
              <a:off x="1976434" y="2113108"/>
              <a:ext cx="2757958" cy="646331"/>
            </a:xfrm>
            <a:prstGeom prst="rect">
              <a:avLst/>
            </a:prstGeom>
            <a:noFill/>
          </p:spPr>
          <p:txBody>
            <a:bodyPr wrap="square">
              <a:spAutoFit/>
            </a:bodyPr>
            <a:lstStyle/>
            <a:p>
              <a:pPr algn="ctr"/>
              <a:r>
                <a:rPr lang="en-US" altLang="zh-CN" sz="3600" b="1" dirty="0" err="1">
                  <a:solidFill>
                    <a:schemeClr val="accent1">
                      <a:lumMod val="75000"/>
                    </a:schemeClr>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lũ</a:t>
              </a:r>
              <a:r>
                <a:rPr lang="en-US" altLang="zh-CN" sz="3600" b="1" dirty="0">
                  <a:solidFill>
                    <a:schemeClr val="accent1">
                      <a:lumMod val="75000"/>
                    </a:schemeClr>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lang="en-US" altLang="zh-CN" sz="3600" b="1" dirty="0" err="1">
                  <a:solidFill>
                    <a:schemeClr val="accent1">
                      <a:lumMod val="75000"/>
                    </a:schemeClr>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lũ</a:t>
              </a:r>
              <a:endParaRPr lang="zh-CN" altLang="en-US" sz="3600" b="1" dirty="0">
                <a:solidFill>
                  <a:schemeClr val="accent1">
                    <a:lumMod val="75000"/>
                  </a:schemeClr>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grpSp>
      <p:grpSp>
        <p:nvGrpSpPr>
          <p:cNvPr id="64" name="Group 63">
            <a:extLst>
              <a:ext uri="{FF2B5EF4-FFF2-40B4-BE49-F238E27FC236}">
                <a16:creationId xmlns:a16="http://schemas.microsoft.com/office/drawing/2014/main" id="{575B43E0-0AB6-42BC-8EAA-C7179FD50A7A}"/>
              </a:ext>
            </a:extLst>
          </p:cNvPr>
          <p:cNvGrpSpPr/>
          <p:nvPr/>
        </p:nvGrpSpPr>
        <p:grpSpPr>
          <a:xfrm>
            <a:off x="6437906" y="3110594"/>
            <a:ext cx="4497743" cy="1594774"/>
            <a:chOff x="1436916" y="1638283"/>
            <a:chExt cx="3481700" cy="1594774"/>
          </a:xfrm>
        </p:grpSpPr>
        <p:pic>
          <p:nvPicPr>
            <p:cNvPr id="65" name="图片 4">
              <a:extLst>
                <a:ext uri="{FF2B5EF4-FFF2-40B4-BE49-F238E27FC236}">
                  <a16:creationId xmlns:a16="http://schemas.microsoft.com/office/drawing/2014/main" id="{95B31002-0FF8-436C-9084-52C337D570B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7004" b="29459"/>
            <a:stretch>
              <a:fillRect/>
            </a:stretch>
          </p:blipFill>
          <p:spPr>
            <a:xfrm>
              <a:off x="1436916" y="1638283"/>
              <a:ext cx="3481700" cy="1594774"/>
            </a:xfrm>
            <a:prstGeom prst="rect">
              <a:avLst/>
            </a:prstGeom>
          </p:spPr>
        </p:pic>
        <p:sp>
          <p:nvSpPr>
            <p:cNvPr id="66" name="TextBox 65">
              <a:extLst>
                <a:ext uri="{FF2B5EF4-FFF2-40B4-BE49-F238E27FC236}">
                  <a16:creationId xmlns:a16="http://schemas.microsoft.com/office/drawing/2014/main" id="{6D744D44-6534-4E3C-8667-1C48FFB67C74}"/>
                </a:ext>
              </a:extLst>
            </p:cNvPr>
            <p:cNvSpPr txBox="1"/>
            <p:nvPr/>
          </p:nvSpPr>
          <p:spPr>
            <a:xfrm>
              <a:off x="1847099" y="2113108"/>
              <a:ext cx="2757958" cy="646331"/>
            </a:xfrm>
            <a:prstGeom prst="rect">
              <a:avLst/>
            </a:prstGeom>
            <a:noFill/>
          </p:spPr>
          <p:txBody>
            <a:bodyPr wrap="square">
              <a:spAutoFit/>
            </a:bodyPr>
            <a:lstStyle/>
            <a:p>
              <a:pPr algn="ctr"/>
              <a:r>
                <a:rPr lang="en-US" altLang="zh-CN" sz="3600" b="1" dirty="0" err="1">
                  <a:solidFill>
                    <a:srgbClr val="FF505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trêu</a:t>
              </a:r>
              <a:r>
                <a:rPr lang="en-US" altLang="zh-CN" sz="3600" b="1" dirty="0">
                  <a:solidFill>
                    <a:srgbClr val="FF505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lang="en-US" altLang="zh-CN" sz="3600" b="1" dirty="0" err="1">
                  <a:solidFill>
                    <a:srgbClr val="FF505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ghẹo</a:t>
              </a:r>
              <a:endParaRPr lang="zh-CN" altLang="en-US" sz="3600" b="1" dirty="0">
                <a:solidFill>
                  <a:srgbClr val="FF505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grpSp>
    </p:spTree>
    <p:extLst>
      <p:ext uri="{BB962C8B-B14F-4D97-AF65-F5344CB8AC3E}">
        <p14:creationId xmlns:p14="http://schemas.microsoft.com/office/powerpoint/2010/main" val="14815785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1000"/>
                                        <p:tgtEl>
                                          <p:spTgt spid="52"/>
                                        </p:tgtEl>
                                      </p:cBhvr>
                                    </p:animEffect>
                                    <p:anim calcmode="lin" valueType="num">
                                      <p:cBhvr>
                                        <p:cTn id="8" dur="1000" fill="hold"/>
                                        <p:tgtEl>
                                          <p:spTgt spid="52"/>
                                        </p:tgtEl>
                                        <p:attrNameLst>
                                          <p:attrName>ppt_x</p:attrName>
                                        </p:attrNameLst>
                                      </p:cBhvr>
                                      <p:tavLst>
                                        <p:tav tm="0">
                                          <p:val>
                                            <p:strVal val="#ppt_x"/>
                                          </p:val>
                                        </p:tav>
                                        <p:tav tm="100000">
                                          <p:val>
                                            <p:strVal val="#ppt_x"/>
                                          </p:val>
                                        </p:tav>
                                      </p:tavLst>
                                    </p:anim>
                                    <p:anim calcmode="lin" valueType="num">
                                      <p:cBhvr>
                                        <p:cTn id="9"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5"/>
                                        </p:tgtEl>
                                        <p:attrNameLst>
                                          <p:attrName>style.visibility</p:attrName>
                                        </p:attrNameLst>
                                      </p:cBhvr>
                                      <p:to>
                                        <p:strVal val="visible"/>
                                      </p:to>
                                    </p:set>
                                    <p:animEffect transition="in" filter="fade">
                                      <p:cBhvr>
                                        <p:cTn id="14" dur="1000"/>
                                        <p:tgtEl>
                                          <p:spTgt spid="55"/>
                                        </p:tgtEl>
                                      </p:cBhvr>
                                    </p:animEffect>
                                    <p:anim calcmode="lin" valueType="num">
                                      <p:cBhvr>
                                        <p:cTn id="15" dur="1000" fill="hold"/>
                                        <p:tgtEl>
                                          <p:spTgt spid="55"/>
                                        </p:tgtEl>
                                        <p:attrNameLst>
                                          <p:attrName>ppt_x</p:attrName>
                                        </p:attrNameLst>
                                      </p:cBhvr>
                                      <p:tavLst>
                                        <p:tav tm="0">
                                          <p:val>
                                            <p:strVal val="#ppt_x"/>
                                          </p:val>
                                        </p:tav>
                                        <p:tav tm="100000">
                                          <p:val>
                                            <p:strVal val="#ppt_x"/>
                                          </p:val>
                                        </p:tav>
                                      </p:tavLst>
                                    </p:anim>
                                    <p:anim calcmode="lin" valueType="num">
                                      <p:cBhvr>
                                        <p:cTn id="16"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8"/>
                                        </p:tgtEl>
                                        <p:attrNameLst>
                                          <p:attrName>style.visibility</p:attrName>
                                        </p:attrNameLst>
                                      </p:cBhvr>
                                      <p:to>
                                        <p:strVal val="visible"/>
                                      </p:to>
                                    </p:set>
                                    <p:animEffect transition="in" filter="fade">
                                      <p:cBhvr>
                                        <p:cTn id="21" dur="1000"/>
                                        <p:tgtEl>
                                          <p:spTgt spid="58"/>
                                        </p:tgtEl>
                                      </p:cBhvr>
                                    </p:animEffect>
                                    <p:anim calcmode="lin" valueType="num">
                                      <p:cBhvr>
                                        <p:cTn id="22" dur="1000" fill="hold"/>
                                        <p:tgtEl>
                                          <p:spTgt spid="58"/>
                                        </p:tgtEl>
                                        <p:attrNameLst>
                                          <p:attrName>ppt_x</p:attrName>
                                        </p:attrNameLst>
                                      </p:cBhvr>
                                      <p:tavLst>
                                        <p:tav tm="0">
                                          <p:val>
                                            <p:strVal val="#ppt_x"/>
                                          </p:val>
                                        </p:tav>
                                        <p:tav tm="100000">
                                          <p:val>
                                            <p:strVal val="#ppt_x"/>
                                          </p:val>
                                        </p:tav>
                                      </p:tavLst>
                                    </p:anim>
                                    <p:anim calcmode="lin" valueType="num">
                                      <p:cBhvr>
                                        <p:cTn id="23" dur="1000" fill="hold"/>
                                        <p:tgtEl>
                                          <p:spTgt spid="5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1"/>
                                        </p:tgtEl>
                                        <p:attrNameLst>
                                          <p:attrName>style.visibility</p:attrName>
                                        </p:attrNameLst>
                                      </p:cBhvr>
                                      <p:to>
                                        <p:strVal val="visible"/>
                                      </p:to>
                                    </p:set>
                                    <p:animEffect transition="in" filter="fade">
                                      <p:cBhvr>
                                        <p:cTn id="28" dur="1000"/>
                                        <p:tgtEl>
                                          <p:spTgt spid="61"/>
                                        </p:tgtEl>
                                      </p:cBhvr>
                                    </p:animEffect>
                                    <p:anim calcmode="lin" valueType="num">
                                      <p:cBhvr>
                                        <p:cTn id="29" dur="1000" fill="hold"/>
                                        <p:tgtEl>
                                          <p:spTgt spid="61"/>
                                        </p:tgtEl>
                                        <p:attrNameLst>
                                          <p:attrName>ppt_x</p:attrName>
                                        </p:attrNameLst>
                                      </p:cBhvr>
                                      <p:tavLst>
                                        <p:tav tm="0">
                                          <p:val>
                                            <p:strVal val="#ppt_x"/>
                                          </p:val>
                                        </p:tav>
                                        <p:tav tm="100000">
                                          <p:val>
                                            <p:strVal val="#ppt_x"/>
                                          </p:val>
                                        </p:tav>
                                      </p:tavLst>
                                    </p:anim>
                                    <p:anim calcmode="lin" valueType="num">
                                      <p:cBhvr>
                                        <p:cTn id="30" dur="1000" fill="hold"/>
                                        <p:tgtEl>
                                          <p:spTgt spid="6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64"/>
                                        </p:tgtEl>
                                        <p:attrNameLst>
                                          <p:attrName>style.visibility</p:attrName>
                                        </p:attrNameLst>
                                      </p:cBhvr>
                                      <p:to>
                                        <p:strVal val="visible"/>
                                      </p:to>
                                    </p:set>
                                    <p:animEffect transition="in" filter="fade">
                                      <p:cBhvr>
                                        <p:cTn id="35" dur="1000"/>
                                        <p:tgtEl>
                                          <p:spTgt spid="64"/>
                                        </p:tgtEl>
                                      </p:cBhvr>
                                    </p:animEffect>
                                    <p:anim calcmode="lin" valueType="num">
                                      <p:cBhvr>
                                        <p:cTn id="36" dur="1000" fill="hold"/>
                                        <p:tgtEl>
                                          <p:spTgt spid="64"/>
                                        </p:tgtEl>
                                        <p:attrNameLst>
                                          <p:attrName>ppt_x</p:attrName>
                                        </p:attrNameLst>
                                      </p:cBhvr>
                                      <p:tavLst>
                                        <p:tav tm="0">
                                          <p:val>
                                            <p:strVal val="#ppt_x"/>
                                          </p:val>
                                        </p:tav>
                                        <p:tav tm="100000">
                                          <p:val>
                                            <p:strVal val="#ppt_x"/>
                                          </p:val>
                                        </p:tav>
                                      </p:tavLst>
                                    </p:anim>
                                    <p:anim calcmode="lin" valueType="num">
                                      <p:cBhvr>
                                        <p:cTn id="37" dur="1000" fill="hold"/>
                                        <p:tgtEl>
                                          <p:spTgt spid="6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EAF9872C-38F8-404D-B4D8-D454C9E10669}"/>
              </a:ext>
            </a:extLst>
          </p:cNvPr>
          <p:cNvPicPr>
            <a:picLocks noChangeAspect="1"/>
          </p:cNvPicPr>
          <p:nvPr/>
        </p:nvPicPr>
        <p:blipFill>
          <a:blip r:embed="rId3"/>
          <a:stretch>
            <a:fillRect/>
          </a:stretch>
        </p:blipFill>
        <p:spPr>
          <a:xfrm>
            <a:off x="9485349" y="80397"/>
            <a:ext cx="2593874" cy="1603602"/>
          </a:xfrm>
          <a:prstGeom prst="rect">
            <a:avLst/>
          </a:prstGeom>
        </p:spPr>
      </p:pic>
      <p:sp>
        <p:nvSpPr>
          <p:cNvPr id="37" name="Rectangle: Rounded Corners 36">
            <a:extLst>
              <a:ext uri="{FF2B5EF4-FFF2-40B4-BE49-F238E27FC236}">
                <a16:creationId xmlns:a16="http://schemas.microsoft.com/office/drawing/2014/main" id="{50C12AAD-C1F7-4379-8154-DFF82BE15B9D}"/>
              </a:ext>
            </a:extLst>
          </p:cNvPr>
          <p:cNvSpPr/>
          <p:nvPr/>
        </p:nvSpPr>
        <p:spPr>
          <a:xfrm>
            <a:off x="410309" y="1383041"/>
            <a:ext cx="11371382" cy="2045960"/>
          </a:xfrm>
          <a:custGeom>
            <a:avLst/>
            <a:gdLst>
              <a:gd name="connsiteX0" fmla="*/ 0 w 11371382"/>
              <a:gd name="connsiteY0" fmla="*/ 256379 h 2045960"/>
              <a:gd name="connsiteX1" fmla="*/ 256379 w 11371382"/>
              <a:gd name="connsiteY1" fmla="*/ 0 h 2045960"/>
              <a:gd name="connsiteX2" fmla="*/ 1043629 w 11371382"/>
              <a:gd name="connsiteY2" fmla="*/ 0 h 2045960"/>
              <a:gd name="connsiteX3" fmla="*/ 1613707 w 11371382"/>
              <a:gd name="connsiteY3" fmla="*/ 0 h 2045960"/>
              <a:gd name="connsiteX4" fmla="*/ 2075199 w 11371382"/>
              <a:gd name="connsiteY4" fmla="*/ 0 h 2045960"/>
              <a:gd name="connsiteX5" fmla="*/ 2428104 w 11371382"/>
              <a:gd name="connsiteY5" fmla="*/ 0 h 2045960"/>
              <a:gd name="connsiteX6" fmla="*/ 3323940 w 11371382"/>
              <a:gd name="connsiteY6" fmla="*/ 0 h 2045960"/>
              <a:gd name="connsiteX7" fmla="*/ 4002604 w 11371382"/>
              <a:gd name="connsiteY7" fmla="*/ 0 h 2045960"/>
              <a:gd name="connsiteX8" fmla="*/ 4572682 w 11371382"/>
              <a:gd name="connsiteY8" fmla="*/ 0 h 2045960"/>
              <a:gd name="connsiteX9" fmla="*/ 5359932 w 11371382"/>
              <a:gd name="connsiteY9" fmla="*/ 0 h 2045960"/>
              <a:gd name="connsiteX10" fmla="*/ 6038596 w 11371382"/>
              <a:gd name="connsiteY10" fmla="*/ 0 h 2045960"/>
              <a:gd name="connsiteX11" fmla="*/ 6608674 w 11371382"/>
              <a:gd name="connsiteY11" fmla="*/ 0 h 2045960"/>
              <a:gd name="connsiteX12" fmla="*/ 6961579 w 11371382"/>
              <a:gd name="connsiteY12" fmla="*/ 0 h 2045960"/>
              <a:gd name="connsiteX13" fmla="*/ 7531657 w 11371382"/>
              <a:gd name="connsiteY13" fmla="*/ 0 h 2045960"/>
              <a:gd name="connsiteX14" fmla="*/ 8101735 w 11371382"/>
              <a:gd name="connsiteY14" fmla="*/ 0 h 2045960"/>
              <a:gd name="connsiteX15" fmla="*/ 8454640 w 11371382"/>
              <a:gd name="connsiteY15" fmla="*/ 0 h 2045960"/>
              <a:gd name="connsiteX16" fmla="*/ 8916132 w 11371382"/>
              <a:gd name="connsiteY16" fmla="*/ 0 h 2045960"/>
              <a:gd name="connsiteX17" fmla="*/ 9269037 w 11371382"/>
              <a:gd name="connsiteY17" fmla="*/ 0 h 2045960"/>
              <a:gd name="connsiteX18" fmla="*/ 10164873 w 11371382"/>
              <a:gd name="connsiteY18" fmla="*/ 0 h 2045960"/>
              <a:gd name="connsiteX19" fmla="*/ 11115003 w 11371382"/>
              <a:gd name="connsiteY19" fmla="*/ 0 h 2045960"/>
              <a:gd name="connsiteX20" fmla="*/ 11371382 w 11371382"/>
              <a:gd name="connsiteY20" fmla="*/ 256379 h 2045960"/>
              <a:gd name="connsiteX21" fmla="*/ 11371382 w 11371382"/>
              <a:gd name="connsiteY21" fmla="*/ 782778 h 2045960"/>
              <a:gd name="connsiteX22" fmla="*/ 11371382 w 11371382"/>
              <a:gd name="connsiteY22" fmla="*/ 1309178 h 2045960"/>
              <a:gd name="connsiteX23" fmla="*/ 11371382 w 11371382"/>
              <a:gd name="connsiteY23" fmla="*/ 1789581 h 2045960"/>
              <a:gd name="connsiteX24" fmla="*/ 11115003 w 11371382"/>
              <a:gd name="connsiteY24" fmla="*/ 2045960 h 2045960"/>
              <a:gd name="connsiteX25" fmla="*/ 10327753 w 11371382"/>
              <a:gd name="connsiteY25" fmla="*/ 2045960 h 2045960"/>
              <a:gd name="connsiteX26" fmla="*/ 9974847 w 11371382"/>
              <a:gd name="connsiteY26" fmla="*/ 2045960 h 2045960"/>
              <a:gd name="connsiteX27" fmla="*/ 9079011 w 11371382"/>
              <a:gd name="connsiteY27" fmla="*/ 2045960 h 2045960"/>
              <a:gd name="connsiteX28" fmla="*/ 8508933 w 11371382"/>
              <a:gd name="connsiteY28" fmla="*/ 2045960 h 2045960"/>
              <a:gd name="connsiteX29" fmla="*/ 7938855 w 11371382"/>
              <a:gd name="connsiteY29" fmla="*/ 2045960 h 2045960"/>
              <a:gd name="connsiteX30" fmla="*/ 7260191 w 11371382"/>
              <a:gd name="connsiteY30" fmla="*/ 2045960 h 2045960"/>
              <a:gd name="connsiteX31" fmla="*/ 6364355 w 11371382"/>
              <a:gd name="connsiteY31" fmla="*/ 2045960 h 2045960"/>
              <a:gd name="connsiteX32" fmla="*/ 5794277 w 11371382"/>
              <a:gd name="connsiteY32" fmla="*/ 2045960 h 2045960"/>
              <a:gd name="connsiteX33" fmla="*/ 5115613 w 11371382"/>
              <a:gd name="connsiteY33" fmla="*/ 2045960 h 2045960"/>
              <a:gd name="connsiteX34" fmla="*/ 4545535 w 11371382"/>
              <a:gd name="connsiteY34" fmla="*/ 2045960 h 2045960"/>
              <a:gd name="connsiteX35" fmla="*/ 3866871 w 11371382"/>
              <a:gd name="connsiteY35" fmla="*/ 2045960 h 2045960"/>
              <a:gd name="connsiteX36" fmla="*/ 3079621 w 11371382"/>
              <a:gd name="connsiteY36" fmla="*/ 2045960 h 2045960"/>
              <a:gd name="connsiteX37" fmla="*/ 2509543 w 11371382"/>
              <a:gd name="connsiteY37" fmla="*/ 2045960 h 2045960"/>
              <a:gd name="connsiteX38" fmla="*/ 1613707 w 11371382"/>
              <a:gd name="connsiteY38" fmla="*/ 2045960 h 2045960"/>
              <a:gd name="connsiteX39" fmla="*/ 935043 w 11371382"/>
              <a:gd name="connsiteY39" fmla="*/ 2045960 h 2045960"/>
              <a:gd name="connsiteX40" fmla="*/ 256379 w 11371382"/>
              <a:gd name="connsiteY40" fmla="*/ 2045960 h 2045960"/>
              <a:gd name="connsiteX41" fmla="*/ 0 w 11371382"/>
              <a:gd name="connsiteY41" fmla="*/ 1789581 h 2045960"/>
              <a:gd name="connsiteX42" fmla="*/ 0 w 11371382"/>
              <a:gd name="connsiteY42" fmla="*/ 1247850 h 2045960"/>
              <a:gd name="connsiteX43" fmla="*/ 0 w 11371382"/>
              <a:gd name="connsiteY43" fmla="*/ 752114 h 2045960"/>
              <a:gd name="connsiteX44" fmla="*/ 0 w 11371382"/>
              <a:gd name="connsiteY44" fmla="*/ 256379 h 2045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371382" h="2045960" fill="none" extrusionOk="0">
                <a:moveTo>
                  <a:pt x="0" y="256379"/>
                </a:moveTo>
                <a:cubicBezTo>
                  <a:pt x="-31857" y="119903"/>
                  <a:pt x="125976" y="-717"/>
                  <a:pt x="256379" y="0"/>
                </a:cubicBezTo>
                <a:cubicBezTo>
                  <a:pt x="502903" y="24359"/>
                  <a:pt x="871099" y="-31839"/>
                  <a:pt x="1043629" y="0"/>
                </a:cubicBezTo>
                <a:cubicBezTo>
                  <a:pt x="1216159" y="31839"/>
                  <a:pt x="1468640" y="-15804"/>
                  <a:pt x="1613707" y="0"/>
                </a:cubicBezTo>
                <a:cubicBezTo>
                  <a:pt x="1758774" y="15804"/>
                  <a:pt x="1975246" y="2153"/>
                  <a:pt x="2075199" y="0"/>
                </a:cubicBezTo>
                <a:cubicBezTo>
                  <a:pt x="2175152" y="-2153"/>
                  <a:pt x="2319623" y="4522"/>
                  <a:pt x="2428104" y="0"/>
                </a:cubicBezTo>
                <a:cubicBezTo>
                  <a:pt x="2536585" y="-4522"/>
                  <a:pt x="3120742" y="25370"/>
                  <a:pt x="3323940" y="0"/>
                </a:cubicBezTo>
                <a:cubicBezTo>
                  <a:pt x="3527138" y="-25370"/>
                  <a:pt x="3831641" y="26877"/>
                  <a:pt x="4002604" y="0"/>
                </a:cubicBezTo>
                <a:cubicBezTo>
                  <a:pt x="4173567" y="-26877"/>
                  <a:pt x="4303327" y="26829"/>
                  <a:pt x="4572682" y="0"/>
                </a:cubicBezTo>
                <a:cubicBezTo>
                  <a:pt x="4842037" y="-26829"/>
                  <a:pt x="5018824" y="-37624"/>
                  <a:pt x="5359932" y="0"/>
                </a:cubicBezTo>
                <a:cubicBezTo>
                  <a:pt x="5701040" y="37624"/>
                  <a:pt x="5706964" y="18095"/>
                  <a:pt x="6038596" y="0"/>
                </a:cubicBezTo>
                <a:cubicBezTo>
                  <a:pt x="6370228" y="-18095"/>
                  <a:pt x="6492608" y="18013"/>
                  <a:pt x="6608674" y="0"/>
                </a:cubicBezTo>
                <a:cubicBezTo>
                  <a:pt x="6724740" y="-18013"/>
                  <a:pt x="6880688" y="1975"/>
                  <a:pt x="6961579" y="0"/>
                </a:cubicBezTo>
                <a:cubicBezTo>
                  <a:pt x="7042470" y="-1975"/>
                  <a:pt x="7338190" y="-4696"/>
                  <a:pt x="7531657" y="0"/>
                </a:cubicBezTo>
                <a:cubicBezTo>
                  <a:pt x="7725124" y="4696"/>
                  <a:pt x="7944546" y="-1054"/>
                  <a:pt x="8101735" y="0"/>
                </a:cubicBezTo>
                <a:cubicBezTo>
                  <a:pt x="8258924" y="1054"/>
                  <a:pt x="8367317" y="9677"/>
                  <a:pt x="8454640" y="0"/>
                </a:cubicBezTo>
                <a:cubicBezTo>
                  <a:pt x="8541963" y="-9677"/>
                  <a:pt x="8822168" y="20493"/>
                  <a:pt x="8916132" y="0"/>
                </a:cubicBezTo>
                <a:cubicBezTo>
                  <a:pt x="9010096" y="-20493"/>
                  <a:pt x="9154591" y="12987"/>
                  <a:pt x="9269037" y="0"/>
                </a:cubicBezTo>
                <a:cubicBezTo>
                  <a:pt x="9383483" y="-12987"/>
                  <a:pt x="9860547" y="28524"/>
                  <a:pt x="10164873" y="0"/>
                </a:cubicBezTo>
                <a:cubicBezTo>
                  <a:pt x="10469199" y="-28524"/>
                  <a:pt x="10793932" y="-18136"/>
                  <a:pt x="11115003" y="0"/>
                </a:cubicBezTo>
                <a:cubicBezTo>
                  <a:pt x="11254915" y="9448"/>
                  <a:pt x="11379391" y="118394"/>
                  <a:pt x="11371382" y="256379"/>
                </a:cubicBezTo>
                <a:cubicBezTo>
                  <a:pt x="11388636" y="402409"/>
                  <a:pt x="11394477" y="639616"/>
                  <a:pt x="11371382" y="782778"/>
                </a:cubicBezTo>
                <a:cubicBezTo>
                  <a:pt x="11348287" y="925940"/>
                  <a:pt x="11350928" y="1091726"/>
                  <a:pt x="11371382" y="1309178"/>
                </a:cubicBezTo>
                <a:cubicBezTo>
                  <a:pt x="11391836" y="1526630"/>
                  <a:pt x="11351357" y="1639756"/>
                  <a:pt x="11371382" y="1789581"/>
                </a:cubicBezTo>
                <a:cubicBezTo>
                  <a:pt x="11374511" y="1929713"/>
                  <a:pt x="11256646" y="2071699"/>
                  <a:pt x="11115003" y="2045960"/>
                </a:cubicBezTo>
                <a:cubicBezTo>
                  <a:pt x="10836933" y="2059078"/>
                  <a:pt x="10697608" y="2077668"/>
                  <a:pt x="10327753" y="2045960"/>
                </a:cubicBezTo>
                <a:cubicBezTo>
                  <a:pt x="9957898" y="2014253"/>
                  <a:pt x="10139709" y="2049079"/>
                  <a:pt x="9974847" y="2045960"/>
                </a:cubicBezTo>
                <a:cubicBezTo>
                  <a:pt x="9809985" y="2042841"/>
                  <a:pt x="9310179" y="2030763"/>
                  <a:pt x="9079011" y="2045960"/>
                </a:cubicBezTo>
                <a:cubicBezTo>
                  <a:pt x="8847843" y="2061157"/>
                  <a:pt x="8669588" y="2020551"/>
                  <a:pt x="8508933" y="2045960"/>
                </a:cubicBezTo>
                <a:cubicBezTo>
                  <a:pt x="8348278" y="2071369"/>
                  <a:pt x="8123264" y="2060063"/>
                  <a:pt x="7938855" y="2045960"/>
                </a:cubicBezTo>
                <a:cubicBezTo>
                  <a:pt x="7754446" y="2031857"/>
                  <a:pt x="7403567" y="2056034"/>
                  <a:pt x="7260191" y="2045960"/>
                </a:cubicBezTo>
                <a:cubicBezTo>
                  <a:pt x="7116815" y="2035886"/>
                  <a:pt x="6612302" y="2039911"/>
                  <a:pt x="6364355" y="2045960"/>
                </a:cubicBezTo>
                <a:cubicBezTo>
                  <a:pt x="6116408" y="2052009"/>
                  <a:pt x="5949756" y="2028309"/>
                  <a:pt x="5794277" y="2045960"/>
                </a:cubicBezTo>
                <a:cubicBezTo>
                  <a:pt x="5638798" y="2063611"/>
                  <a:pt x="5274215" y="2035666"/>
                  <a:pt x="5115613" y="2045960"/>
                </a:cubicBezTo>
                <a:cubicBezTo>
                  <a:pt x="4957011" y="2056254"/>
                  <a:pt x="4787395" y="2050400"/>
                  <a:pt x="4545535" y="2045960"/>
                </a:cubicBezTo>
                <a:cubicBezTo>
                  <a:pt x="4303675" y="2041520"/>
                  <a:pt x="4084546" y="2049326"/>
                  <a:pt x="3866871" y="2045960"/>
                </a:cubicBezTo>
                <a:cubicBezTo>
                  <a:pt x="3649196" y="2042594"/>
                  <a:pt x="3263355" y="2066625"/>
                  <a:pt x="3079621" y="2045960"/>
                </a:cubicBezTo>
                <a:cubicBezTo>
                  <a:pt x="2895887" y="2025296"/>
                  <a:pt x="2678656" y="2058345"/>
                  <a:pt x="2509543" y="2045960"/>
                </a:cubicBezTo>
                <a:cubicBezTo>
                  <a:pt x="2340430" y="2033575"/>
                  <a:pt x="1834976" y="2022613"/>
                  <a:pt x="1613707" y="2045960"/>
                </a:cubicBezTo>
                <a:cubicBezTo>
                  <a:pt x="1392438" y="2069307"/>
                  <a:pt x="1169080" y="2018575"/>
                  <a:pt x="935043" y="2045960"/>
                </a:cubicBezTo>
                <a:cubicBezTo>
                  <a:pt x="701006" y="2073345"/>
                  <a:pt x="575049" y="2015024"/>
                  <a:pt x="256379" y="2045960"/>
                </a:cubicBezTo>
                <a:cubicBezTo>
                  <a:pt x="92317" y="2061097"/>
                  <a:pt x="4181" y="1945477"/>
                  <a:pt x="0" y="1789581"/>
                </a:cubicBezTo>
                <a:cubicBezTo>
                  <a:pt x="1460" y="1584632"/>
                  <a:pt x="19789" y="1495026"/>
                  <a:pt x="0" y="1247850"/>
                </a:cubicBezTo>
                <a:cubicBezTo>
                  <a:pt x="-19789" y="1000674"/>
                  <a:pt x="1056" y="997888"/>
                  <a:pt x="0" y="752114"/>
                </a:cubicBezTo>
                <a:cubicBezTo>
                  <a:pt x="-1056" y="506340"/>
                  <a:pt x="1766" y="434685"/>
                  <a:pt x="0" y="256379"/>
                </a:cubicBezTo>
                <a:close/>
              </a:path>
              <a:path w="11371382" h="2045960" stroke="0" extrusionOk="0">
                <a:moveTo>
                  <a:pt x="0" y="256379"/>
                </a:moveTo>
                <a:cubicBezTo>
                  <a:pt x="798" y="139191"/>
                  <a:pt x="129162" y="25690"/>
                  <a:pt x="256379" y="0"/>
                </a:cubicBezTo>
                <a:cubicBezTo>
                  <a:pt x="550184" y="-2501"/>
                  <a:pt x="813087" y="29063"/>
                  <a:pt x="1043629" y="0"/>
                </a:cubicBezTo>
                <a:cubicBezTo>
                  <a:pt x="1274171" y="-29063"/>
                  <a:pt x="1306016" y="-10962"/>
                  <a:pt x="1505121" y="0"/>
                </a:cubicBezTo>
                <a:cubicBezTo>
                  <a:pt x="1704226" y="10962"/>
                  <a:pt x="1770466" y="-13598"/>
                  <a:pt x="1966612" y="0"/>
                </a:cubicBezTo>
                <a:cubicBezTo>
                  <a:pt x="2162758" y="13598"/>
                  <a:pt x="2469264" y="15159"/>
                  <a:pt x="2753863" y="0"/>
                </a:cubicBezTo>
                <a:cubicBezTo>
                  <a:pt x="3038462" y="-15159"/>
                  <a:pt x="3168962" y="20750"/>
                  <a:pt x="3323940" y="0"/>
                </a:cubicBezTo>
                <a:cubicBezTo>
                  <a:pt x="3478918" y="-20750"/>
                  <a:pt x="3990807" y="-12271"/>
                  <a:pt x="4219777" y="0"/>
                </a:cubicBezTo>
                <a:cubicBezTo>
                  <a:pt x="4448747" y="12271"/>
                  <a:pt x="4836435" y="9153"/>
                  <a:pt x="5115613" y="0"/>
                </a:cubicBezTo>
                <a:cubicBezTo>
                  <a:pt x="5394791" y="-9153"/>
                  <a:pt x="5652289" y="8767"/>
                  <a:pt x="5902863" y="0"/>
                </a:cubicBezTo>
                <a:cubicBezTo>
                  <a:pt x="6153437" y="-8767"/>
                  <a:pt x="6176993" y="-9235"/>
                  <a:pt x="6364355" y="0"/>
                </a:cubicBezTo>
                <a:cubicBezTo>
                  <a:pt x="6551717" y="9235"/>
                  <a:pt x="6636975" y="2687"/>
                  <a:pt x="6717260" y="0"/>
                </a:cubicBezTo>
                <a:cubicBezTo>
                  <a:pt x="6797545" y="-2687"/>
                  <a:pt x="7323055" y="20615"/>
                  <a:pt x="7613097" y="0"/>
                </a:cubicBezTo>
                <a:cubicBezTo>
                  <a:pt x="7903139" y="-20615"/>
                  <a:pt x="8089836" y="2433"/>
                  <a:pt x="8291761" y="0"/>
                </a:cubicBezTo>
                <a:cubicBezTo>
                  <a:pt x="8493686" y="-2433"/>
                  <a:pt x="8668857" y="-32712"/>
                  <a:pt x="8970425" y="0"/>
                </a:cubicBezTo>
                <a:cubicBezTo>
                  <a:pt x="9271993" y="32712"/>
                  <a:pt x="9309981" y="-10272"/>
                  <a:pt x="9431916" y="0"/>
                </a:cubicBezTo>
                <a:cubicBezTo>
                  <a:pt x="9553851" y="10272"/>
                  <a:pt x="10006296" y="-482"/>
                  <a:pt x="10219167" y="0"/>
                </a:cubicBezTo>
                <a:cubicBezTo>
                  <a:pt x="10432038" y="482"/>
                  <a:pt x="10895358" y="21801"/>
                  <a:pt x="11115003" y="0"/>
                </a:cubicBezTo>
                <a:cubicBezTo>
                  <a:pt x="11264270" y="-15914"/>
                  <a:pt x="11383692" y="130920"/>
                  <a:pt x="11371382" y="256379"/>
                </a:cubicBezTo>
                <a:cubicBezTo>
                  <a:pt x="11366261" y="400760"/>
                  <a:pt x="11357138" y="521068"/>
                  <a:pt x="11371382" y="721450"/>
                </a:cubicBezTo>
                <a:cubicBezTo>
                  <a:pt x="11385626" y="921832"/>
                  <a:pt x="11369184" y="1030310"/>
                  <a:pt x="11371382" y="1247850"/>
                </a:cubicBezTo>
                <a:cubicBezTo>
                  <a:pt x="11373580" y="1465390"/>
                  <a:pt x="11372123" y="1679424"/>
                  <a:pt x="11371382" y="1789581"/>
                </a:cubicBezTo>
                <a:cubicBezTo>
                  <a:pt x="11360100" y="1909898"/>
                  <a:pt x="11262187" y="2061529"/>
                  <a:pt x="11115003" y="2045960"/>
                </a:cubicBezTo>
                <a:cubicBezTo>
                  <a:pt x="10964871" y="2018808"/>
                  <a:pt x="10606794" y="2062803"/>
                  <a:pt x="10436339" y="2045960"/>
                </a:cubicBezTo>
                <a:cubicBezTo>
                  <a:pt x="10265884" y="2029117"/>
                  <a:pt x="10121633" y="2023021"/>
                  <a:pt x="9866261" y="2045960"/>
                </a:cubicBezTo>
                <a:cubicBezTo>
                  <a:pt x="9610889" y="2068899"/>
                  <a:pt x="9309394" y="2063895"/>
                  <a:pt x="8970425" y="2045960"/>
                </a:cubicBezTo>
                <a:cubicBezTo>
                  <a:pt x="8631456" y="2028025"/>
                  <a:pt x="8262327" y="2088262"/>
                  <a:pt x="8074588" y="2045960"/>
                </a:cubicBezTo>
                <a:cubicBezTo>
                  <a:pt x="7886849" y="2003658"/>
                  <a:pt x="7630525" y="2023472"/>
                  <a:pt x="7504511" y="2045960"/>
                </a:cubicBezTo>
                <a:cubicBezTo>
                  <a:pt x="7378497" y="2068448"/>
                  <a:pt x="7234755" y="2035347"/>
                  <a:pt x="7151605" y="2045960"/>
                </a:cubicBezTo>
                <a:cubicBezTo>
                  <a:pt x="7068455" y="2056573"/>
                  <a:pt x="6820982" y="2027082"/>
                  <a:pt x="6690114" y="2045960"/>
                </a:cubicBezTo>
                <a:cubicBezTo>
                  <a:pt x="6559246" y="2064838"/>
                  <a:pt x="6370786" y="2062298"/>
                  <a:pt x="6228622" y="2045960"/>
                </a:cubicBezTo>
                <a:cubicBezTo>
                  <a:pt x="6086458" y="2029622"/>
                  <a:pt x="5756541" y="2015546"/>
                  <a:pt x="5441372" y="2045960"/>
                </a:cubicBezTo>
                <a:cubicBezTo>
                  <a:pt x="5126203" y="2076375"/>
                  <a:pt x="5191256" y="2032874"/>
                  <a:pt x="5088467" y="2045960"/>
                </a:cubicBezTo>
                <a:cubicBezTo>
                  <a:pt x="4985678" y="2059046"/>
                  <a:pt x="4805650" y="2053958"/>
                  <a:pt x="4626975" y="2045960"/>
                </a:cubicBezTo>
                <a:cubicBezTo>
                  <a:pt x="4448300" y="2037962"/>
                  <a:pt x="4029238" y="2013939"/>
                  <a:pt x="3731139" y="2045960"/>
                </a:cubicBezTo>
                <a:cubicBezTo>
                  <a:pt x="3433040" y="2077981"/>
                  <a:pt x="3548271" y="2050206"/>
                  <a:pt x="3378233" y="2045960"/>
                </a:cubicBezTo>
                <a:cubicBezTo>
                  <a:pt x="3208195" y="2041714"/>
                  <a:pt x="3157870" y="2030544"/>
                  <a:pt x="3025328" y="2045960"/>
                </a:cubicBezTo>
                <a:cubicBezTo>
                  <a:pt x="2892786" y="2061376"/>
                  <a:pt x="2782405" y="2041503"/>
                  <a:pt x="2672423" y="2045960"/>
                </a:cubicBezTo>
                <a:cubicBezTo>
                  <a:pt x="2562442" y="2050417"/>
                  <a:pt x="2221152" y="2028616"/>
                  <a:pt x="1993759" y="2045960"/>
                </a:cubicBezTo>
                <a:cubicBezTo>
                  <a:pt x="1766366" y="2063304"/>
                  <a:pt x="1584747" y="2046707"/>
                  <a:pt x="1315095" y="2045960"/>
                </a:cubicBezTo>
                <a:cubicBezTo>
                  <a:pt x="1045443" y="2045213"/>
                  <a:pt x="658195" y="2006253"/>
                  <a:pt x="256379" y="2045960"/>
                </a:cubicBezTo>
                <a:cubicBezTo>
                  <a:pt x="117518" y="2040081"/>
                  <a:pt x="3831" y="1903740"/>
                  <a:pt x="0" y="1789581"/>
                </a:cubicBezTo>
                <a:cubicBezTo>
                  <a:pt x="-15883" y="1684822"/>
                  <a:pt x="-726" y="1512717"/>
                  <a:pt x="0" y="1309178"/>
                </a:cubicBezTo>
                <a:cubicBezTo>
                  <a:pt x="726" y="1105639"/>
                  <a:pt x="7430" y="1045278"/>
                  <a:pt x="0" y="782778"/>
                </a:cubicBezTo>
                <a:cubicBezTo>
                  <a:pt x="-7430" y="520278"/>
                  <a:pt x="604" y="365447"/>
                  <a:pt x="0" y="256379"/>
                </a:cubicBezTo>
                <a:close/>
              </a:path>
            </a:pathLst>
          </a:custGeom>
          <a:solidFill>
            <a:schemeClr val="bg1">
              <a:alpha val="85000"/>
            </a:schemeClr>
          </a:solidFill>
          <a:ln w="38100">
            <a:solidFill>
              <a:srgbClr val="7030A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692150" algn="just" defTabSz="914400" rtl="0" eaLnBrk="1" fontAlgn="auto" latinLnBrk="0" hangingPunct="1">
              <a:lnSpc>
                <a:spcPct val="12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Chào mào,</a:t>
            </a:r>
            <a:r>
              <a:rPr kumimoji="0" lang="vi-VN"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40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sáo sậu,</a:t>
            </a:r>
            <a:r>
              <a:rPr kumimoji="0" lang="vi-VN"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40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sáo đen…</a:t>
            </a:r>
            <a:r>
              <a:rPr kumimoji="0" lang="vi-VN"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40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đàn đàn</a:t>
            </a:r>
            <a:r>
              <a:rPr kumimoji="0" lang="vi-VN"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40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lũ lũ </a:t>
            </a:r>
            <a:r>
              <a:rPr kumimoji="0" lang="vi-VN"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40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bay đi bay về, </a:t>
            </a:r>
            <a:r>
              <a:rPr kumimoji="0" lang="vi-VN"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40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lượn lên lượn xuống.</a:t>
            </a:r>
            <a:r>
              <a:rPr kumimoji="0" lang="vi-VN"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1" name="Rectangle: Rounded Corners 50">
            <a:extLst>
              <a:ext uri="{FF2B5EF4-FFF2-40B4-BE49-F238E27FC236}">
                <a16:creationId xmlns:a16="http://schemas.microsoft.com/office/drawing/2014/main" id="{B24AA7B3-84B3-477A-9166-E041A5FFAD8D}"/>
              </a:ext>
            </a:extLst>
          </p:cNvPr>
          <p:cNvSpPr/>
          <p:nvPr/>
        </p:nvSpPr>
        <p:spPr>
          <a:xfrm>
            <a:off x="410308" y="3740872"/>
            <a:ext cx="11371382" cy="2526577"/>
          </a:xfrm>
          <a:custGeom>
            <a:avLst/>
            <a:gdLst>
              <a:gd name="connsiteX0" fmla="*/ 0 w 11371382"/>
              <a:gd name="connsiteY0" fmla="*/ 316605 h 2526577"/>
              <a:gd name="connsiteX1" fmla="*/ 316605 w 11371382"/>
              <a:gd name="connsiteY1" fmla="*/ 0 h 2526577"/>
              <a:gd name="connsiteX2" fmla="*/ 1095122 w 11371382"/>
              <a:gd name="connsiteY2" fmla="*/ 0 h 2526577"/>
              <a:gd name="connsiteX3" fmla="*/ 1658877 w 11371382"/>
              <a:gd name="connsiteY3" fmla="*/ 0 h 2526577"/>
              <a:gd name="connsiteX4" fmla="*/ 2115249 w 11371382"/>
              <a:gd name="connsiteY4" fmla="*/ 0 h 2526577"/>
              <a:gd name="connsiteX5" fmla="*/ 2464239 w 11371382"/>
              <a:gd name="connsiteY5" fmla="*/ 0 h 2526577"/>
              <a:gd name="connsiteX6" fmla="*/ 3350139 w 11371382"/>
              <a:gd name="connsiteY6" fmla="*/ 0 h 2526577"/>
              <a:gd name="connsiteX7" fmla="*/ 4021274 w 11371382"/>
              <a:gd name="connsiteY7" fmla="*/ 0 h 2526577"/>
              <a:gd name="connsiteX8" fmla="*/ 4585028 w 11371382"/>
              <a:gd name="connsiteY8" fmla="*/ 0 h 2526577"/>
              <a:gd name="connsiteX9" fmla="*/ 5363546 w 11371382"/>
              <a:gd name="connsiteY9" fmla="*/ 0 h 2526577"/>
              <a:gd name="connsiteX10" fmla="*/ 6034682 w 11371382"/>
              <a:gd name="connsiteY10" fmla="*/ 0 h 2526577"/>
              <a:gd name="connsiteX11" fmla="*/ 6598436 w 11371382"/>
              <a:gd name="connsiteY11" fmla="*/ 0 h 2526577"/>
              <a:gd name="connsiteX12" fmla="*/ 6947426 w 11371382"/>
              <a:gd name="connsiteY12" fmla="*/ 0 h 2526577"/>
              <a:gd name="connsiteX13" fmla="*/ 7511180 w 11371382"/>
              <a:gd name="connsiteY13" fmla="*/ 0 h 2526577"/>
              <a:gd name="connsiteX14" fmla="*/ 8074934 w 11371382"/>
              <a:gd name="connsiteY14" fmla="*/ 0 h 2526577"/>
              <a:gd name="connsiteX15" fmla="*/ 8423925 w 11371382"/>
              <a:gd name="connsiteY15" fmla="*/ 0 h 2526577"/>
              <a:gd name="connsiteX16" fmla="*/ 8880297 w 11371382"/>
              <a:gd name="connsiteY16" fmla="*/ 0 h 2526577"/>
              <a:gd name="connsiteX17" fmla="*/ 9229288 w 11371382"/>
              <a:gd name="connsiteY17" fmla="*/ 0 h 2526577"/>
              <a:gd name="connsiteX18" fmla="*/ 10115187 w 11371382"/>
              <a:gd name="connsiteY18" fmla="*/ 0 h 2526577"/>
              <a:gd name="connsiteX19" fmla="*/ 11054777 w 11371382"/>
              <a:gd name="connsiteY19" fmla="*/ 0 h 2526577"/>
              <a:gd name="connsiteX20" fmla="*/ 11371382 w 11371382"/>
              <a:gd name="connsiteY20" fmla="*/ 316605 h 2526577"/>
              <a:gd name="connsiteX21" fmla="*/ 11371382 w 11371382"/>
              <a:gd name="connsiteY21" fmla="*/ 966661 h 2526577"/>
              <a:gd name="connsiteX22" fmla="*/ 11371382 w 11371382"/>
              <a:gd name="connsiteY22" fmla="*/ 1616717 h 2526577"/>
              <a:gd name="connsiteX23" fmla="*/ 11371382 w 11371382"/>
              <a:gd name="connsiteY23" fmla="*/ 2209972 h 2526577"/>
              <a:gd name="connsiteX24" fmla="*/ 11054777 w 11371382"/>
              <a:gd name="connsiteY24" fmla="*/ 2526577 h 2526577"/>
              <a:gd name="connsiteX25" fmla="*/ 10276260 w 11371382"/>
              <a:gd name="connsiteY25" fmla="*/ 2526577 h 2526577"/>
              <a:gd name="connsiteX26" fmla="*/ 9927269 w 11371382"/>
              <a:gd name="connsiteY26" fmla="*/ 2526577 h 2526577"/>
              <a:gd name="connsiteX27" fmla="*/ 9041370 w 11371382"/>
              <a:gd name="connsiteY27" fmla="*/ 2526577 h 2526577"/>
              <a:gd name="connsiteX28" fmla="*/ 8477616 w 11371382"/>
              <a:gd name="connsiteY28" fmla="*/ 2526577 h 2526577"/>
              <a:gd name="connsiteX29" fmla="*/ 7913862 w 11371382"/>
              <a:gd name="connsiteY29" fmla="*/ 2526577 h 2526577"/>
              <a:gd name="connsiteX30" fmla="*/ 7242726 w 11371382"/>
              <a:gd name="connsiteY30" fmla="*/ 2526577 h 2526577"/>
              <a:gd name="connsiteX31" fmla="*/ 6356827 w 11371382"/>
              <a:gd name="connsiteY31" fmla="*/ 2526577 h 2526577"/>
              <a:gd name="connsiteX32" fmla="*/ 5793073 w 11371382"/>
              <a:gd name="connsiteY32" fmla="*/ 2526577 h 2526577"/>
              <a:gd name="connsiteX33" fmla="*/ 5121937 w 11371382"/>
              <a:gd name="connsiteY33" fmla="*/ 2526577 h 2526577"/>
              <a:gd name="connsiteX34" fmla="*/ 4558183 w 11371382"/>
              <a:gd name="connsiteY34" fmla="*/ 2526577 h 2526577"/>
              <a:gd name="connsiteX35" fmla="*/ 3887047 w 11371382"/>
              <a:gd name="connsiteY35" fmla="*/ 2526577 h 2526577"/>
              <a:gd name="connsiteX36" fmla="*/ 3108530 w 11371382"/>
              <a:gd name="connsiteY36" fmla="*/ 2526577 h 2526577"/>
              <a:gd name="connsiteX37" fmla="*/ 2544776 w 11371382"/>
              <a:gd name="connsiteY37" fmla="*/ 2526577 h 2526577"/>
              <a:gd name="connsiteX38" fmla="*/ 1658877 w 11371382"/>
              <a:gd name="connsiteY38" fmla="*/ 2526577 h 2526577"/>
              <a:gd name="connsiteX39" fmla="*/ 987741 w 11371382"/>
              <a:gd name="connsiteY39" fmla="*/ 2526577 h 2526577"/>
              <a:gd name="connsiteX40" fmla="*/ 316605 w 11371382"/>
              <a:gd name="connsiteY40" fmla="*/ 2526577 h 2526577"/>
              <a:gd name="connsiteX41" fmla="*/ 0 w 11371382"/>
              <a:gd name="connsiteY41" fmla="*/ 2209972 h 2526577"/>
              <a:gd name="connsiteX42" fmla="*/ 0 w 11371382"/>
              <a:gd name="connsiteY42" fmla="*/ 1540982 h 2526577"/>
              <a:gd name="connsiteX43" fmla="*/ 0 w 11371382"/>
              <a:gd name="connsiteY43" fmla="*/ 928794 h 2526577"/>
              <a:gd name="connsiteX44" fmla="*/ 0 w 11371382"/>
              <a:gd name="connsiteY44" fmla="*/ 316605 h 2526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371382" h="2526577" fill="none" extrusionOk="0">
                <a:moveTo>
                  <a:pt x="0" y="316605"/>
                </a:moveTo>
                <a:cubicBezTo>
                  <a:pt x="-36621" y="147632"/>
                  <a:pt x="171436" y="-1902"/>
                  <a:pt x="316605" y="0"/>
                </a:cubicBezTo>
                <a:cubicBezTo>
                  <a:pt x="682076" y="25487"/>
                  <a:pt x="849695" y="37282"/>
                  <a:pt x="1095122" y="0"/>
                </a:cubicBezTo>
                <a:cubicBezTo>
                  <a:pt x="1340549" y="-37282"/>
                  <a:pt x="1432928" y="9154"/>
                  <a:pt x="1658877" y="0"/>
                </a:cubicBezTo>
                <a:cubicBezTo>
                  <a:pt x="1884827" y="-9154"/>
                  <a:pt x="1898330" y="-8636"/>
                  <a:pt x="2115249" y="0"/>
                </a:cubicBezTo>
                <a:cubicBezTo>
                  <a:pt x="2332168" y="8636"/>
                  <a:pt x="2336150" y="-8390"/>
                  <a:pt x="2464239" y="0"/>
                </a:cubicBezTo>
                <a:cubicBezTo>
                  <a:pt x="2592328" y="8390"/>
                  <a:pt x="3087922" y="33733"/>
                  <a:pt x="3350139" y="0"/>
                </a:cubicBezTo>
                <a:cubicBezTo>
                  <a:pt x="3612356" y="-33733"/>
                  <a:pt x="3884703" y="334"/>
                  <a:pt x="4021274" y="0"/>
                </a:cubicBezTo>
                <a:cubicBezTo>
                  <a:pt x="4157846" y="-334"/>
                  <a:pt x="4308219" y="27727"/>
                  <a:pt x="4585028" y="0"/>
                </a:cubicBezTo>
                <a:cubicBezTo>
                  <a:pt x="4861837" y="-27727"/>
                  <a:pt x="5056721" y="1314"/>
                  <a:pt x="5363546" y="0"/>
                </a:cubicBezTo>
                <a:cubicBezTo>
                  <a:pt x="5670371" y="-1314"/>
                  <a:pt x="5807983" y="-717"/>
                  <a:pt x="6034682" y="0"/>
                </a:cubicBezTo>
                <a:cubicBezTo>
                  <a:pt x="6261381" y="717"/>
                  <a:pt x="6375408" y="17493"/>
                  <a:pt x="6598436" y="0"/>
                </a:cubicBezTo>
                <a:cubicBezTo>
                  <a:pt x="6821464" y="-17493"/>
                  <a:pt x="6860048" y="-13649"/>
                  <a:pt x="6947426" y="0"/>
                </a:cubicBezTo>
                <a:cubicBezTo>
                  <a:pt x="7034804" y="13649"/>
                  <a:pt x="7320336" y="25935"/>
                  <a:pt x="7511180" y="0"/>
                </a:cubicBezTo>
                <a:cubicBezTo>
                  <a:pt x="7702024" y="-25935"/>
                  <a:pt x="7931977" y="18764"/>
                  <a:pt x="8074934" y="0"/>
                </a:cubicBezTo>
                <a:cubicBezTo>
                  <a:pt x="8217891" y="-18764"/>
                  <a:pt x="8270880" y="-6578"/>
                  <a:pt x="8423925" y="0"/>
                </a:cubicBezTo>
                <a:cubicBezTo>
                  <a:pt x="8576970" y="6578"/>
                  <a:pt x="8666258" y="-19110"/>
                  <a:pt x="8880297" y="0"/>
                </a:cubicBezTo>
                <a:cubicBezTo>
                  <a:pt x="9094336" y="19110"/>
                  <a:pt x="9134095" y="-856"/>
                  <a:pt x="9229288" y="0"/>
                </a:cubicBezTo>
                <a:cubicBezTo>
                  <a:pt x="9324481" y="856"/>
                  <a:pt x="9922776" y="7079"/>
                  <a:pt x="10115187" y="0"/>
                </a:cubicBezTo>
                <a:cubicBezTo>
                  <a:pt x="10307598" y="-7079"/>
                  <a:pt x="10858614" y="34803"/>
                  <a:pt x="11054777" y="0"/>
                </a:cubicBezTo>
                <a:cubicBezTo>
                  <a:pt x="11224910" y="26540"/>
                  <a:pt x="11391346" y="150745"/>
                  <a:pt x="11371382" y="316605"/>
                </a:cubicBezTo>
                <a:cubicBezTo>
                  <a:pt x="11364080" y="508322"/>
                  <a:pt x="11366839" y="664196"/>
                  <a:pt x="11371382" y="966661"/>
                </a:cubicBezTo>
                <a:cubicBezTo>
                  <a:pt x="11375925" y="1269126"/>
                  <a:pt x="11400247" y="1403635"/>
                  <a:pt x="11371382" y="1616717"/>
                </a:cubicBezTo>
                <a:cubicBezTo>
                  <a:pt x="11342517" y="1829799"/>
                  <a:pt x="11400101" y="1974010"/>
                  <a:pt x="11371382" y="2209972"/>
                </a:cubicBezTo>
                <a:cubicBezTo>
                  <a:pt x="11380684" y="2380483"/>
                  <a:pt x="11229661" y="2541059"/>
                  <a:pt x="11054777" y="2526577"/>
                </a:cubicBezTo>
                <a:cubicBezTo>
                  <a:pt x="10749616" y="2526618"/>
                  <a:pt x="10654914" y="2506938"/>
                  <a:pt x="10276260" y="2526577"/>
                </a:cubicBezTo>
                <a:cubicBezTo>
                  <a:pt x="9897606" y="2546216"/>
                  <a:pt x="10034976" y="2521826"/>
                  <a:pt x="9927269" y="2526577"/>
                </a:cubicBezTo>
                <a:cubicBezTo>
                  <a:pt x="9819562" y="2531328"/>
                  <a:pt x="9359453" y="2559142"/>
                  <a:pt x="9041370" y="2526577"/>
                </a:cubicBezTo>
                <a:cubicBezTo>
                  <a:pt x="8723287" y="2494012"/>
                  <a:pt x="8724138" y="2552994"/>
                  <a:pt x="8477616" y="2526577"/>
                </a:cubicBezTo>
                <a:cubicBezTo>
                  <a:pt x="8231094" y="2500160"/>
                  <a:pt x="8058041" y="2531133"/>
                  <a:pt x="7913862" y="2526577"/>
                </a:cubicBezTo>
                <a:cubicBezTo>
                  <a:pt x="7769683" y="2522021"/>
                  <a:pt x="7393148" y="2540021"/>
                  <a:pt x="7242726" y="2526577"/>
                </a:cubicBezTo>
                <a:cubicBezTo>
                  <a:pt x="7092304" y="2513133"/>
                  <a:pt x="6609878" y="2488521"/>
                  <a:pt x="6356827" y="2526577"/>
                </a:cubicBezTo>
                <a:cubicBezTo>
                  <a:pt x="6103776" y="2564633"/>
                  <a:pt x="5911313" y="2502378"/>
                  <a:pt x="5793073" y="2526577"/>
                </a:cubicBezTo>
                <a:cubicBezTo>
                  <a:pt x="5674833" y="2550776"/>
                  <a:pt x="5275151" y="2555313"/>
                  <a:pt x="5121937" y="2526577"/>
                </a:cubicBezTo>
                <a:cubicBezTo>
                  <a:pt x="4968723" y="2497841"/>
                  <a:pt x="4713718" y="2501692"/>
                  <a:pt x="4558183" y="2526577"/>
                </a:cubicBezTo>
                <a:cubicBezTo>
                  <a:pt x="4402648" y="2551462"/>
                  <a:pt x="4138173" y="2510821"/>
                  <a:pt x="3887047" y="2526577"/>
                </a:cubicBezTo>
                <a:cubicBezTo>
                  <a:pt x="3635921" y="2542333"/>
                  <a:pt x="3383425" y="2542157"/>
                  <a:pt x="3108530" y="2526577"/>
                </a:cubicBezTo>
                <a:cubicBezTo>
                  <a:pt x="2833635" y="2510997"/>
                  <a:pt x="2741786" y="2512218"/>
                  <a:pt x="2544776" y="2526577"/>
                </a:cubicBezTo>
                <a:cubicBezTo>
                  <a:pt x="2347766" y="2540936"/>
                  <a:pt x="1922947" y="2548474"/>
                  <a:pt x="1658877" y="2526577"/>
                </a:cubicBezTo>
                <a:cubicBezTo>
                  <a:pt x="1394807" y="2504680"/>
                  <a:pt x="1191710" y="2523789"/>
                  <a:pt x="987741" y="2526577"/>
                </a:cubicBezTo>
                <a:cubicBezTo>
                  <a:pt x="783772" y="2529365"/>
                  <a:pt x="599714" y="2552137"/>
                  <a:pt x="316605" y="2526577"/>
                </a:cubicBezTo>
                <a:cubicBezTo>
                  <a:pt x="113555" y="2545571"/>
                  <a:pt x="8127" y="2412625"/>
                  <a:pt x="0" y="2209972"/>
                </a:cubicBezTo>
                <a:cubicBezTo>
                  <a:pt x="29201" y="1966123"/>
                  <a:pt x="-17207" y="1844586"/>
                  <a:pt x="0" y="1540982"/>
                </a:cubicBezTo>
                <a:cubicBezTo>
                  <a:pt x="17207" y="1237378"/>
                  <a:pt x="4383" y="1201943"/>
                  <a:pt x="0" y="928794"/>
                </a:cubicBezTo>
                <a:cubicBezTo>
                  <a:pt x="-4383" y="655645"/>
                  <a:pt x="-4666" y="509353"/>
                  <a:pt x="0" y="316605"/>
                </a:cubicBezTo>
                <a:close/>
              </a:path>
              <a:path w="11371382" h="2526577" stroke="0" extrusionOk="0">
                <a:moveTo>
                  <a:pt x="0" y="316605"/>
                </a:moveTo>
                <a:cubicBezTo>
                  <a:pt x="329" y="151804"/>
                  <a:pt x="162869" y="37740"/>
                  <a:pt x="316605" y="0"/>
                </a:cubicBezTo>
                <a:cubicBezTo>
                  <a:pt x="575009" y="-3706"/>
                  <a:pt x="840156" y="-3892"/>
                  <a:pt x="1095122" y="0"/>
                </a:cubicBezTo>
                <a:cubicBezTo>
                  <a:pt x="1350088" y="3892"/>
                  <a:pt x="1446550" y="14625"/>
                  <a:pt x="1551495" y="0"/>
                </a:cubicBezTo>
                <a:cubicBezTo>
                  <a:pt x="1656440" y="-14625"/>
                  <a:pt x="1878804" y="3105"/>
                  <a:pt x="2007867" y="0"/>
                </a:cubicBezTo>
                <a:cubicBezTo>
                  <a:pt x="2136930" y="-3105"/>
                  <a:pt x="2440189" y="-24840"/>
                  <a:pt x="2786385" y="0"/>
                </a:cubicBezTo>
                <a:cubicBezTo>
                  <a:pt x="3132581" y="24840"/>
                  <a:pt x="3206089" y="-7484"/>
                  <a:pt x="3350139" y="0"/>
                </a:cubicBezTo>
                <a:cubicBezTo>
                  <a:pt x="3494189" y="7484"/>
                  <a:pt x="3944299" y="-37273"/>
                  <a:pt x="4236038" y="0"/>
                </a:cubicBezTo>
                <a:cubicBezTo>
                  <a:pt x="4527777" y="37273"/>
                  <a:pt x="4822410" y="18818"/>
                  <a:pt x="5121937" y="0"/>
                </a:cubicBezTo>
                <a:cubicBezTo>
                  <a:pt x="5421464" y="-18818"/>
                  <a:pt x="5536070" y="17253"/>
                  <a:pt x="5900454" y="0"/>
                </a:cubicBezTo>
                <a:cubicBezTo>
                  <a:pt x="6264838" y="-17253"/>
                  <a:pt x="6258528" y="-1912"/>
                  <a:pt x="6356827" y="0"/>
                </a:cubicBezTo>
                <a:cubicBezTo>
                  <a:pt x="6455126" y="1912"/>
                  <a:pt x="6590127" y="15852"/>
                  <a:pt x="6705817" y="0"/>
                </a:cubicBezTo>
                <a:cubicBezTo>
                  <a:pt x="6821507" y="-15852"/>
                  <a:pt x="7155467" y="-5580"/>
                  <a:pt x="7591717" y="0"/>
                </a:cubicBezTo>
                <a:cubicBezTo>
                  <a:pt x="8027967" y="5580"/>
                  <a:pt x="8010713" y="-17861"/>
                  <a:pt x="8262852" y="0"/>
                </a:cubicBezTo>
                <a:cubicBezTo>
                  <a:pt x="8514992" y="17861"/>
                  <a:pt x="8687348" y="-21610"/>
                  <a:pt x="8933988" y="0"/>
                </a:cubicBezTo>
                <a:cubicBezTo>
                  <a:pt x="9180628" y="21610"/>
                  <a:pt x="9238178" y="20893"/>
                  <a:pt x="9390360" y="0"/>
                </a:cubicBezTo>
                <a:cubicBezTo>
                  <a:pt x="9542542" y="-20893"/>
                  <a:pt x="9796317" y="-11955"/>
                  <a:pt x="10168878" y="0"/>
                </a:cubicBezTo>
                <a:cubicBezTo>
                  <a:pt x="10541439" y="11955"/>
                  <a:pt x="10719461" y="-2407"/>
                  <a:pt x="11054777" y="0"/>
                </a:cubicBezTo>
                <a:cubicBezTo>
                  <a:pt x="11247338" y="-36719"/>
                  <a:pt x="11386625" y="161729"/>
                  <a:pt x="11371382" y="316605"/>
                </a:cubicBezTo>
                <a:cubicBezTo>
                  <a:pt x="11363688" y="523178"/>
                  <a:pt x="11374282" y="675114"/>
                  <a:pt x="11371382" y="890926"/>
                </a:cubicBezTo>
                <a:cubicBezTo>
                  <a:pt x="11368482" y="1106738"/>
                  <a:pt x="11381160" y="1322516"/>
                  <a:pt x="11371382" y="1540982"/>
                </a:cubicBezTo>
                <a:cubicBezTo>
                  <a:pt x="11361604" y="1759448"/>
                  <a:pt x="11366515" y="1922766"/>
                  <a:pt x="11371382" y="2209972"/>
                </a:cubicBezTo>
                <a:cubicBezTo>
                  <a:pt x="11354460" y="2352915"/>
                  <a:pt x="11242191" y="2561556"/>
                  <a:pt x="11054777" y="2526577"/>
                </a:cubicBezTo>
                <a:cubicBezTo>
                  <a:pt x="10815150" y="2517523"/>
                  <a:pt x="10635923" y="2507211"/>
                  <a:pt x="10383641" y="2526577"/>
                </a:cubicBezTo>
                <a:cubicBezTo>
                  <a:pt x="10131359" y="2545943"/>
                  <a:pt x="10035093" y="2517980"/>
                  <a:pt x="9819887" y="2526577"/>
                </a:cubicBezTo>
                <a:cubicBezTo>
                  <a:pt x="9604681" y="2535174"/>
                  <a:pt x="9356024" y="2563714"/>
                  <a:pt x="8933988" y="2526577"/>
                </a:cubicBezTo>
                <a:cubicBezTo>
                  <a:pt x="8511952" y="2489440"/>
                  <a:pt x="8280712" y="2516247"/>
                  <a:pt x="8048089" y="2526577"/>
                </a:cubicBezTo>
                <a:cubicBezTo>
                  <a:pt x="7815466" y="2536907"/>
                  <a:pt x="7638515" y="2503068"/>
                  <a:pt x="7484335" y="2526577"/>
                </a:cubicBezTo>
                <a:cubicBezTo>
                  <a:pt x="7330155" y="2550086"/>
                  <a:pt x="7308657" y="2510682"/>
                  <a:pt x="7135344" y="2526577"/>
                </a:cubicBezTo>
                <a:cubicBezTo>
                  <a:pt x="6962031" y="2542472"/>
                  <a:pt x="6791973" y="2513229"/>
                  <a:pt x="6678972" y="2526577"/>
                </a:cubicBezTo>
                <a:cubicBezTo>
                  <a:pt x="6565971" y="2539925"/>
                  <a:pt x="6371630" y="2547607"/>
                  <a:pt x="6222600" y="2526577"/>
                </a:cubicBezTo>
                <a:cubicBezTo>
                  <a:pt x="6073570" y="2505547"/>
                  <a:pt x="5727422" y="2547401"/>
                  <a:pt x="5444082" y="2526577"/>
                </a:cubicBezTo>
                <a:cubicBezTo>
                  <a:pt x="5160742" y="2505753"/>
                  <a:pt x="5240706" y="2514907"/>
                  <a:pt x="5095092" y="2526577"/>
                </a:cubicBezTo>
                <a:cubicBezTo>
                  <a:pt x="4949478" y="2538248"/>
                  <a:pt x="4857662" y="2519793"/>
                  <a:pt x="4638719" y="2526577"/>
                </a:cubicBezTo>
                <a:cubicBezTo>
                  <a:pt x="4419776" y="2533361"/>
                  <a:pt x="4134853" y="2521352"/>
                  <a:pt x="3752820" y="2526577"/>
                </a:cubicBezTo>
                <a:cubicBezTo>
                  <a:pt x="3370787" y="2531802"/>
                  <a:pt x="3561679" y="2526812"/>
                  <a:pt x="3403829" y="2526577"/>
                </a:cubicBezTo>
                <a:cubicBezTo>
                  <a:pt x="3245979" y="2526342"/>
                  <a:pt x="3211972" y="2511288"/>
                  <a:pt x="3054839" y="2526577"/>
                </a:cubicBezTo>
                <a:cubicBezTo>
                  <a:pt x="2897706" y="2541867"/>
                  <a:pt x="2859991" y="2534698"/>
                  <a:pt x="2705848" y="2526577"/>
                </a:cubicBezTo>
                <a:cubicBezTo>
                  <a:pt x="2551705" y="2518456"/>
                  <a:pt x="2297598" y="2527600"/>
                  <a:pt x="2034713" y="2526577"/>
                </a:cubicBezTo>
                <a:cubicBezTo>
                  <a:pt x="1771829" y="2525554"/>
                  <a:pt x="1664689" y="2518188"/>
                  <a:pt x="1363577" y="2526577"/>
                </a:cubicBezTo>
                <a:cubicBezTo>
                  <a:pt x="1062465" y="2534966"/>
                  <a:pt x="689759" y="2480334"/>
                  <a:pt x="316605" y="2526577"/>
                </a:cubicBezTo>
                <a:cubicBezTo>
                  <a:pt x="146227" y="2516943"/>
                  <a:pt x="4836" y="2350193"/>
                  <a:pt x="0" y="2209972"/>
                </a:cubicBezTo>
                <a:cubicBezTo>
                  <a:pt x="530" y="1915625"/>
                  <a:pt x="24373" y="1841896"/>
                  <a:pt x="0" y="1616717"/>
                </a:cubicBezTo>
                <a:cubicBezTo>
                  <a:pt x="-24373" y="1391539"/>
                  <a:pt x="-18318" y="1178711"/>
                  <a:pt x="0" y="966661"/>
                </a:cubicBezTo>
                <a:cubicBezTo>
                  <a:pt x="18318" y="754611"/>
                  <a:pt x="2228" y="456995"/>
                  <a:pt x="0" y="316605"/>
                </a:cubicBezTo>
                <a:close/>
              </a:path>
            </a:pathLst>
          </a:custGeom>
          <a:solidFill>
            <a:schemeClr val="bg1">
              <a:alpha val="85000"/>
            </a:schemeClr>
          </a:solidFill>
          <a:ln w="38100">
            <a:solidFill>
              <a:srgbClr val="7030A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692150" algn="just" defTabSz="914400" rtl="0" eaLnBrk="1" fontAlgn="auto" latinLnBrk="0" hangingPunct="1">
              <a:lnSpc>
                <a:spcPct val="12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Cây đứng im,</a:t>
            </a:r>
            <a:r>
              <a:rPr kumimoji="0" lang="vi-VN"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40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cao lớn,</a:t>
            </a:r>
            <a:r>
              <a:rPr kumimoji="0" lang="vi-VN"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40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hiền lành,</a:t>
            </a:r>
            <a:r>
              <a:rPr kumimoji="0" lang="vi-VN"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40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làm tiêu cho những con đò cập bến</a:t>
            </a:r>
            <a:r>
              <a:rPr kumimoji="0" lang="vi-VN"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40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và cho những đứa con về thăm quê mẹ.</a:t>
            </a:r>
            <a:r>
              <a:rPr kumimoji="0" lang="vi-VN"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6" name="Picture 5">
            <a:extLst>
              <a:ext uri="{FF2B5EF4-FFF2-40B4-BE49-F238E27FC236}">
                <a16:creationId xmlns:a16="http://schemas.microsoft.com/office/drawing/2014/main" id="{4D5F7E56-92C8-441F-8A56-9A3C875CCFEB}"/>
              </a:ext>
            </a:extLst>
          </p:cNvPr>
          <p:cNvPicPr>
            <a:picLocks noChangeAspect="1"/>
          </p:cNvPicPr>
          <p:nvPr/>
        </p:nvPicPr>
        <p:blipFill>
          <a:blip r:embed="rId4"/>
          <a:stretch>
            <a:fillRect/>
          </a:stretch>
        </p:blipFill>
        <p:spPr>
          <a:xfrm>
            <a:off x="2428875" y="519512"/>
            <a:ext cx="6862892" cy="712294"/>
          </a:xfrm>
          <a:prstGeom prst="rect">
            <a:avLst/>
          </a:prstGeom>
        </p:spPr>
      </p:pic>
    </p:spTree>
    <p:extLst>
      <p:ext uri="{BB962C8B-B14F-4D97-AF65-F5344CB8AC3E}">
        <p14:creationId xmlns:p14="http://schemas.microsoft.com/office/powerpoint/2010/main" val="15268041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500" fill="hold"/>
                                        <p:tgtEl>
                                          <p:spTgt spid="37"/>
                                        </p:tgtEl>
                                        <p:attrNameLst>
                                          <p:attrName>ppt_w</p:attrName>
                                        </p:attrNameLst>
                                      </p:cBhvr>
                                      <p:tavLst>
                                        <p:tav tm="0">
                                          <p:val>
                                            <p:fltVal val="0"/>
                                          </p:val>
                                        </p:tav>
                                        <p:tav tm="100000">
                                          <p:val>
                                            <p:strVal val="#ppt_w"/>
                                          </p:val>
                                        </p:tav>
                                      </p:tavLst>
                                    </p:anim>
                                    <p:anim calcmode="lin" valueType="num">
                                      <p:cBhvr>
                                        <p:cTn id="8" dur="500" fill="hold"/>
                                        <p:tgtEl>
                                          <p:spTgt spid="37"/>
                                        </p:tgtEl>
                                        <p:attrNameLst>
                                          <p:attrName>ppt_h</p:attrName>
                                        </p:attrNameLst>
                                      </p:cBhvr>
                                      <p:tavLst>
                                        <p:tav tm="0">
                                          <p:val>
                                            <p:fltVal val="0"/>
                                          </p:val>
                                        </p:tav>
                                        <p:tav tm="100000">
                                          <p:val>
                                            <p:strVal val="#ppt_h"/>
                                          </p:val>
                                        </p:tav>
                                      </p:tavLst>
                                    </p:anim>
                                    <p:animEffect transition="in" filter="fade">
                                      <p:cBhvr>
                                        <p:cTn id="9" dur="500"/>
                                        <p:tgtEl>
                                          <p:spTgt spid="3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1"/>
                                        </p:tgtEl>
                                        <p:attrNameLst>
                                          <p:attrName>style.visibility</p:attrName>
                                        </p:attrNameLst>
                                      </p:cBhvr>
                                      <p:to>
                                        <p:strVal val="visible"/>
                                      </p:to>
                                    </p:set>
                                    <p:anim calcmode="lin" valueType="num">
                                      <p:cBhvr>
                                        <p:cTn id="14" dur="500" fill="hold"/>
                                        <p:tgtEl>
                                          <p:spTgt spid="51"/>
                                        </p:tgtEl>
                                        <p:attrNameLst>
                                          <p:attrName>ppt_w</p:attrName>
                                        </p:attrNameLst>
                                      </p:cBhvr>
                                      <p:tavLst>
                                        <p:tav tm="0">
                                          <p:val>
                                            <p:fltVal val="0"/>
                                          </p:val>
                                        </p:tav>
                                        <p:tav tm="100000">
                                          <p:val>
                                            <p:strVal val="#ppt_w"/>
                                          </p:val>
                                        </p:tav>
                                      </p:tavLst>
                                    </p:anim>
                                    <p:anim calcmode="lin" valueType="num">
                                      <p:cBhvr>
                                        <p:cTn id="15" dur="500" fill="hold"/>
                                        <p:tgtEl>
                                          <p:spTgt spid="51"/>
                                        </p:tgtEl>
                                        <p:attrNameLst>
                                          <p:attrName>ppt_h</p:attrName>
                                        </p:attrNameLst>
                                      </p:cBhvr>
                                      <p:tavLst>
                                        <p:tav tm="0">
                                          <p:val>
                                            <p:fltVal val="0"/>
                                          </p:val>
                                        </p:tav>
                                        <p:tav tm="100000">
                                          <p:val>
                                            <p:strVal val="#ppt_h"/>
                                          </p:val>
                                        </p:tav>
                                      </p:tavLst>
                                    </p:anim>
                                    <p:animEffect transition="in" filter="fade">
                                      <p:cBhvr>
                                        <p:cTn id="16"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5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Rounded Corners 43">
            <a:extLst>
              <a:ext uri="{FF2B5EF4-FFF2-40B4-BE49-F238E27FC236}">
                <a16:creationId xmlns:a16="http://schemas.microsoft.com/office/drawing/2014/main" id="{A87676E2-88C7-4F1D-8754-3F659AED36AE}"/>
              </a:ext>
            </a:extLst>
          </p:cNvPr>
          <p:cNvSpPr/>
          <p:nvPr/>
        </p:nvSpPr>
        <p:spPr>
          <a:xfrm>
            <a:off x="752475" y="2068841"/>
            <a:ext cx="10533916" cy="2045960"/>
          </a:xfrm>
          <a:custGeom>
            <a:avLst/>
            <a:gdLst>
              <a:gd name="connsiteX0" fmla="*/ 0 w 10533916"/>
              <a:gd name="connsiteY0" fmla="*/ 256379 h 2045960"/>
              <a:gd name="connsiteX1" fmla="*/ 256379 w 10533916"/>
              <a:gd name="connsiteY1" fmla="*/ 0 h 2045960"/>
              <a:gd name="connsiteX2" fmla="*/ 924456 w 10533916"/>
              <a:gd name="connsiteY2" fmla="*/ 0 h 2045960"/>
              <a:gd name="connsiteX3" fmla="*/ 1492322 w 10533916"/>
              <a:gd name="connsiteY3" fmla="*/ 0 h 2045960"/>
              <a:gd name="connsiteX4" fmla="*/ 1859764 w 10533916"/>
              <a:gd name="connsiteY4" fmla="*/ 0 h 2045960"/>
              <a:gd name="connsiteX5" fmla="*/ 2427630 w 10533916"/>
              <a:gd name="connsiteY5" fmla="*/ 0 h 2045960"/>
              <a:gd name="connsiteX6" fmla="*/ 2895284 w 10533916"/>
              <a:gd name="connsiteY6" fmla="*/ 0 h 2045960"/>
              <a:gd name="connsiteX7" fmla="*/ 3262726 w 10533916"/>
              <a:gd name="connsiteY7" fmla="*/ 0 h 2045960"/>
              <a:gd name="connsiteX8" fmla="*/ 4131227 w 10533916"/>
              <a:gd name="connsiteY8" fmla="*/ 0 h 2045960"/>
              <a:gd name="connsiteX9" fmla="*/ 4799304 w 10533916"/>
              <a:gd name="connsiteY9" fmla="*/ 0 h 2045960"/>
              <a:gd name="connsiteX10" fmla="*/ 5367170 w 10533916"/>
              <a:gd name="connsiteY10" fmla="*/ 0 h 2045960"/>
              <a:gd name="connsiteX11" fmla="*/ 6135458 w 10533916"/>
              <a:gd name="connsiteY11" fmla="*/ 0 h 2045960"/>
              <a:gd name="connsiteX12" fmla="*/ 6803536 w 10533916"/>
              <a:gd name="connsiteY12" fmla="*/ 0 h 2045960"/>
              <a:gd name="connsiteX13" fmla="*/ 7371401 w 10533916"/>
              <a:gd name="connsiteY13" fmla="*/ 0 h 2045960"/>
              <a:gd name="connsiteX14" fmla="*/ 7738844 w 10533916"/>
              <a:gd name="connsiteY14" fmla="*/ 0 h 2045960"/>
              <a:gd name="connsiteX15" fmla="*/ 8306709 w 10533916"/>
              <a:gd name="connsiteY15" fmla="*/ 0 h 2045960"/>
              <a:gd name="connsiteX16" fmla="*/ 8874575 w 10533916"/>
              <a:gd name="connsiteY16" fmla="*/ 0 h 2045960"/>
              <a:gd name="connsiteX17" fmla="*/ 9242017 w 10533916"/>
              <a:gd name="connsiteY17" fmla="*/ 0 h 2045960"/>
              <a:gd name="connsiteX18" fmla="*/ 9709671 w 10533916"/>
              <a:gd name="connsiteY18" fmla="*/ 0 h 2045960"/>
              <a:gd name="connsiteX19" fmla="*/ 10277537 w 10533916"/>
              <a:gd name="connsiteY19" fmla="*/ 0 h 2045960"/>
              <a:gd name="connsiteX20" fmla="*/ 10533916 w 10533916"/>
              <a:gd name="connsiteY20" fmla="*/ 256379 h 2045960"/>
              <a:gd name="connsiteX21" fmla="*/ 10533916 w 10533916"/>
              <a:gd name="connsiteY21" fmla="*/ 752114 h 2045960"/>
              <a:gd name="connsiteX22" fmla="*/ 10533916 w 10533916"/>
              <a:gd name="connsiteY22" fmla="*/ 1293846 h 2045960"/>
              <a:gd name="connsiteX23" fmla="*/ 10533916 w 10533916"/>
              <a:gd name="connsiteY23" fmla="*/ 1789581 h 2045960"/>
              <a:gd name="connsiteX24" fmla="*/ 10277537 w 10533916"/>
              <a:gd name="connsiteY24" fmla="*/ 2045960 h 2045960"/>
              <a:gd name="connsiteX25" fmla="*/ 9509248 w 10533916"/>
              <a:gd name="connsiteY25" fmla="*/ 2045960 h 2045960"/>
              <a:gd name="connsiteX26" fmla="*/ 8740959 w 10533916"/>
              <a:gd name="connsiteY26" fmla="*/ 2045960 h 2045960"/>
              <a:gd name="connsiteX27" fmla="*/ 8273305 w 10533916"/>
              <a:gd name="connsiteY27" fmla="*/ 2045960 h 2045960"/>
              <a:gd name="connsiteX28" fmla="*/ 7905863 w 10533916"/>
              <a:gd name="connsiteY28" fmla="*/ 2045960 h 2045960"/>
              <a:gd name="connsiteX29" fmla="*/ 7037363 w 10533916"/>
              <a:gd name="connsiteY29" fmla="*/ 2045960 h 2045960"/>
              <a:gd name="connsiteX30" fmla="*/ 6469497 w 10533916"/>
              <a:gd name="connsiteY30" fmla="*/ 2045960 h 2045960"/>
              <a:gd name="connsiteX31" fmla="*/ 5901631 w 10533916"/>
              <a:gd name="connsiteY31" fmla="*/ 2045960 h 2045960"/>
              <a:gd name="connsiteX32" fmla="*/ 5233554 w 10533916"/>
              <a:gd name="connsiteY32" fmla="*/ 2045960 h 2045960"/>
              <a:gd name="connsiteX33" fmla="*/ 4365054 w 10533916"/>
              <a:gd name="connsiteY33" fmla="*/ 2045960 h 2045960"/>
              <a:gd name="connsiteX34" fmla="*/ 3797188 w 10533916"/>
              <a:gd name="connsiteY34" fmla="*/ 2045960 h 2045960"/>
              <a:gd name="connsiteX35" fmla="*/ 3129111 w 10533916"/>
              <a:gd name="connsiteY35" fmla="*/ 2045960 h 2045960"/>
              <a:gd name="connsiteX36" fmla="*/ 2561245 w 10533916"/>
              <a:gd name="connsiteY36" fmla="*/ 2045960 h 2045960"/>
              <a:gd name="connsiteX37" fmla="*/ 1893168 w 10533916"/>
              <a:gd name="connsiteY37" fmla="*/ 2045960 h 2045960"/>
              <a:gd name="connsiteX38" fmla="*/ 1124879 w 10533916"/>
              <a:gd name="connsiteY38" fmla="*/ 2045960 h 2045960"/>
              <a:gd name="connsiteX39" fmla="*/ 256379 w 10533916"/>
              <a:gd name="connsiteY39" fmla="*/ 2045960 h 2045960"/>
              <a:gd name="connsiteX40" fmla="*/ 0 w 10533916"/>
              <a:gd name="connsiteY40" fmla="*/ 1789581 h 2045960"/>
              <a:gd name="connsiteX41" fmla="*/ 0 w 10533916"/>
              <a:gd name="connsiteY41" fmla="*/ 1263182 h 2045960"/>
              <a:gd name="connsiteX42" fmla="*/ 0 w 10533916"/>
              <a:gd name="connsiteY42" fmla="*/ 721450 h 2045960"/>
              <a:gd name="connsiteX43" fmla="*/ 0 w 10533916"/>
              <a:gd name="connsiteY43" fmla="*/ 256379 h 2045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0533916" h="2045960" fill="none" extrusionOk="0">
                <a:moveTo>
                  <a:pt x="0" y="256379"/>
                </a:moveTo>
                <a:cubicBezTo>
                  <a:pt x="-9002" y="95773"/>
                  <a:pt x="103214" y="9104"/>
                  <a:pt x="256379" y="0"/>
                </a:cubicBezTo>
                <a:cubicBezTo>
                  <a:pt x="395861" y="-27298"/>
                  <a:pt x="696718" y="-20065"/>
                  <a:pt x="924456" y="0"/>
                </a:cubicBezTo>
                <a:cubicBezTo>
                  <a:pt x="1152194" y="20065"/>
                  <a:pt x="1314760" y="-10715"/>
                  <a:pt x="1492322" y="0"/>
                </a:cubicBezTo>
                <a:cubicBezTo>
                  <a:pt x="1669884" y="10715"/>
                  <a:pt x="1745573" y="15910"/>
                  <a:pt x="1859764" y="0"/>
                </a:cubicBezTo>
                <a:cubicBezTo>
                  <a:pt x="1973955" y="-15910"/>
                  <a:pt x="2172485" y="18703"/>
                  <a:pt x="2427630" y="0"/>
                </a:cubicBezTo>
                <a:cubicBezTo>
                  <a:pt x="2682775" y="-18703"/>
                  <a:pt x="2714591" y="-12649"/>
                  <a:pt x="2895284" y="0"/>
                </a:cubicBezTo>
                <a:cubicBezTo>
                  <a:pt x="3075977" y="12649"/>
                  <a:pt x="3186626" y="9470"/>
                  <a:pt x="3262726" y="0"/>
                </a:cubicBezTo>
                <a:cubicBezTo>
                  <a:pt x="3338826" y="-9470"/>
                  <a:pt x="3907808" y="16178"/>
                  <a:pt x="4131227" y="0"/>
                </a:cubicBezTo>
                <a:cubicBezTo>
                  <a:pt x="4354646" y="-16178"/>
                  <a:pt x="4538494" y="28832"/>
                  <a:pt x="4799304" y="0"/>
                </a:cubicBezTo>
                <a:cubicBezTo>
                  <a:pt x="5060114" y="-28832"/>
                  <a:pt x="5178260" y="15775"/>
                  <a:pt x="5367170" y="0"/>
                </a:cubicBezTo>
                <a:cubicBezTo>
                  <a:pt x="5556080" y="-15775"/>
                  <a:pt x="5840918" y="7915"/>
                  <a:pt x="6135458" y="0"/>
                </a:cubicBezTo>
                <a:cubicBezTo>
                  <a:pt x="6429998" y="-7915"/>
                  <a:pt x="6618327" y="-7221"/>
                  <a:pt x="6803536" y="0"/>
                </a:cubicBezTo>
                <a:cubicBezTo>
                  <a:pt x="6988745" y="7221"/>
                  <a:pt x="7157632" y="-11267"/>
                  <a:pt x="7371401" y="0"/>
                </a:cubicBezTo>
                <a:cubicBezTo>
                  <a:pt x="7585170" y="11267"/>
                  <a:pt x="7615010" y="17899"/>
                  <a:pt x="7738844" y="0"/>
                </a:cubicBezTo>
                <a:cubicBezTo>
                  <a:pt x="7862678" y="-17899"/>
                  <a:pt x="8177223" y="-17918"/>
                  <a:pt x="8306709" y="0"/>
                </a:cubicBezTo>
                <a:cubicBezTo>
                  <a:pt x="8436196" y="17918"/>
                  <a:pt x="8684538" y="9874"/>
                  <a:pt x="8874575" y="0"/>
                </a:cubicBezTo>
                <a:cubicBezTo>
                  <a:pt x="9064612" y="-9874"/>
                  <a:pt x="9093128" y="-7956"/>
                  <a:pt x="9242017" y="0"/>
                </a:cubicBezTo>
                <a:cubicBezTo>
                  <a:pt x="9390906" y="7956"/>
                  <a:pt x="9512077" y="19269"/>
                  <a:pt x="9709671" y="0"/>
                </a:cubicBezTo>
                <a:cubicBezTo>
                  <a:pt x="9907265" y="-19269"/>
                  <a:pt x="10118261" y="1642"/>
                  <a:pt x="10277537" y="0"/>
                </a:cubicBezTo>
                <a:cubicBezTo>
                  <a:pt x="10399131" y="-6519"/>
                  <a:pt x="10533116" y="85270"/>
                  <a:pt x="10533916" y="256379"/>
                </a:cubicBezTo>
                <a:cubicBezTo>
                  <a:pt x="10518878" y="387523"/>
                  <a:pt x="10530032" y="601570"/>
                  <a:pt x="10533916" y="752114"/>
                </a:cubicBezTo>
                <a:cubicBezTo>
                  <a:pt x="10537800" y="902659"/>
                  <a:pt x="10516783" y="1059200"/>
                  <a:pt x="10533916" y="1293846"/>
                </a:cubicBezTo>
                <a:cubicBezTo>
                  <a:pt x="10551049" y="1528492"/>
                  <a:pt x="10556003" y="1590625"/>
                  <a:pt x="10533916" y="1789581"/>
                </a:cubicBezTo>
                <a:cubicBezTo>
                  <a:pt x="10522936" y="1909612"/>
                  <a:pt x="10446715" y="2058248"/>
                  <a:pt x="10277537" y="2045960"/>
                </a:cubicBezTo>
                <a:cubicBezTo>
                  <a:pt x="9922461" y="2028713"/>
                  <a:pt x="9733533" y="2051648"/>
                  <a:pt x="9509248" y="2045960"/>
                </a:cubicBezTo>
                <a:cubicBezTo>
                  <a:pt x="9284963" y="2040272"/>
                  <a:pt x="8944902" y="2062469"/>
                  <a:pt x="8740959" y="2045960"/>
                </a:cubicBezTo>
                <a:cubicBezTo>
                  <a:pt x="8537016" y="2029451"/>
                  <a:pt x="8426959" y="2045020"/>
                  <a:pt x="8273305" y="2045960"/>
                </a:cubicBezTo>
                <a:cubicBezTo>
                  <a:pt x="8119651" y="2046900"/>
                  <a:pt x="8038087" y="2040695"/>
                  <a:pt x="7905863" y="2045960"/>
                </a:cubicBezTo>
                <a:cubicBezTo>
                  <a:pt x="7773639" y="2051225"/>
                  <a:pt x="7416502" y="2025596"/>
                  <a:pt x="7037363" y="2045960"/>
                </a:cubicBezTo>
                <a:cubicBezTo>
                  <a:pt x="6658224" y="2066324"/>
                  <a:pt x="6652786" y="2021977"/>
                  <a:pt x="6469497" y="2045960"/>
                </a:cubicBezTo>
                <a:cubicBezTo>
                  <a:pt x="6286208" y="2069943"/>
                  <a:pt x="6127693" y="2073218"/>
                  <a:pt x="5901631" y="2045960"/>
                </a:cubicBezTo>
                <a:cubicBezTo>
                  <a:pt x="5675569" y="2018702"/>
                  <a:pt x="5510425" y="2022344"/>
                  <a:pt x="5233554" y="2045960"/>
                </a:cubicBezTo>
                <a:cubicBezTo>
                  <a:pt x="4956683" y="2069576"/>
                  <a:pt x="4749246" y="2048930"/>
                  <a:pt x="4365054" y="2045960"/>
                </a:cubicBezTo>
                <a:cubicBezTo>
                  <a:pt x="3980862" y="2042990"/>
                  <a:pt x="4059650" y="2046481"/>
                  <a:pt x="3797188" y="2045960"/>
                </a:cubicBezTo>
                <a:cubicBezTo>
                  <a:pt x="3534726" y="2045439"/>
                  <a:pt x="3302337" y="2057199"/>
                  <a:pt x="3129111" y="2045960"/>
                </a:cubicBezTo>
                <a:cubicBezTo>
                  <a:pt x="2955885" y="2034721"/>
                  <a:pt x="2810736" y="2071616"/>
                  <a:pt x="2561245" y="2045960"/>
                </a:cubicBezTo>
                <a:cubicBezTo>
                  <a:pt x="2311754" y="2020304"/>
                  <a:pt x="2114805" y="2039541"/>
                  <a:pt x="1893168" y="2045960"/>
                </a:cubicBezTo>
                <a:cubicBezTo>
                  <a:pt x="1671531" y="2052379"/>
                  <a:pt x="1366558" y="2084162"/>
                  <a:pt x="1124879" y="2045960"/>
                </a:cubicBezTo>
                <a:cubicBezTo>
                  <a:pt x="883200" y="2007758"/>
                  <a:pt x="653343" y="2014462"/>
                  <a:pt x="256379" y="2045960"/>
                </a:cubicBezTo>
                <a:cubicBezTo>
                  <a:pt x="118508" y="2057877"/>
                  <a:pt x="-21335" y="1937271"/>
                  <a:pt x="0" y="1789581"/>
                </a:cubicBezTo>
                <a:cubicBezTo>
                  <a:pt x="5468" y="1626256"/>
                  <a:pt x="-15266" y="1466057"/>
                  <a:pt x="0" y="1263182"/>
                </a:cubicBezTo>
                <a:cubicBezTo>
                  <a:pt x="15266" y="1060307"/>
                  <a:pt x="-11182" y="866198"/>
                  <a:pt x="0" y="721450"/>
                </a:cubicBezTo>
                <a:cubicBezTo>
                  <a:pt x="11182" y="576702"/>
                  <a:pt x="6628" y="356086"/>
                  <a:pt x="0" y="256379"/>
                </a:cubicBezTo>
                <a:close/>
              </a:path>
              <a:path w="10533916" h="2045960" stroke="0" extrusionOk="0">
                <a:moveTo>
                  <a:pt x="0" y="256379"/>
                </a:moveTo>
                <a:cubicBezTo>
                  <a:pt x="798" y="139191"/>
                  <a:pt x="129162" y="25690"/>
                  <a:pt x="256379" y="0"/>
                </a:cubicBezTo>
                <a:cubicBezTo>
                  <a:pt x="566968" y="-1177"/>
                  <a:pt x="835502" y="20269"/>
                  <a:pt x="1024668" y="0"/>
                </a:cubicBezTo>
                <a:cubicBezTo>
                  <a:pt x="1213834" y="-20269"/>
                  <a:pt x="1330159" y="-608"/>
                  <a:pt x="1492322" y="0"/>
                </a:cubicBezTo>
                <a:cubicBezTo>
                  <a:pt x="1654485" y="608"/>
                  <a:pt x="1746557" y="21097"/>
                  <a:pt x="1959976" y="0"/>
                </a:cubicBezTo>
                <a:cubicBezTo>
                  <a:pt x="2173395" y="-21097"/>
                  <a:pt x="2456946" y="-33562"/>
                  <a:pt x="2728265" y="0"/>
                </a:cubicBezTo>
                <a:cubicBezTo>
                  <a:pt x="2999584" y="33562"/>
                  <a:pt x="3129498" y="-24327"/>
                  <a:pt x="3296130" y="0"/>
                </a:cubicBezTo>
                <a:cubicBezTo>
                  <a:pt x="3462763" y="24327"/>
                  <a:pt x="3854857" y="-29175"/>
                  <a:pt x="4164631" y="0"/>
                </a:cubicBezTo>
                <a:cubicBezTo>
                  <a:pt x="4474405" y="29175"/>
                  <a:pt x="4754303" y="-31778"/>
                  <a:pt x="5033131" y="0"/>
                </a:cubicBezTo>
                <a:cubicBezTo>
                  <a:pt x="5311959" y="31778"/>
                  <a:pt x="5582407" y="-31913"/>
                  <a:pt x="5801420" y="0"/>
                </a:cubicBezTo>
                <a:cubicBezTo>
                  <a:pt x="6020433" y="31913"/>
                  <a:pt x="6046723" y="-7757"/>
                  <a:pt x="6269074" y="0"/>
                </a:cubicBezTo>
                <a:cubicBezTo>
                  <a:pt x="6491425" y="7757"/>
                  <a:pt x="6465252" y="-8106"/>
                  <a:pt x="6636516" y="0"/>
                </a:cubicBezTo>
                <a:cubicBezTo>
                  <a:pt x="6807780" y="8106"/>
                  <a:pt x="7330553" y="41201"/>
                  <a:pt x="7505017" y="0"/>
                </a:cubicBezTo>
                <a:cubicBezTo>
                  <a:pt x="7679481" y="-41201"/>
                  <a:pt x="7966533" y="-24702"/>
                  <a:pt x="8173094" y="0"/>
                </a:cubicBezTo>
                <a:cubicBezTo>
                  <a:pt x="8379655" y="24702"/>
                  <a:pt x="8704218" y="14312"/>
                  <a:pt x="8841171" y="0"/>
                </a:cubicBezTo>
                <a:cubicBezTo>
                  <a:pt x="8978124" y="-14312"/>
                  <a:pt x="9206252" y="-14847"/>
                  <a:pt x="9308825" y="0"/>
                </a:cubicBezTo>
                <a:cubicBezTo>
                  <a:pt x="9411398" y="14847"/>
                  <a:pt x="10027700" y="5668"/>
                  <a:pt x="10277537" y="0"/>
                </a:cubicBezTo>
                <a:cubicBezTo>
                  <a:pt x="10432269" y="2981"/>
                  <a:pt x="10500636" y="103770"/>
                  <a:pt x="10533916" y="256379"/>
                </a:cubicBezTo>
                <a:cubicBezTo>
                  <a:pt x="10548081" y="437963"/>
                  <a:pt x="10517042" y="518003"/>
                  <a:pt x="10533916" y="736782"/>
                </a:cubicBezTo>
                <a:cubicBezTo>
                  <a:pt x="10550790" y="955561"/>
                  <a:pt x="10507349" y="1105805"/>
                  <a:pt x="10533916" y="1278514"/>
                </a:cubicBezTo>
                <a:cubicBezTo>
                  <a:pt x="10560483" y="1451223"/>
                  <a:pt x="10549173" y="1607304"/>
                  <a:pt x="10533916" y="1789581"/>
                </a:cubicBezTo>
                <a:cubicBezTo>
                  <a:pt x="10560876" y="1923843"/>
                  <a:pt x="10448459" y="2060890"/>
                  <a:pt x="10277537" y="2045960"/>
                </a:cubicBezTo>
                <a:cubicBezTo>
                  <a:pt x="10154103" y="2041005"/>
                  <a:pt x="9914815" y="2030797"/>
                  <a:pt x="9809883" y="2045960"/>
                </a:cubicBezTo>
                <a:cubicBezTo>
                  <a:pt x="9704951" y="2061123"/>
                  <a:pt x="9226912" y="2055757"/>
                  <a:pt x="8941383" y="2045960"/>
                </a:cubicBezTo>
                <a:cubicBezTo>
                  <a:pt x="8655854" y="2036163"/>
                  <a:pt x="8654360" y="2069653"/>
                  <a:pt x="8373517" y="2045960"/>
                </a:cubicBezTo>
                <a:cubicBezTo>
                  <a:pt x="8092674" y="2022267"/>
                  <a:pt x="7900595" y="2023793"/>
                  <a:pt x="7505017" y="2045960"/>
                </a:cubicBezTo>
                <a:cubicBezTo>
                  <a:pt x="7109439" y="2068127"/>
                  <a:pt x="6876483" y="2076573"/>
                  <a:pt x="6636516" y="2045960"/>
                </a:cubicBezTo>
                <a:cubicBezTo>
                  <a:pt x="6396549" y="2015347"/>
                  <a:pt x="6265741" y="2029760"/>
                  <a:pt x="6068651" y="2045960"/>
                </a:cubicBezTo>
                <a:cubicBezTo>
                  <a:pt x="5871561" y="2062160"/>
                  <a:pt x="5791702" y="2031277"/>
                  <a:pt x="5701208" y="2045960"/>
                </a:cubicBezTo>
                <a:cubicBezTo>
                  <a:pt x="5610714" y="2060643"/>
                  <a:pt x="5328820" y="2043625"/>
                  <a:pt x="5233554" y="2045960"/>
                </a:cubicBezTo>
                <a:cubicBezTo>
                  <a:pt x="5138288" y="2048295"/>
                  <a:pt x="4980255" y="2027249"/>
                  <a:pt x="4765900" y="2045960"/>
                </a:cubicBezTo>
                <a:cubicBezTo>
                  <a:pt x="4551545" y="2064671"/>
                  <a:pt x="4196282" y="2063092"/>
                  <a:pt x="3997611" y="2045960"/>
                </a:cubicBezTo>
                <a:cubicBezTo>
                  <a:pt x="3798940" y="2028828"/>
                  <a:pt x="3796767" y="2050749"/>
                  <a:pt x="3630169" y="2045960"/>
                </a:cubicBezTo>
                <a:cubicBezTo>
                  <a:pt x="3463571" y="2041171"/>
                  <a:pt x="3352412" y="2052405"/>
                  <a:pt x="3162515" y="2045960"/>
                </a:cubicBezTo>
                <a:cubicBezTo>
                  <a:pt x="2972618" y="2039515"/>
                  <a:pt x="2473835" y="2071602"/>
                  <a:pt x="2294014" y="2045960"/>
                </a:cubicBezTo>
                <a:cubicBezTo>
                  <a:pt x="2114193" y="2020318"/>
                  <a:pt x="2094746" y="2029097"/>
                  <a:pt x="1926572" y="2045960"/>
                </a:cubicBezTo>
                <a:cubicBezTo>
                  <a:pt x="1758398" y="2062823"/>
                  <a:pt x="1665516" y="2037230"/>
                  <a:pt x="1559130" y="2045960"/>
                </a:cubicBezTo>
                <a:cubicBezTo>
                  <a:pt x="1452744" y="2054690"/>
                  <a:pt x="1313564" y="2035320"/>
                  <a:pt x="1191687" y="2045960"/>
                </a:cubicBezTo>
                <a:cubicBezTo>
                  <a:pt x="1069810" y="2056600"/>
                  <a:pt x="516211" y="2043803"/>
                  <a:pt x="256379" y="2045960"/>
                </a:cubicBezTo>
                <a:cubicBezTo>
                  <a:pt x="126852" y="2038620"/>
                  <a:pt x="25213" y="1940676"/>
                  <a:pt x="0" y="1789581"/>
                </a:cubicBezTo>
                <a:cubicBezTo>
                  <a:pt x="24173" y="1599558"/>
                  <a:pt x="-15230" y="1499085"/>
                  <a:pt x="0" y="1278514"/>
                </a:cubicBezTo>
                <a:cubicBezTo>
                  <a:pt x="15230" y="1057943"/>
                  <a:pt x="-4362" y="1001294"/>
                  <a:pt x="0" y="767446"/>
                </a:cubicBezTo>
                <a:cubicBezTo>
                  <a:pt x="4362" y="533598"/>
                  <a:pt x="-9260" y="444261"/>
                  <a:pt x="0" y="256379"/>
                </a:cubicBezTo>
                <a:close/>
              </a:path>
            </a:pathLst>
          </a:custGeom>
          <a:solidFill>
            <a:schemeClr val="bg1">
              <a:alpha val="85000"/>
            </a:schemeClr>
          </a:solidFill>
          <a:ln w="38100">
            <a:solidFill>
              <a:srgbClr val="7030A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692150" algn="just" defTabSz="914400" rtl="0" eaLnBrk="1" fontAlgn="auto" latinLnBrk="0" hangingPunct="1">
              <a:lnSpc>
                <a:spcPct val="12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xa nhìn lại, cây gạo sừng sững như một tháp đèn khổng lồ</a:t>
            </a:r>
            <a:r>
              <a:rPr kumimoji="0" lang="en-US" sz="4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45" name="Picture 44">
            <a:extLst>
              <a:ext uri="{FF2B5EF4-FFF2-40B4-BE49-F238E27FC236}">
                <a16:creationId xmlns:a16="http://schemas.microsoft.com/office/drawing/2014/main" id="{BCB1BE1F-3552-44F8-9463-CE2C752816CC}"/>
              </a:ext>
            </a:extLst>
          </p:cNvPr>
          <p:cNvPicPr>
            <a:picLocks noChangeAspect="1"/>
          </p:cNvPicPr>
          <p:nvPr/>
        </p:nvPicPr>
        <p:blipFill>
          <a:blip r:embed="rId3"/>
          <a:stretch>
            <a:fillRect/>
          </a:stretch>
        </p:blipFill>
        <p:spPr>
          <a:xfrm>
            <a:off x="1320130" y="806543"/>
            <a:ext cx="9589839" cy="768163"/>
          </a:xfrm>
          <a:prstGeom prst="rect">
            <a:avLst/>
          </a:prstGeom>
        </p:spPr>
      </p:pic>
    </p:spTree>
    <p:extLst>
      <p:ext uri="{BB962C8B-B14F-4D97-AF65-F5344CB8AC3E}">
        <p14:creationId xmlns:p14="http://schemas.microsoft.com/office/powerpoint/2010/main" val="17108444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500" fill="hold"/>
                                        <p:tgtEl>
                                          <p:spTgt spid="44"/>
                                        </p:tgtEl>
                                        <p:attrNameLst>
                                          <p:attrName>ppt_x</p:attrName>
                                        </p:attrNameLst>
                                      </p:cBhvr>
                                      <p:tavLst>
                                        <p:tav tm="0">
                                          <p:val>
                                            <p:strVal val="#ppt_x"/>
                                          </p:val>
                                        </p:tav>
                                        <p:tav tm="100000">
                                          <p:val>
                                            <p:strVal val="#ppt_x"/>
                                          </p:val>
                                        </p:tav>
                                      </p:tavLst>
                                    </p:anim>
                                    <p:anim calcmode="lin" valueType="num">
                                      <p:cBhvr additive="base">
                                        <p:cTn id="8"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048539B-163E-4CA6-82B1-D6DF36CB744C}"/>
              </a:ext>
            </a:extLst>
          </p:cNvPr>
          <p:cNvPicPr>
            <a:picLocks noChangeAspect="1"/>
          </p:cNvPicPr>
          <p:nvPr/>
        </p:nvPicPr>
        <p:blipFill>
          <a:blip r:embed="rId2"/>
          <a:stretch>
            <a:fillRect/>
          </a:stretch>
        </p:blipFill>
        <p:spPr>
          <a:xfrm>
            <a:off x="7359692" y="3429000"/>
            <a:ext cx="4489408" cy="3019425"/>
          </a:xfrm>
          <a:prstGeom prst="rect">
            <a:avLst/>
          </a:prstGeom>
        </p:spPr>
      </p:pic>
      <p:sp>
        <p:nvSpPr>
          <p:cNvPr id="6" name="TextBox 5">
            <a:extLst>
              <a:ext uri="{FF2B5EF4-FFF2-40B4-BE49-F238E27FC236}">
                <a16:creationId xmlns:a16="http://schemas.microsoft.com/office/drawing/2014/main" id="{10D8FA60-73A9-41E6-8719-DEEAC2349888}"/>
              </a:ext>
            </a:extLst>
          </p:cNvPr>
          <p:cNvSpPr txBox="1"/>
          <p:nvPr/>
        </p:nvSpPr>
        <p:spPr>
          <a:xfrm>
            <a:off x="590550" y="1190625"/>
            <a:ext cx="11039475" cy="452431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xuân, cây gạo gọi đến bao nhiêu là chim ríu rít. Từ xa nhìn lại, cây gạo sừng sững như một tháp đèn khổng lồ. Hàng ngàn bông hoa là hàng ngàn ngọn lửa hồng tươi. Hàng ngàn búp nõn là hàng ngàn ánh nến trong xanh. Tất cả đều lóng lánh, lung linh trong nắng. Chào mào, sáo sậu, sáo đen,… đàn đàn lũ lũ bay đi bay về, lượn lên lượn xuống. Chúng nó gọi nhau, trò chuyện, trêu ghẹo và cãi nhau, ồn mà vui không thể tưởng được. Ngày hội mùa xuân đấy!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Cây gạo già mỗi năm lại trở lại tuổi xuân, cành nặng trĩu những hoa đỏ mọng và đầy tiếng chim hót.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Hết mùa hoa, chim chóc cũng vãn. Cây gạo chấm dứt những ngày tưng bừng, ồn ã, lại trở về với dáng vẻ xanh mát, trầm tư. Cây đứng im, cao lớn, hiền lành, làm tiêu cho những con đò cập bến và cho những đứa con về thăm quê mẹ.</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Vũ Tú Nam</a:t>
            </a:r>
          </a:p>
        </p:txBody>
      </p:sp>
      <p:pic>
        <p:nvPicPr>
          <p:cNvPr id="29" name="Picture 28">
            <a:extLst>
              <a:ext uri="{FF2B5EF4-FFF2-40B4-BE49-F238E27FC236}">
                <a16:creationId xmlns:a16="http://schemas.microsoft.com/office/drawing/2014/main" id="{22948529-BD0D-4269-8BA6-DFA8D0FB6E70}"/>
              </a:ext>
            </a:extLst>
          </p:cNvPr>
          <p:cNvPicPr>
            <a:picLocks noChangeAspect="1"/>
          </p:cNvPicPr>
          <p:nvPr/>
        </p:nvPicPr>
        <p:blipFill>
          <a:blip r:embed="rId3"/>
          <a:stretch>
            <a:fillRect/>
          </a:stretch>
        </p:blipFill>
        <p:spPr>
          <a:xfrm>
            <a:off x="4984878" y="337524"/>
            <a:ext cx="2908044" cy="963251"/>
          </a:xfrm>
          <a:prstGeom prst="rect">
            <a:avLst/>
          </a:prstGeom>
        </p:spPr>
      </p:pic>
      <p:grpSp>
        <p:nvGrpSpPr>
          <p:cNvPr id="7" name="Group 6">
            <a:extLst>
              <a:ext uri="{FF2B5EF4-FFF2-40B4-BE49-F238E27FC236}">
                <a16:creationId xmlns:a16="http://schemas.microsoft.com/office/drawing/2014/main" id="{0B562A82-8EE1-4915-8D29-8B43B08CCC7D}"/>
              </a:ext>
            </a:extLst>
          </p:cNvPr>
          <p:cNvGrpSpPr/>
          <p:nvPr/>
        </p:nvGrpSpPr>
        <p:grpSpPr>
          <a:xfrm>
            <a:off x="133350" y="1018839"/>
            <a:ext cx="828675" cy="809961"/>
            <a:chOff x="-93175" y="1999914"/>
            <a:chExt cx="931530" cy="931530"/>
          </a:xfrm>
        </p:grpSpPr>
        <p:pic>
          <p:nvPicPr>
            <p:cNvPr id="8" name="Picture 7" descr="A picture containing vector graphics&#10;&#10;Description automatically generated">
              <a:extLst>
                <a:ext uri="{FF2B5EF4-FFF2-40B4-BE49-F238E27FC236}">
                  <a16:creationId xmlns:a16="http://schemas.microsoft.com/office/drawing/2014/main" id="{D3A9E645-207E-4D08-B295-FDE5BA4A55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9" name="TextBox 8">
              <a:extLst>
                <a:ext uri="{FF2B5EF4-FFF2-40B4-BE49-F238E27FC236}">
                  <a16:creationId xmlns:a16="http://schemas.microsoft.com/office/drawing/2014/main" id="{3F75AFFD-C4E0-4B4C-9E62-5FF6A78B474F}"/>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1</a:t>
              </a:r>
            </a:p>
          </p:txBody>
        </p:sp>
      </p:grpSp>
      <p:grpSp>
        <p:nvGrpSpPr>
          <p:cNvPr id="10" name="Group 9">
            <a:extLst>
              <a:ext uri="{FF2B5EF4-FFF2-40B4-BE49-F238E27FC236}">
                <a16:creationId xmlns:a16="http://schemas.microsoft.com/office/drawing/2014/main" id="{479EA459-7E8C-4C66-93AB-1C48574BC3CB}"/>
              </a:ext>
            </a:extLst>
          </p:cNvPr>
          <p:cNvGrpSpPr/>
          <p:nvPr/>
        </p:nvGrpSpPr>
        <p:grpSpPr>
          <a:xfrm>
            <a:off x="0" y="0"/>
            <a:ext cx="3175632" cy="629994"/>
            <a:chOff x="2834082" y="693066"/>
            <a:chExt cx="5745016" cy="629994"/>
          </a:xfrm>
        </p:grpSpPr>
        <p:sp>
          <p:nvSpPr>
            <p:cNvPr id="11" name="Rounded Rectangle 8">
              <a:extLst>
                <a:ext uri="{FF2B5EF4-FFF2-40B4-BE49-F238E27FC236}">
                  <a16:creationId xmlns:a16="http://schemas.microsoft.com/office/drawing/2014/main" id="{7C470B30-59A0-4994-A546-7FC445CADE70}"/>
                </a:ext>
              </a:extLst>
            </p:cNvPr>
            <p:cNvSpPr/>
            <p:nvPr/>
          </p:nvSpPr>
          <p:spPr>
            <a:xfrm>
              <a:off x="3435635" y="693066"/>
              <a:ext cx="5143463" cy="583942"/>
            </a:xfrm>
            <a:prstGeom prst="roundRect">
              <a:avLst>
                <a:gd name="adj" fmla="val 18361"/>
              </a:avLst>
            </a:prstGeom>
            <a:solidFill>
              <a:srgbClr val="FFF1C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Cùng</a:t>
              </a: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chia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đoạn</a:t>
              </a:r>
              <a:endPar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endParaRPr>
            </a:p>
          </p:txBody>
        </p:sp>
        <p:pic>
          <p:nvPicPr>
            <p:cNvPr id="12" name="Picture 11">
              <a:extLst>
                <a:ext uri="{FF2B5EF4-FFF2-40B4-BE49-F238E27FC236}">
                  <a16:creationId xmlns:a16="http://schemas.microsoft.com/office/drawing/2014/main" id="{8EDA9C6B-022F-47D9-B1E5-E05C4AC50939}"/>
                </a:ext>
              </a:extLst>
            </p:cNvPr>
            <p:cNvPicPr>
              <a:picLocks noChangeAspect="1"/>
            </p:cNvPicPr>
            <p:nvPr/>
          </p:nvPicPr>
          <p:blipFill>
            <a:blip r:embed="rId5"/>
            <a:stretch>
              <a:fillRect/>
            </a:stretch>
          </p:blipFill>
          <p:spPr>
            <a:xfrm rot="16200000">
              <a:off x="3125635" y="401514"/>
              <a:ext cx="629993" cy="1213099"/>
            </a:xfrm>
            <a:prstGeom prst="rect">
              <a:avLst/>
            </a:prstGeom>
          </p:spPr>
        </p:pic>
      </p:grpSp>
      <p:grpSp>
        <p:nvGrpSpPr>
          <p:cNvPr id="13" name="Group 12">
            <a:extLst>
              <a:ext uri="{FF2B5EF4-FFF2-40B4-BE49-F238E27FC236}">
                <a16:creationId xmlns:a16="http://schemas.microsoft.com/office/drawing/2014/main" id="{B95F0A50-07E1-44F5-8C3A-EC4A2FC62352}"/>
              </a:ext>
            </a:extLst>
          </p:cNvPr>
          <p:cNvGrpSpPr/>
          <p:nvPr/>
        </p:nvGrpSpPr>
        <p:grpSpPr>
          <a:xfrm>
            <a:off x="104775" y="3190539"/>
            <a:ext cx="809625" cy="800436"/>
            <a:chOff x="-93175" y="1999914"/>
            <a:chExt cx="931530" cy="931530"/>
          </a:xfrm>
        </p:grpSpPr>
        <p:pic>
          <p:nvPicPr>
            <p:cNvPr id="14" name="Picture 13" descr="A picture containing vector graphics&#10;&#10;Description automatically generated">
              <a:extLst>
                <a:ext uri="{FF2B5EF4-FFF2-40B4-BE49-F238E27FC236}">
                  <a16:creationId xmlns:a16="http://schemas.microsoft.com/office/drawing/2014/main" id="{A5249BBF-AD3C-4323-B5ED-84742B6BA8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15" name="TextBox 14">
              <a:extLst>
                <a:ext uri="{FF2B5EF4-FFF2-40B4-BE49-F238E27FC236}">
                  <a16:creationId xmlns:a16="http://schemas.microsoft.com/office/drawing/2014/main" id="{D37F81E8-FAEC-452B-BB5A-B2C557617A5A}"/>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2</a:t>
              </a:r>
            </a:p>
          </p:txBody>
        </p:sp>
      </p:grpSp>
      <p:grpSp>
        <p:nvGrpSpPr>
          <p:cNvPr id="16" name="Group 15">
            <a:extLst>
              <a:ext uri="{FF2B5EF4-FFF2-40B4-BE49-F238E27FC236}">
                <a16:creationId xmlns:a16="http://schemas.microsoft.com/office/drawing/2014/main" id="{DBDCEEFF-9392-43BA-8828-981F0E9E230B}"/>
              </a:ext>
            </a:extLst>
          </p:cNvPr>
          <p:cNvGrpSpPr/>
          <p:nvPr/>
        </p:nvGrpSpPr>
        <p:grpSpPr>
          <a:xfrm>
            <a:off x="104775" y="3943014"/>
            <a:ext cx="790575" cy="771861"/>
            <a:chOff x="-93175" y="1999914"/>
            <a:chExt cx="931530" cy="931530"/>
          </a:xfrm>
        </p:grpSpPr>
        <p:pic>
          <p:nvPicPr>
            <p:cNvPr id="17" name="Picture 16" descr="A picture containing vector graphics&#10;&#10;Description automatically generated">
              <a:extLst>
                <a:ext uri="{FF2B5EF4-FFF2-40B4-BE49-F238E27FC236}">
                  <a16:creationId xmlns:a16="http://schemas.microsoft.com/office/drawing/2014/main" id="{9E26DADD-202B-4B4E-8A3A-BF153B6BBC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18" name="TextBox 17">
              <a:extLst>
                <a:ext uri="{FF2B5EF4-FFF2-40B4-BE49-F238E27FC236}">
                  <a16:creationId xmlns:a16="http://schemas.microsoft.com/office/drawing/2014/main" id="{9212F927-72E2-4102-82DD-A2F5CC8BDA1C}"/>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3</a:t>
              </a:r>
            </a:p>
          </p:txBody>
        </p:sp>
      </p:grpSp>
    </p:spTree>
    <p:extLst>
      <p:ext uri="{BB962C8B-B14F-4D97-AF65-F5344CB8AC3E}">
        <p14:creationId xmlns:p14="http://schemas.microsoft.com/office/powerpoint/2010/main" val="3766691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p:cTn id="26" dur="500" fill="hold"/>
                                        <p:tgtEl>
                                          <p:spTgt spid="16"/>
                                        </p:tgtEl>
                                        <p:attrNameLst>
                                          <p:attrName>ppt_w</p:attrName>
                                        </p:attrNameLst>
                                      </p:cBhvr>
                                      <p:tavLst>
                                        <p:tav tm="0">
                                          <p:val>
                                            <p:fltVal val="0"/>
                                          </p:val>
                                        </p:tav>
                                        <p:tav tm="100000">
                                          <p:val>
                                            <p:strVal val="#ppt_w"/>
                                          </p:val>
                                        </p:tav>
                                      </p:tavLst>
                                    </p:anim>
                                    <p:anim calcmode="lin" valueType="num">
                                      <p:cBhvr>
                                        <p:cTn id="27" dur="500" fill="hold"/>
                                        <p:tgtEl>
                                          <p:spTgt spid="16"/>
                                        </p:tgtEl>
                                        <p:attrNameLst>
                                          <p:attrName>ppt_h</p:attrName>
                                        </p:attrNameLst>
                                      </p:cBhvr>
                                      <p:tavLst>
                                        <p:tav tm="0">
                                          <p:val>
                                            <p:fltVal val="0"/>
                                          </p:val>
                                        </p:tav>
                                        <p:tav tm="100000">
                                          <p:val>
                                            <p:strVal val="#ppt_h"/>
                                          </p:val>
                                        </p:tav>
                                      </p:tavLst>
                                    </p:anim>
                                    <p:animEffect transition="in" filter="fade">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918004A9-DFFD-449A-BD0D-CA294C0FB9BA}"/>
              </a:ext>
            </a:extLst>
          </p:cNvPr>
          <p:cNvPicPr>
            <a:picLocks noChangeAspect="1"/>
          </p:cNvPicPr>
          <p:nvPr/>
        </p:nvPicPr>
        <p:blipFill>
          <a:blip r:embed="rId3"/>
          <a:stretch>
            <a:fillRect/>
          </a:stretch>
        </p:blipFill>
        <p:spPr>
          <a:xfrm>
            <a:off x="9485349" y="80397"/>
            <a:ext cx="2593874" cy="1603602"/>
          </a:xfrm>
          <a:prstGeom prst="rect">
            <a:avLst/>
          </a:prstGeom>
        </p:spPr>
      </p:pic>
      <p:sp>
        <p:nvSpPr>
          <p:cNvPr id="39" name="Rectangle: Rounded Corners 38">
            <a:extLst>
              <a:ext uri="{FF2B5EF4-FFF2-40B4-BE49-F238E27FC236}">
                <a16:creationId xmlns:a16="http://schemas.microsoft.com/office/drawing/2014/main" id="{428452A9-F199-4E9E-92DB-D3AA5604206A}"/>
              </a:ext>
            </a:extLst>
          </p:cNvPr>
          <p:cNvSpPr/>
          <p:nvPr/>
        </p:nvSpPr>
        <p:spPr>
          <a:xfrm>
            <a:off x="410309" y="2511350"/>
            <a:ext cx="11371382" cy="3679407"/>
          </a:xfrm>
          <a:custGeom>
            <a:avLst/>
            <a:gdLst>
              <a:gd name="connsiteX0" fmla="*/ 0 w 11371382"/>
              <a:gd name="connsiteY0" fmla="*/ 461066 h 3679407"/>
              <a:gd name="connsiteX1" fmla="*/ 461066 w 11371382"/>
              <a:gd name="connsiteY1" fmla="*/ 0 h 3679407"/>
              <a:gd name="connsiteX2" fmla="*/ 1262175 w 11371382"/>
              <a:gd name="connsiteY2" fmla="*/ 0 h 3679407"/>
              <a:gd name="connsiteX3" fmla="*/ 1854299 w 11371382"/>
              <a:gd name="connsiteY3" fmla="*/ 0 h 3679407"/>
              <a:gd name="connsiteX4" fmla="*/ 2341931 w 11371382"/>
              <a:gd name="connsiteY4" fmla="*/ 0 h 3679407"/>
              <a:gd name="connsiteX5" fmla="*/ 2725070 w 11371382"/>
              <a:gd name="connsiteY5" fmla="*/ 0 h 3679407"/>
              <a:gd name="connsiteX6" fmla="*/ 3630672 w 11371382"/>
              <a:gd name="connsiteY6" fmla="*/ 0 h 3679407"/>
              <a:gd name="connsiteX7" fmla="*/ 4327289 w 11371382"/>
              <a:gd name="connsiteY7" fmla="*/ 0 h 3679407"/>
              <a:gd name="connsiteX8" fmla="*/ 4919413 w 11371382"/>
              <a:gd name="connsiteY8" fmla="*/ 0 h 3679407"/>
              <a:gd name="connsiteX9" fmla="*/ 5720522 w 11371382"/>
              <a:gd name="connsiteY9" fmla="*/ 0 h 3679407"/>
              <a:gd name="connsiteX10" fmla="*/ 6417138 w 11371382"/>
              <a:gd name="connsiteY10" fmla="*/ 0 h 3679407"/>
              <a:gd name="connsiteX11" fmla="*/ 7009263 w 11371382"/>
              <a:gd name="connsiteY11" fmla="*/ 0 h 3679407"/>
              <a:gd name="connsiteX12" fmla="*/ 7392402 w 11371382"/>
              <a:gd name="connsiteY12" fmla="*/ 0 h 3679407"/>
              <a:gd name="connsiteX13" fmla="*/ 7984526 w 11371382"/>
              <a:gd name="connsiteY13" fmla="*/ 0 h 3679407"/>
              <a:gd name="connsiteX14" fmla="*/ 8576650 w 11371382"/>
              <a:gd name="connsiteY14" fmla="*/ 0 h 3679407"/>
              <a:gd name="connsiteX15" fmla="*/ 8959789 w 11371382"/>
              <a:gd name="connsiteY15" fmla="*/ 0 h 3679407"/>
              <a:gd name="connsiteX16" fmla="*/ 9447421 w 11371382"/>
              <a:gd name="connsiteY16" fmla="*/ 0 h 3679407"/>
              <a:gd name="connsiteX17" fmla="*/ 9830560 w 11371382"/>
              <a:gd name="connsiteY17" fmla="*/ 0 h 3679407"/>
              <a:gd name="connsiteX18" fmla="*/ 10910316 w 11371382"/>
              <a:gd name="connsiteY18" fmla="*/ 0 h 3679407"/>
              <a:gd name="connsiteX19" fmla="*/ 11371382 w 11371382"/>
              <a:gd name="connsiteY19" fmla="*/ 461066 h 3679407"/>
              <a:gd name="connsiteX20" fmla="*/ 11371382 w 11371382"/>
              <a:gd name="connsiteY20" fmla="*/ 1205530 h 3679407"/>
              <a:gd name="connsiteX21" fmla="*/ 11371382 w 11371382"/>
              <a:gd name="connsiteY21" fmla="*/ 1812131 h 3679407"/>
              <a:gd name="connsiteX22" fmla="*/ 11371382 w 11371382"/>
              <a:gd name="connsiteY22" fmla="*/ 2529022 h 3679407"/>
              <a:gd name="connsiteX23" fmla="*/ 11371382 w 11371382"/>
              <a:gd name="connsiteY23" fmla="*/ 3218341 h 3679407"/>
              <a:gd name="connsiteX24" fmla="*/ 10910316 w 11371382"/>
              <a:gd name="connsiteY24" fmla="*/ 3679407 h 3679407"/>
              <a:gd name="connsiteX25" fmla="*/ 10109207 w 11371382"/>
              <a:gd name="connsiteY25" fmla="*/ 3679407 h 3679407"/>
              <a:gd name="connsiteX26" fmla="*/ 9726068 w 11371382"/>
              <a:gd name="connsiteY26" fmla="*/ 3679407 h 3679407"/>
              <a:gd name="connsiteX27" fmla="*/ 8820466 w 11371382"/>
              <a:gd name="connsiteY27" fmla="*/ 3679407 h 3679407"/>
              <a:gd name="connsiteX28" fmla="*/ 8228342 w 11371382"/>
              <a:gd name="connsiteY28" fmla="*/ 3679407 h 3679407"/>
              <a:gd name="connsiteX29" fmla="*/ 7636218 w 11371382"/>
              <a:gd name="connsiteY29" fmla="*/ 3679407 h 3679407"/>
              <a:gd name="connsiteX30" fmla="*/ 6939601 w 11371382"/>
              <a:gd name="connsiteY30" fmla="*/ 3679407 h 3679407"/>
              <a:gd name="connsiteX31" fmla="*/ 6033999 w 11371382"/>
              <a:gd name="connsiteY31" fmla="*/ 3679407 h 3679407"/>
              <a:gd name="connsiteX32" fmla="*/ 5441875 w 11371382"/>
              <a:gd name="connsiteY32" fmla="*/ 3679407 h 3679407"/>
              <a:gd name="connsiteX33" fmla="*/ 4745259 w 11371382"/>
              <a:gd name="connsiteY33" fmla="*/ 3679407 h 3679407"/>
              <a:gd name="connsiteX34" fmla="*/ 4153134 w 11371382"/>
              <a:gd name="connsiteY34" fmla="*/ 3679407 h 3679407"/>
              <a:gd name="connsiteX35" fmla="*/ 3456518 w 11371382"/>
              <a:gd name="connsiteY35" fmla="*/ 3679407 h 3679407"/>
              <a:gd name="connsiteX36" fmla="*/ 2655409 w 11371382"/>
              <a:gd name="connsiteY36" fmla="*/ 3679407 h 3679407"/>
              <a:gd name="connsiteX37" fmla="*/ 2063284 w 11371382"/>
              <a:gd name="connsiteY37" fmla="*/ 3679407 h 3679407"/>
              <a:gd name="connsiteX38" fmla="*/ 1157683 w 11371382"/>
              <a:gd name="connsiteY38" fmla="*/ 3679407 h 3679407"/>
              <a:gd name="connsiteX39" fmla="*/ 461066 w 11371382"/>
              <a:gd name="connsiteY39" fmla="*/ 3679407 h 3679407"/>
              <a:gd name="connsiteX40" fmla="*/ 0 w 11371382"/>
              <a:gd name="connsiteY40" fmla="*/ 3218341 h 3679407"/>
              <a:gd name="connsiteX41" fmla="*/ 0 w 11371382"/>
              <a:gd name="connsiteY41" fmla="*/ 2473877 h 3679407"/>
              <a:gd name="connsiteX42" fmla="*/ 0 w 11371382"/>
              <a:gd name="connsiteY42" fmla="*/ 1839704 h 3679407"/>
              <a:gd name="connsiteX43" fmla="*/ 0 w 11371382"/>
              <a:gd name="connsiteY43" fmla="*/ 1177958 h 3679407"/>
              <a:gd name="connsiteX44" fmla="*/ 0 w 11371382"/>
              <a:gd name="connsiteY44" fmla="*/ 461066 h 3679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371382" h="3679407" fill="none" extrusionOk="0">
                <a:moveTo>
                  <a:pt x="0" y="461066"/>
                </a:moveTo>
                <a:cubicBezTo>
                  <a:pt x="-13451" y="208587"/>
                  <a:pt x="213975" y="-484"/>
                  <a:pt x="461066" y="0"/>
                </a:cubicBezTo>
                <a:cubicBezTo>
                  <a:pt x="827668" y="-6596"/>
                  <a:pt x="943777" y="-10650"/>
                  <a:pt x="1262175" y="0"/>
                </a:cubicBezTo>
                <a:cubicBezTo>
                  <a:pt x="1580573" y="10650"/>
                  <a:pt x="1718255" y="-910"/>
                  <a:pt x="1854299" y="0"/>
                </a:cubicBezTo>
                <a:cubicBezTo>
                  <a:pt x="1990343" y="910"/>
                  <a:pt x="2136977" y="20735"/>
                  <a:pt x="2341931" y="0"/>
                </a:cubicBezTo>
                <a:cubicBezTo>
                  <a:pt x="2546885" y="-20735"/>
                  <a:pt x="2599443" y="17102"/>
                  <a:pt x="2725070" y="0"/>
                </a:cubicBezTo>
                <a:cubicBezTo>
                  <a:pt x="2850697" y="-17102"/>
                  <a:pt x="3444981" y="-14001"/>
                  <a:pt x="3630672" y="0"/>
                </a:cubicBezTo>
                <a:cubicBezTo>
                  <a:pt x="3816363" y="14001"/>
                  <a:pt x="4142499" y="-12996"/>
                  <a:pt x="4327289" y="0"/>
                </a:cubicBezTo>
                <a:cubicBezTo>
                  <a:pt x="4512079" y="12996"/>
                  <a:pt x="4707217" y="19247"/>
                  <a:pt x="4919413" y="0"/>
                </a:cubicBezTo>
                <a:cubicBezTo>
                  <a:pt x="5131609" y="-19247"/>
                  <a:pt x="5405622" y="-7419"/>
                  <a:pt x="5720522" y="0"/>
                </a:cubicBezTo>
                <a:cubicBezTo>
                  <a:pt x="6035422" y="7419"/>
                  <a:pt x="6152601" y="22637"/>
                  <a:pt x="6417138" y="0"/>
                </a:cubicBezTo>
                <a:cubicBezTo>
                  <a:pt x="6681675" y="-22637"/>
                  <a:pt x="6849190" y="-27782"/>
                  <a:pt x="7009263" y="0"/>
                </a:cubicBezTo>
                <a:cubicBezTo>
                  <a:pt x="7169337" y="27782"/>
                  <a:pt x="7302543" y="6543"/>
                  <a:pt x="7392402" y="0"/>
                </a:cubicBezTo>
                <a:cubicBezTo>
                  <a:pt x="7482261" y="-6543"/>
                  <a:pt x="7790271" y="8825"/>
                  <a:pt x="7984526" y="0"/>
                </a:cubicBezTo>
                <a:cubicBezTo>
                  <a:pt x="8178781" y="-8825"/>
                  <a:pt x="8449348" y="26446"/>
                  <a:pt x="8576650" y="0"/>
                </a:cubicBezTo>
                <a:cubicBezTo>
                  <a:pt x="8703952" y="-26446"/>
                  <a:pt x="8804130" y="-1185"/>
                  <a:pt x="8959789" y="0"/>
                </a:cubicBezTo>
                <a:cubicBezTo>
                  <a:pt x="9115448" y="1185"/>
                  <a:pt x="9304216" y="6249"/>
                  <a:pt x="9447421" y="0"/>
                </a:cubicBezTo>
                <a:cubicBezTo>
                  <a:pt x="9590626" y="-6249"/>
                  <a:pt x="9680819" y="-17893"/>
                  <a:pt x="9830560" y="0"/>
                </a:cubicBezTo>
                <a:cubicBezTo>
                  <a:pt x="9980301" y="17893"/>
                  <a:pt x="10501890" y="-25520"/>
                  <a:pt x="10910316" y="0"/>
                </a:cubicBezTo>
                <a:cubicBezTo>
                  <a:pt x="11176900" y="20334"/>
                  <a:pt x="11324427" y="231322"/>
                  <a:pt x="11371382" y="461066"/>
                </a:cubicBezTo>
                <a:cubicBezTo>
                  <a:pt x="11365341" y="650176"/>
                  <a:pt x="11385180" y="949075"/>
                  <a:pt x="11371382" y="1205530"/>
                </a:cubicBezTo>
                <a:cubicBezTo>
                  <a:pt x="11357584" y="1461985"/>
                  <a:pt x="11347390" y="1670646"/>
                  <a:pt x="11371382" y="1812131"/>
                </a:cubicBezTo>
                <a:cubicBezTo>
                  <a:pt x="11395374" y="1953616"/>
                  <a:pt x="11406447" y="2246214"/>
                  <a:pt x="11371382" y="2529022"/>
                </a:cubicBezTo>
                <a:cubicBezTo>
                  <a:pt x="11336317" y="2811830"/>
                  <a:pt x="11380430" y="3014525"/>
                  <a:pt x="11371382" y="3218341"/>
                </a:cubicBezTo>
                <a:cubicBezTo>
                  <a:pt x="11424752" y="3448049"/>
                  <a:pt x="11165011" y="3707992"/>
                  <a:pt x="10910316" y="3679407"/>
                </a:cubicBezTo>
                <a:cubicBezTo>
                  <a:pt x="10644148" y="3681306"/>
                  <a:pt x="10280240" y="3662466"/>
                  <a:pt x="10109207" y="3679407"/>
                </a:cubicBezTo>
                <a:cubicBezTo>
                  <a:pt x="9938174" y="3696348"/>
                  <a:pt x="9874997" y="3668770"/>
                  <a:pt x="9726068" y="3679407"/>
                </a:cubicBezTo>
                <a:cubicBezTo>
                  <a:pt x="9577139" y="3690044"/>
                  <a:pt x="9098861" y="3709037"/>
                  <a:pt x="8820466" y="3679407"/>
                </a:cubicBezTo>
                <a:cubicBezTo>
                  <a:pt x="8542071" y="3649777"/>
                  <a:pt x="8432402" y="3697654"/>
                  <a:pt x="8228342" y="3679407"/>
                </a:cubicBezTo>
                <a:cubicBezTo>
                  <a:pt x="8024282" y="3661160"/>
                  <a:pt x="7824393" y="3683685"/>
                  <a:pt x="7636218" y="3679407"/>
                </a:cubicBezTo>
                <a:cubicBezTo>
                  <a:pt x="7448043" y="3675129"/>
                  <a:pt x="7090147" y="3652087"/>
                  <a:pt x="6939601" y="3679407"/>
                </a:cubicBezTo>
                <a:cubicBezTo>
                  <a:pt x="6789055" y="3706727"/>
                  <a:pt x="6366727" y="3692650"/>
                  <a:pt x="6033999" y="3679407"/>
                </a:cubicBezTo>
                <a:cubicBezTo>
                  <a:pt x="5701271" y="3666164"/>
                  <a:pt x="5664076" y="3692599"/>
                  <a:pt x="5441875" y="3679407"/>
                </a:cubicBezTo>
                <a:cubicBezTo>
                  <a:pt x="5219674" y="3666215"/>
                  <a:pt x="4968463" y="3709315"/>
                  <a:pt x="4745259" y="3679407"/>
                </a:cubicBezTo>
                <a:cubicBezTo>
                  <a:pt x="4522055" y="3649499"/>
                  <a:pt x="4439013" y="3660278"/>
                  <a:pt x="4153134" y="3679407"/>
                </a:cubicBezTo>
                <a:cubicBezTo>
                  <a:pt x="3867255" y="3698536"/>
                  <a:pt x="3648741" y="3673745"/>
                  <a:pt x="3456518" y="3679407"/>
                </a:cubicBezTo>
                <a:cubicBezTo>
                  <a:pt x="3264295" y="3685069"/>
                  <a:pt x="3005173" y="3674499"/>
                  <a:pt x="2655409" y="3679407"/>
                </a:cubicBezTo>
                <a:cubicBezTo>
                  <a:pt x="2305645" y="3684315"/>
                  <a:pt x="2237487" y="3666640"/>
                  <a:pt x="2063284" y="3679407"/>
                </a:cubicBezTo>
                <a:cubicBezTo>
                  <a:pt x="1889081" y="3692174"/>
                  <a:pt x="1442908" y="3722647"/>
                  <a:pt x="1157683" y="3679407"/>
                </a:cubicBezTo>
                <a:cubicBezTo>
                  <a:pt x="872458" y="3636167"/>
                  <a:pt x="672169" y="3686593"/>
                  <a:pt x="461066" y="3679407"/>
                </a:cubicBezTo>
                <a:cubicBezTo>
                  <a:pt x="228830" y="3725019"/>
                  <a:pt x="12040" y="3463454"/>
                  <a:pt x="0" y="3218341"/>
                </a:cubicBezTo>
                <a:cubicBezTo>
                  <a:pt x="29018" y="2897052"/>
                  <a:pt x="11114" y="2806066"/>
                  <a:pt x="0" y="2473877"/>
                </a:cubicBezTo>
                <a:cubicBezTo>
                  <a:pt x="-11114" y="2141688"/>
                  <a:pt x="30644" y="2035742"/>
                  <a:pt x="0" y="1839704"/>
                </a:cubicBezTo>
                <a:cubicBezTo>
                  <a:pt x="-30644" y="1643666"/>
                  <a:pt x="-9010" y="1427574"/>
                  <a:pt x="0" y="1177958"/>
                </a:cubicBezTo>
                <a:cubicBezTo>
                  <a:pt x="9010" y="928342"/>
                  <a:pt x="-3314" y="772661"/>
                  <a:pt x="0" y="461066"/>
                </a:cubicBezTo>
                <a:close/>
              </a:path>
              <a:path w="11371382" h="3679407" stroke="0" extrusionOk="0">
                <a:moveTo>
                  <a:pt x="0" y="461066"/>
                </a:moveTo>
                <a:cubicBezTo>
                  <a:pt x="1387" y="248849"/>
                  <a:pt x="221732" y="27350"/>
                  <a:pt x="461066" y="0"/>
                </a:cubicBezTo>
                <a:cubicBezTo>
                  <a:pt x="732122" y="38894"/>
                  <a:pt x="996863" y="-3275"/>
                  <a:pt x="1262175" y="0"/>
                </a:cubicBezTo>
                <a:cubicBezTo>
                  <a:pt x="1527487" y="3275"/>
                  <a:pt x="1559182" y="11667"/>
                  <a:pt x="1749807" y="0"/>
                </a:cubicBezTo>
                <a:cubicBezTo>
                  <a:pt x="1940432" y="-11667"/>
                  <a:pt x="2099300" y="-1542"/>
                  <a:pt x="2237439" y="0"/>
                </a:cubicBezTo>
                <a:cubicBezTo>
                  <a:pt x="2375578" y="1542"/>
                  <a:pt x="2732765" y="-4026"/>
                  <a:pt x="3038548" y="0"/>
                </a:cubicBezTo>
                <a:cubicBezTo>
                  <a:pt x="3344331" y="4026"/>
                  <a:pt x="3463851" y="-13205"/>
                  <a:pt x="3630672" y="0"/>
                </a:cubicBezTo>
                <a:cubicBezTo>
                  <a:pt x="3797493" y="13205"/>
                  <a:pt x="4296379" y="20238"/>
                  <a:pt x="4536273" y="0"/>
                </a:cubicBezTo>
                <a:cubicBezTo>
                  <a:pt x="4776167" y="-20238"/>
                  <a:pt x="5165378" y="42662"/>
                  <a:pt x="5441875" y="0"/>
                </a:cubicBezTo>
                <a:cubicBezTo>
                  <a:pt x="5718372" y="-42662"/>
                  <a:pt x="5920034" y="14357"/>
                  <a:pt x="6242984" y="0"/>
                </a:cubicBezTo>
                <a:cubicBezTo>
                  <a:pt x="6565934" y="-14357"/>
                  <a:pt x="6515294" y="15911"/>
                  <a:pt x="6730616" y="0"/>
                </a:cubicBezTo>
                <a:cubicBezTo>
                  <a:pt x="6945938" y="-15911"/>
                  <a:pt x="7025482" y="4941"/>
                  <a:pt x="7113755" y="0"/>
                </a:cubicBezTo>
                <a:cubicBezTo>
                  <a:pt x="7202028" y="-4941"/>
                  <a:pt x="7655466" y="42250"/>
                  <a:pt x="8019357" y="0"/>
                </a:cubicBezTo>
                <a:cubicBezTo>
                  <a:pt x="8383248" y="-42250"/>
                  <a:pt x="8533277" y="-20896"/>
                  <a:pt x="8715973" y="0"/>
                </a:cubicBezTo>
                <a:cubicBezTo>
                  <a:pt x="8898669" y="20896"/>
                  <a:pt x="9166987" y="-31122"/>
                  <a:pt x="9412590" y="0"/>
                </a:cubicBezTo>
                <a:cubicBezTo>
                  <a:pt x="9658193" y="31122"/>
                  <a:pt x="9746168" y="-23587"/>
                  <a:pt x="9900222" y="0"/>
                </a:cubicBezTo>
                <a:cubicBezTo>
                  <a:pt x="10054276" y="23587"/>
                  <a:pt x="10600905" y="-7824"/>
                  <a:pt x="10910316" y="0"/>
                </a:cubicBezTo>
                <a:cubicBezTo>
                  <a:pt x="11170815" y="1330"/>
                  <a:pt x="11360748" y="202906"/>
                  <a:pt x="11371382" y="461066"/>
                </a:cubicBezTo>
                <a:cubicBezTo>
                  <a:pt x="11402733" y="730180"/>
                  <a:pt x="11381645" y="906423"/>
                  <a:pt x="11371382" y="1095239"/>
                </a:cubicBezTo>
                <a:cubicBezTo>
                  <a:pt x="11361119" y="1284055"/>
                  <a:pt x="11402393" y="1670061"/>
                  <a:pt x="11371382" y="1839704"/>
                </a:cubicBezTo>
                <a:cubicBezTo>
                  <a:pt x="11340371" y="2009348"/>
                  <a:pt x="11362160" y="2254612"/>
                  <a:pt x="11371382" y="2556595"/>
                </a:cubicBezTo>
                <a:cubicBezTo>
                  <a:pt x="11380604" y="2858578"/>
                  <a:pt x="11389367" y="3055625"/>
                  <a:pt x="11371382" y="3218341"/>
                </a:cubicBezTo>
                <a:cubicBezTo>
                  <a:pt x="11366887" y="3464504"/>
                  <a:pt x="11171469" y="3697548"/>
                  <a:pt x="10910316" y="3679407"/>
                </a:cubicBezTo>
                <a:cubicBezTo>
                  <a:pt x="10575347" y="3679918"/>
                  <a:pt x="10377539" y="3674575"/>
                  <a:pt x="10213699" y="3679407"/>
                </a:cubicBezTo>
                <a:cubicBezTo>
                  <a:pt x="10049859" y="3684239"/>
                  <a:pt x="9810094" y="3686359"/>
                  <a:pt x="9621575" y="3679407"/>
                </a:cubicBezTo>
                <a:cubicBezTo>
                  <a:pt x="9433056" y="3672455"/>
                  <a:pt x="9064710" y="3717313"/>
                  <a:pt x="8715974" y="3679407"/>
                </a:cubicBezTo>
                <a:cubicBezTo>
                  <a:pt x="8367238" y="3641501"/>
                  <a:pt x="8079538" y="3637659"/>
                  <a:pt x="7810372" y="3679407"/>
                </a:cubicBezTo>
                <a:cubicBezTo>
                  <a:pt x="7541206" y="3721155"/>
                  <a:pt x="7429760" y="3704677"/>
                  <a:pt x="7218248" y="3679407"/>
                </a:cubicBezTo>
                <a:cubicBezTo>
                  <a:pt x="7006736" y="3654137"/>
                  <a:pt x="6932341" y="3663600"/>
                  <a:pt x="6835109" y="3679407"/>
                </a:cubicBezTo>
                <a:cubicBezTo>
                  <a:pt x="6737877" y="3695214"/>
                  <a:pt x="6585596" y="3656438"/>
                  <a:pt x="6347477" y="3679407"/>
                </a:cubicBezTo>
                <a:cubicBezTo>
                  <a:pt x="6109358" y="3702376"/>
                  <a:pt x="6095136" y="3675237"/>
                  <a:pt x="5859845" y="3679407"/>
                </a:cubicBezTo>
                <a:cubicBezTo>
                  <a:pt x="5624554" y="3683577"/>
                  <a:pt x="5347107" y="3692727"/>
                  <a:pt x="5058736" y="3679407"/>
                </a:cubicBezTo>
                <a:cubicBezTo>
                  <a:pt x="4770365" y="3666087"/>
                  <a:pt x="4787327" y="3666895"/>
                  <a:pt x="4675597" y="3679407"/>
                </a:cubicBezTo>
                <a:cubicBezTo>
                  <a:pt x="4563867" y="3691919"/>
                  <a:pt x="4391060" y="3674218"/>
                  <a:pt x="4187965" y="3679407"/>
                </a:cubicBezTo>
                <a:cubicBezTo>
                  <a:pt x="3984870" y="3684596"/>
                  <a:pt x="3628221" y="3681753"/>
                  <a:pt x="3282364" y="3679407"/>
                </a:cubicBezTo>
                <a:cubicBezTo>
                  <a:pt x="2936507" y="3677061"/>
                  <a:pt x="3061487" y="3695023"/>
                  <a:pt x="2899224" y="3679407"/>
                </a:cubicBezTo>
                <a:cubicBezTo>
                  <a:pt x="2736961" y="3663791"/>
                  <a:pt x="2635446" y="3677293"/>
                  <a:pt x="2516085" y="3679407"/>
                </a:cubicBezTo>
                <a:cubicBezTo>
                  <a:pt x="2396724" y="3681521"/>
                  <a:pt x="2236229" y="3684508"/>
                  <a:pt x="2132946" y="3679407"/>
                </a:cubicBezTo>
                <a:cubicBezTo>
                  <a:pt x="2029663" y="3674306"/>
                  <a:pt x="1584500" y="3681924"/>
                  <a:pt x="1436329" y="3679407"/>
                </a:cubicBezTo>
                <a:cubicBezTo>
                  <a:pt x="1288158" y="3676890"/>
                  <a:pt x="860126" y="3664915"/>
                  <a:pt x="461066" y="3679407"/>
                </a:cubicBezTo>
                <a:cubicBezTo>
                  <a:pt x="217442" y="3677454"/>
                  <a:pt x="-17198" y="3454929"/>
                  <a:pt x="0" y="3218341"/>
                </a:cubicBezTo>
                <a:cubicBezTo>
                  <a:pt x="1001" y="2927789"/>
                  <a:pt x="17694" y="2735642"/>
                  <a:pt x="0" y="2529022"/>
                </a:cubicBezTo>
                <a:cubicBezTo>
                  <a:pt x="-17694" y="2322402"/>
                  <a:pt x="-10397" y="2179164"/>
                  <a:pt x="0" y="1839704"/>
                </a:cubicBezTo>
                <a:cubicBezTo>
                  <a:pt x="10397" y="1500244"/>
                  <a:pt x="12594" y="1385092"/>
                  <a:pt x="0" y="1122812"/>
                </a:cubicBezTo>
                <a:cubicBezTo>
                  <a:pt x="-12594" y="860532"/>
                  <a:pt x="-13971" y="596327"/>
                  <a:pt x="0" y="461066"/>
                </a:cubicBezTo>
                <a:close/>
              </a:path>
            </a:pathLst>
          </a:custGeom>
          <a:solidFill>
            <a:schemeClr val="bg1">
              <a:alpha val="85000"/>
            </a:schemeClr>
          </a:solidFill>
          <a:ln w="38100">
            <a:solidFill>
              <a:srgbClr val="7030A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692150" algn="just">
              <a:lnSpc>
                <a:spcPct val="120000"/>
              </a:lnSpc>
            </a:pPr>
            <a:r>
              <a:rPr lang="vi-VN" sz="28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Mùa xuân, cây gạo gọi đến bao nhiêu là chim ríu rít. Từ xa nhìn lại, cây gạo sừng sững như một tháp đèn khổng lồ. Hàng ngàn bông hoa là hàng ngàn ngọn lửa hồng tươi. Hàng ngàn búp nõn là hàng ngàn ánh nến trong xanh. Tất cả đều lóng lánh, lung linh trong nắng. Chào mào, sáo sậu, sáo đen,… đàn đàn lũ lũ bay đi bay về, lượn lên lượn xuống. Chúng nó gọi nhau, trò chuyện, trêu ghẹo và cãi nhau, ồn mà vui không thể tưởng được. Ngày hội mùa xuân đấy!</a:t>
            </a:r>
          </a:p>
        </p:txBody>
      </p:sp>
      <p:sp>
        <p:nvSpPr>
          <p:cNvPr id="40" name="Rectangle: Rounded Corners 39">
            <a:extLst>
              <a:ext uri="{FF2B5EF4-FFF2-40B4-BE49-F238E27FC236}">
                <a16:creationId xmlns:a16="http://schemas.microsoft.com/office/drawing/2014/main" id="{D28F7D45-AB57-41E4-9A1D-2F45134E7CF7}"/>
              </a:ext>
            </a:extLst>
          </p:cNvPr>
          <p:cNvSpPr/>
          <p:nvPr/>
        </p:nvSpPr>
        <p:spPr>
          <a:xfrm>
            <a:off x="410309" y="1417472"/>
            <a:ext cx="2241452" cy="796835"/>
          </a:xfrm>
          <a:prstGeom prst="roundRect">
            <a:avLst>
              <a:gd name="adj" fmla="val 50000"/>
            </a:avLst>
          </a:prstGeom>
          <a:solidFill>
            <a:schemeClr val="bg1"/>
          </a:solidFill>
          <a:ln w="127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ĐOẠN 1</a:t>
            </a:r>
          </a:p>
        </p:txBody>
      </p:sp>
      <p:pic>
        <p:nvPicPr>
          <p:cNvPr id="7" name="Picture 6">
            <a:extLst>
              <a:ext uri="{FF2B5EF4-FFF2-40B4-BE49-F238E27FC236}">
                <a16:creationId xmlns:a16="http://schemas.microsoft.com/office/drawing/2014/main" id="{58924ABC-41F8-4DA1-83EA-03E268A292F9}"/>
              </a:ext>
            </a:extLst>
          </p:cNvPr>
          <p:cNvPicPr>
            <a:picLocks noChangeAspect="1"/>
          </p:cNvPicPr>
          <p:nvPr/>
        </p:nvPicPr>
        <p:blipFill>
          <a:blip r:embed="rId4"/>
          <a:stretch>
            <a:fillRect/>
          </a:stretch>
        </p:blipFill>
        <p:spPr>
          <a:xfrm>
            <a:off x="2566857" y="463643"/>
            <a:ext cx="7401185" cy="768163"/>
          </a:xfrm>
          <a:prstGeom prst="rect">
            <a:avLst/>
          </a:prstGeom>
        </p:spPr>
      </p:pic>
    </p:spTree>
    <p:extLst>
      <p:ext uri="{BB962C8B-B14F-4D97-AF65-F5344CB8AC3E}">
        <p14:creationId xmlns:p14="http://schemas.microsoft.com/office/powerpoint/2010/main" val="9226788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918004A9-DFFD-449A-BD0D-CA294C0FB9BA}"/>
              </a:ext>
            </a:extLst>
          </p:cNvPr>
          <p:cNvPicPr>
            <a:picLocks noChangeAspect="1"/>
          </p:cNvPicPr>
          <p:nvPr/>
        </p:nvPicPr>
        <p:blipFill>
          <a:blip r:embed="rId3"/>
          <a:stretch>
            <a:fillRect/>
          </a:stretch>
        </p:blipFill>
        <p:spPr>
          <a:xfrm>
            <a:off x="9485349" y="80397"/>
            <a:ext cx="2593874" cy="1603602"/>
          </a:xfrm>
          <a:prstGeom prst="rect">
            <a:avLst/>
          </a:prstGeom>
        </p:spPr>
      </p:pic>
      <p:sp>
        <p:nvSpPr>
          <p:cNvPr id="39" name="Rectangle: Rounded Corners 38">
            <a:extLst>
              <a:ext uri="{FF2B5EF4-FFF2-40B4-BE49-F238E27FC236}">
                <a16:creationId xmlns:a16="http://schemas.microsoft.com/office/drawing/2014/main" id="{428452A9-F199-4E9E-92DB-D3AA5604206A}"/>
              </a:ext>
            </a:extLst>
          </p:cNvPr>
          <p:cNvSpPr/>
          <p:nvPr/>
        </p:nvSpPr>
        <p:spPr>
          <a:xfrm>
            <a:off x="410309" y="2511350"/>
            <a:ext cx="11371382" cy="1536775"/>
          </a:xfrm>
          <a:custGeom>
            <a:avLst/>
            <a:gdLst>
              <a:gd name="connsiteX0" fmla="*/ 0 w 11371382"/>
              <a:gd name="connsiteY0" fmla="*/ 192573 h 1536775"/>
              <a:gd name="connsiteX1" fmla="*/ 192573 w 11371382"/>
              <a:gd name="connsiteY1" fmla="*/ 0 h 1536775"/>
              <a:gd name="connsiteX2" fmla="*/ 879213 w 11371382"/>
              <a:gd name="connsiteY2" fmla="*/ 0 h 1536775"/>
              <a:gd name="connsiteX3" fmla="*/ 1455990 w 11371382"/>
              <a:gd name="connsiteY3" fmla="*/ 0 h 1536775"/>
              <a:gd name="connsiteX4" fmla="*/ 1813043 w 11371382"/>
              <a:gd name="connsiteY4" fmla="*/ 0 h 1536775"/>
              <a:gd name="connsiteX5" fmla="*/ 2389820 w 11371382"/>
              <a:gd name="connsiteY5" fmla="*/ 0 h 1536775"/>
              <a:gd name="connsiteX6" fmla="*/ 2856735 w 11371382"/>
              <a:gd name="connsiteY6" fmla="*/ 0 h 1536775"/>
              <a:gd name="connsiteX7" fmla="*/ 3213788 w 11371382"/>
              <a:gd name="connsiteY7" fmla="*/ 0 h 1536775"/>
              <a:gd name="connsiteX8" fmla="*/ 4120152 w 11371382"/>
              <a:gd name="connsiteY8" fmla="*/ 0 h 1536775"/>
              <a:gd name="connsiteX9" fmla="*/ 4806792 w 11371382"/>
              <a:gd name="connsiteY9" fmla="*/ 0 h 1536775"/>
              <a:gd name="connsiteX10" fmla="*/ 5383570 w 11371382"/>
              <a:gd name="connsiteY10" fmla="*/ 0 h 1536775"/>
              <a:gd name="connsiteX11" fmla="*/ 6180072 w 11371382"/>
              <a:gd name="connsiteY11" fmla="*/ 0 h 1536775"/>
              <a:gd name="connsiteX12" fmla="*/ 6866711 w 11371382"/>
              <a:gd name="connsiteY12" fmla="*/ 0 h 1536775"/>
              <a:gd name="connsiteX13" fmla="*/ 7443489 w 11371382"/>
              <a:gd name="connsiteY13" fmla="*/ 0 h 1536775"/>
              <a:gd name="connsiteX14" fmla="*/ 7800541 w 11371382"/>
              <a:gd name="connsiteY14" fmla="*/ 0 h 1536775"/>
              <a:gd name="connsiteX15" fmla="*/ 8377319 w 11371382"/>
              <a:gd name="connsiteY15" fmla="*/ 0 h 1536775"/>
              <a:gd name="connsiteX16" fmla="*/ 8954096 w 11371382"/>
              <a:gd name="connsiteY16" fmla="*/ 0 h 1536775"/>
              <a:gd name="connsiteX17" fmla="*/ 9311149 w 11371382"/>
              <a:gd name="connsiteY17" fmla="*/ 0 h 1536775"/>
              <a:gd name="connsiteX18" fmla="*/ 9778064 w 11371382"/>
              <a:gd name="connsiteY18" fmla="*/ 0 h 1536775"/>
              <a:gd name="connsiteX19" fmla="*/ 10135117 w 11371382"/>
              <a:gd name="connsiteY19" fmla="*/ 0 h 1536775"/>
              <a:gd name="connsiteX20" fmla="*/ 11178809 w 11371382"/>
              <a:gd name="connsiteY20" fmla="*/ 0 h 1536775"/>
              <a:gd name="connsiteX21" fmla="*/ 11371382 w 11371382"/>
              <a:gd name="connsiteY21" fmla="*/ 192573 h 1536775"/>
              <a:gd name="connsiteX22" fmla="*/ 11371382 w 11371382"/>
              <a:gd name="connsiteY22" fmla="*/ 791420 h 1536775"/>
              <a:gd name="connsiteX23" fmla="*/ 11371382 w 11371382"/>
              <a:gd name="connsiteY23" fmla="*/ 1344202 h 1536775"/>
              <a:gd name="connsiteX24" fmla="*/ 11178809 w 11371382"/>
              <a:gd name="connsiteY24" fmla="*/ 1536775 h 1536775"/>
              <a:gd name="connsiteX25" fmla="*/ 10382307 w 11371382"/>
              <a:gd name="connsiteY25" fmla="*/ 1536775 h 1536775"/>
              <a:gd name="connsiteX26" fmla="*/ 9585805 w 11371382"/>
              <a:gd name="connsiteY26" fmla="*/ 1536775 h 1536775"/>
              <a:gd name="connsiteX27" fmla="*/ 9118890 w 11371382"/>
              <a:gd name="connsiteY27" fmla="*/ 1536775 h 1536775"/>
              <a:gd name="connsiteX28" fmla="*/ 8761837 w 11371382"/>
              <a:gd name="connsiteY28" fmla="*/ 1536775 h 1536775"/>
              <a:gd name="connsiteX29" fmla="*/ 7855473 w 11371382"/>
              <a:gd name="connsiteY29" fmla="*/ 1536775 h 1536775"/>
              <a:gd name="connsiteX30" fmla="*/ 7278695 w 11371382"/>
              <a:gd name="connsiteY30" fmla="*/ 1536775 h 1536775"/>
              <a:gd name="connsiteX31" fmla="*/ 6701918 w 11371382"/>
              <a:gd name="connsiteY31" fmla="*/ 1536775 h 1536775"/>
              <a:gd name="connsiteX32" fmla="*/ 6015278 w 11371382"/>
              <a:gd name="connsiteY32" fmla="*/ 1536775 h 1536775"/>
              <a:gd name="connsiteX33" fmla="*/ 5108914 w 11371382"/>
              <a:gd name="connsiteY33" fmla="*/ 1536775 h 1536775"/>
              <a:gd name="connsiteX34" fmla="*/ 4532136 w 11371382"/>
              <a:gd name="connsiteY34" fmla="*/ 1536775 h 1536775"/>
              <a:gd name="connsiteX35" fmla="*/ 3845496 w 11371382"/>
              <a:gd name="connsiteY35" fmla="*/ 1536775 h 1536775"/>
              <a:gd name="connsiteX36" fmla="*/ 3268719 w 11371382"/>
              <a:gd name="connsiteY36" fmla="*/ 1536775 h 1536775"/>
              <a:gd name="connsiteX37" fmla="*/ 2582079 w 11371382"/>
              <a:gd name="connsiteY37" fmla="*/ 1536775 h 1536775"/>
              <a:gd name="connsiteX38" fmla="*/ 1785577 w 11371382"/>
              <a:gd name="connsiteY38" fmla="*/ 1536775 h 1536775"/>
              <a:gd name="connsiteX39" fmla="*/ 1208800 w 11371382"/>
              <a:gd name="connsiteY39" fmla="*/ 1536775 h 1536775"/>
              <a:gd name="connsiteX40" fmla="*/ 192573 w 11371382"/>
              <a:gd name="connsiteY40" fmla="*/ 1536775 h 1536775"/>
              <a:gd name="connsiteX41" fmla="*/ 0 w 11371382"/>
              <a:gd name="connsiteY41" fmla="*/ 1344202 h 1536775"/>
              <a:gd name="connsiteX42" fmla="*/ 0 w 11371382"/>
              <a:gd name="connsiteY42" fmla="*/ 756871 h 1536775"/>
              <a:gd name="connsiteX43" fmla="*/ 0 w 11371382"/>
              <a:gd name="connsiteY43" fmla="*/ 192573 h 153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1371382" h="1536775" fill="none" extrusionOk="0">
                <a:moveTo>
                  <a:pt x="0" y="192573"/>
                </a:moveTo>
                <a:cubicBezTo>
                  <a:pt x="-2221" y="81528"/>
                  <a:pt x="65682" y="16158"/>
                  <a:pt x="192573" y="0"/>
                </a:cubicBezTo>
                <a:cubicBezTo>
                  <a:pt x="341547" y="30314"/>
                  <a:pt x="584182" y="29557"/>
                  <a:pt x="879213" y="0"/>
                </a:cubicBezTo>
                <a:cubicBezTo>
                  <a:pt x="1174244" y="-29557"/>
                  <a:pt x="1256051" y="-14469"/>
                  <a:pt x="1455990" y="0"/>
                </a:cubicBezTo>
                <a:cubicBezTo>
                  <a:pt x="1655929" y="14469"/>
                  <a:pt x="1658376" y="8061"/>
                  <a:pt x="1813043" y="0"/>
                </a:cubicBezTo>
                <a:cubicBezTo>
                  <a:pt x="1967710" y="-8061"/>
                  <a:pt x="2164757" y="-12598"/>
                  <a:pt x="2389820" y="0"/>
                </a:cubicBezTo>
                <a:cubicBezTo>
                  <a:pt x="2614883" y="12598"/>
                  <a:pt x="2651375" y="4536"/>
                  <a:pt x="2856735" y="0"/>
                </a:cubicBezTo>
                <a:cubicBezTo>
                  <a:pt x="3062095" y="-4536"/>
                  <a:pt x="3037976" y="10031"/>
                  <a:pt x="3213788" y="0"/>
                </a:cubicBezTo>
                <a:cubicBezTo>
                  <a:pt x="3389600" y="-10031"/>
                  <a:pt x="3865281" y="-25220"/>
                  <a:pt x="4120152" y="0"/>
                </a:cubicBezTo>
                <a:cubicBezTo>
                  <a:pt x="4375023" y="25220"/>
                  <a:pt x="4560524" y="22412"/>
                  <a:pt x="4806792" y="0"/>
                </a:cubicBezTo>
                <a:cubicBezTo>
                  <a:pt x="5053060" y="-22412"/>
                  <a:pt x="5105424" y="10949"/>
                  <a:pt x="5383570" y="0"/>
                </a:cubicBezTo>
                <a:cubicBezTo>
                  <a:pt x="5661716" y="-10949"/>
                  <a:pt x="5797596" y="-717"/>
                  <a:pt x="6180072" y="0"/>
                </a:cubicBezTo>
                <a:cubicBezTo>
                  <a:pt x="6562548" y="717"/>
                  <a:pt x="6533521" y="27863"/>
                  <a:pt x="6866711" y="0"/>
                </a:cubicBezTo>
                <a:cubicBezTo>
                  <a:pt x="7199901" y="-27863"/>
                  <a:pt x="7240481" y="-27690"/>
                  <a:pt x="7443489" y="0"/>
                </a:cubicBezTo>
                <a:cubicBezTo>
                  <a:pt x="7646497" y="27690"/>
                  <a:pt x="7627461" y="-17514"/>
                  <a:pt x="7800541" y="0"/>
                </a:cubicBezTo>
                <a:cubicBezTo>
                  <a:pt x="7973621" y="17514"/>
                  <a:pt x="8219721" y="-26896"/>
                  <a:pt x="8377319" y="0"/>
                </a:cubicBezTo>
                <a:cubicBezTo>
                  <a:pt x="8534917" y="26896"/>
                  <a:pt x="8732856" y="23015"/>
                  <a:pt x="8954096" y="0"/>
                </a:cubicBezTo>
                <a:cubicBezTo>
                  <a:pt x="9175336" y="-23015"/>
                  <a:pt x="9185934" y="14823"/>
                  <a:pt x="9311149" y="0"/>
                </a:cubicBezTo>
                <a:cubicBezTo>
                  <a:pt x="9436364" y="-14823"/>
                  <a:pt x="9639128" y="15426"/>
                  <a:pt x="9778064" y="0"/>
                </a:cubicBezTo>
                <a:cubicBezTo>
                  <a:pt x="9917001" y="-15426"/>
                  <a:pt x="10009662" y="11021"/>
                  <a:pt x="10135117" y="0"/>
                </a:cubicBezTo>
                <a:cubicBezTo>
                  <a:pt x="10260572" y="-11021"/>
                  <a:pt x="10673961" y="19292"/>
                  <a:pt x="11178809" y="0"/>
                </a:cubicBezTo>
                <a:cubicBezTo>
                  <a:pt x="11297844" y="21586"/>
                  <a:pt x="11367218" y="88426"/>
                  <a:pt x="11371382" y="192573"/>
                </a:cubicBezTo>
                <a:cubicBezTo>
                  <a:pt x="11350330" y="475520"/>
                  <a:pt x="11397612" y="663994"/>
                  <a:pt x="11371382" y="791420"/>
                </a:cubicBezTo>
                <a:cubicBezTo>
                  <a:pt x="11345152" y="918846"/>
                  <a:pt x="11360025" y="1124738"/>
                  <a:pt x="11371382" y="1344202"/>
                </a:cubicBezTo>
                <a:cubicBezTo>
                  <a:pt x="11365934" y="1439857"/>
                  <a:pt x="11287986" y="1538032"/>
                  <a:pt x="11178809" y="1536775"/>
                </a:cubicBezTo>
                <a:cubicBezTo>
                  <a:pt x="10921278" y="1562364"/>
                  <a:pt x="10634845" y="1573519"/>
                  <a:pt x="10382307" y="1536775"/>
                </a:cubicBezTo>
                <a:cubicBezTo>
                  <a:pt x="10129769" y="1500031"/>
                  <a:pt x="9848153" y="1499934"/>
                  <a:pt x="9585805" y="1536775"/>
                </a:cubicBezTo>
                <a:cubicBezTo>
                  <a:pt x="9323457" y="1573616"/>
                  <a:pt x="9310805" y="1554559"/>
                  <a:pt x="9118890" y="1536775"/>
                </a:cubicBezTo>
                <a:cubicBezTo>
                  <a:pt x="8926976" y="1518991"/>
                  <a:pt x="8921963" y="1523801"/>
                  <a:pt x="8761837" y="1536775"/>
                </a:cubicBezTo>
                <a:cubicBezTo>
                  <a:pt x="8601711" y="1549749"/>
                  <a:pt x="8058535" y="1515556"/>
                  <a:pt x="7855473" y="1536775"/>
                </a:cubicBezTo>
                <a:cubicBezTo>
                  <a:pt x="7652411" y="1557994"/>
                  <a:pt x="7463441" y="1548094"/>
                  <a:pt x="7278695" y="1536775"/>
                </a:cubicBezTo>
                <a:cubicBezTo>
                  <a:pt x="7093949" y="1525456"/>
                  <a:pt x="6987841" y="1549708"/>
                  <a:pt x="6701918" y="1536775"/>
                </a:cubicBezTo>
                <a:cubicBezTo>
                  <a:pt x="6415995" y="1523842"/>
                  <a:pt x="6190076" y="1524229"/>
                  <a:pt x="6015278" y="1536775"/>
                </a:cubicBezTo>
                <a:cubicBezTo>
                  <a:pt x="5840480" y="1549321"/>
                  <a:pt x="5433536" y="1545180"/>
                  <a:pt x="5108914" y="1536775"/>
                </a:cubicBezTo>
                <a:cubicBezTo>
                  <a:pt x="4784292" y="1528370"/>
                  <a:pt x="4703352" y="1529864"/>
                  <a:pt x="4532136" y="1536775"/>
                </a:cubicBezTo>
                <a:cubicBezTo>
                  <a:pt x="4360920" y="1543686"/>
                  <a:pt x="4086076" y="1505921"/>
                  <a:pt x="3845496" y="1536775"/>
                </a:cubicBezTo>
                <a:cubicBezTo>
                  <a:pt x="3604916" y="1567629"/>
                  <a:pt x="3477964" y="1513522"/>
                  <a:pt x="3268719" y="1536775"/>
                </a:cubicBezTo>
                <a:cubicBezTo>
                  <a:pt x="3059474" y="1560028"/>
                  <a:pt x="2842766" y="1519845"/>
                  <a:pt x="2582079" y="1536775"/>
                </a:cubicBezTo>
                <a:cubicBezTo>
                  <a:pt x="2321392" y="1553705"/>
                  <a:pt x="2056634" y="1529480"/>
                  <a:pt x="1785577" y="1536775"/>
                </a:cubicBezTo>
                <a:cubicBezTo>
                  <a:pt x="1514520" y="1544070"/>
                  <a:pt x="1358988" y="1530623"/>
                  <a:pt x="1208800" y="1536775"/>
                </a:cubicBezTo>
                <a:cubicBezTo>
                  <a:pt x="1058612" y="1542927"/>
                  <a:pt x="639644" y="1497088"/>
                  <a:pt x="192573" y="1536775"/>
                </a:cubicBezTo>
                <a:cubicBezTo>
                  <a:pt x="84179" y="1539246"/>
                  <a:pt x="-19622" y="1435219"/>
                  <a:pt x="0" y="1344202"/>
                </a:cubicBezTo>
                <a:cubicBezTo>
                  <a:pt x="-16900" y="1172257"/>
                  <a:pt x="18101" y="1016327"/>
                  <a:pt x="0" y="756871"/>
                </a:cubicBezTo>
                <a:cubicBezTo>
                  <a:pt x="-18101" y="497415"/>
                  <a:pt x="18290" y="424410"/>
                  <a:pt x="0" y="192573"/>
                </a:cubicBezTo>
                <a:close/>
              </a:path>
              <a:path w="11371382" h="1536775" stroke="0" extrusionOk="0">
                <a:moveTo>
                  <a:pt x="0" y="192573"/>
                </a:moveTo>
                <a:cubicBezTo>
                  <a:pt x="399" y="98417"/>
                  <a:pt x="93778" y="13509"/>
                  <a:pt x="192573" y="0"/>
                </a:cubicBezTo>
                <a:cubicBezTo>
                  <a:pt x="433313" y="-29242"/>
                  <a:pt x="635826" y="35628"/>
                  <a:pt x="989075" y="0"/>
                </a:cubicBezTo>
                <a:cubicBezTo>
                  <a:pt x="1342324" y="-35628"/>
                  <a:pt x="1349789" y="-12161"/>
                  <a:pt x="1455990" y="0"/>
                </a:cubicBezTo>
                <a:cubicBezTo>
                  <a:pt x="1562191" y="12161"/>
                  <a:pt x="1805969" y="19330"/>
                  <a:pt x="1922905" y="0"/>
                </a:cubicBezTo>
                <a:cubicBezTo>
                  <a:pt x="2039842" y="-19330"/>
                  <a:pt x="2428199" y="-22085"/>
                  <a:pt x="2719407" y="0"/>
                </a:cubicBezTo>
                <a:cubicBezTo>
                  <a:pt x="3010615" y="22085"/>
                  <a:pt x="3098833" y="21954"/>
                  <a:pt x="3296185" y="0"/>
                </a:cubicBezTo>
                <a:cubicBezTo>
                  <a:pt x="3493537" y="-21954"/>
                  <a:pt x="3933042" y="-17765"/>
                  <a:pt x="4202549" y="0"/>
                </a:cubicBezTo>
                <a:cubicBezTo>
                  <a:pt x="4472056" y="17765"/>
                  <a:pt x="4678285" y="-27877"/>
                  <a:pt x="5108914" y="0"/>
                </a:cubicBezTo>
                <a:cubicBezTo>
                  <a:pt x="5539544" y="27877"/>
                  <a:pt x="5677742" y="33582"/>
                  <a:pt x="5905416" y="0"/>
                </a:cubicBezTo>
                <a:cubicBezTo>
                  <a:pt x="6133090" y="-33582"/>
                  <a:pt x="6228486" y="6523"/>
                  <a:pt x="6372331" y="0"/>
                </a:cubicBezTo>
                <a:cubicBezTo>
                  <a:pt x="6516177" y="-6523"/>
                  <a:pt x="6617584" y="11351"/>
                  <a:pt x="6729383" y="0"/>
                </a:cubicBezTo>
                <a:cubicBezTo>
                  <a:pt x="6841182" y="-11351"/>
                  <a:pt x="7200929" y="-40976"/>
                  <a:pt x="7635748" y="0"/>
                </a:cubicBezTo>
                <a:cubicBezTo>
                  <a:pt x="8070568" y="40976"/>
                  <a:pt x="8072958" y="32217"/>
                  <a:pt x="8322388" y="0"/>
                </a:cubicBezTo>
                <a:cubicBezTo>
                  <a:pt x="8571818" y="-32217"/>
                  <a:pt x="8675589" y="5243"/>
                  <a:pt x="9009027" y="0"/>
                </a:cubicBezTo>
                <a:cubicBezTo>
                  <a:pt x="9342465" y="-5243"/>
                  <a:pt x="9351320" y="19212"/>
                  <a:pt x="9475942" y="0"/>
                </a:cubicBezTo>
                <a:cubicBezTo>
                  <a:pt x="9600564" y="-19212"/>
                  <a:pt x="9887782" y="-27200"/>
                  <a:pt x="10272445" y="0"/>
                </a:cubicBezTo>
                <a:cubicBezTo>
                  <a:pt x="10657108" y="27200"/>
                  <a:pt x="10733697" y="-15707"/>
                  <a:pt x="11178809" y="0"/>
                </a:cubicBezTo>
                <a:cubicBezTo>
                  <a:pt x="11295777" y="-22010"/>
                  <a:pt x="11380727" y="98467"/>
                  <a:pt x="11371382" y="192573"/>
                </a:cubicBezTo>
                <a:cubicBezTo>
                  <a:pt x="11378810" y="337493"/>
                  <a:pt x="11357152" y="512504"/>
                  <a:pt x="11371382" y="733839"/>
                </a:cubicBezTo>
                <a:cubicBezTo>
                  <a:pt x="11385612" y="955174"/>
                  <a:pt x="11387341" y="1182404"/>
                  <a:pt x="11371382" y="1344202"/>
                </a:cubicBezTo>
                <a:cubicBezTo>
                  <a:pt x="11391317" y="1445136"/>
                  <a:pt x="11293896" y="1541220"/>
                  <a:pt x="11178809" y="1536775"/>
                </a:cubicBezTo>
                <a:cubicBezTo>
                  <a:pt x="10982459" y="1541379"/>
                  <a:pt x="10905954" y="1553940"/>
                  <a:pt x="10711894" y="1536775"/>
                </a:cubicBezTo>
                <a:cubicBezTo>
                  <a:pt x="10517835" y="1519610"/>
                  <a:pt x="10013672" y="1542230"/>
                  <a:pt x="9805530" y="1536775"/>
                </a:cubicBezTo>
                <a:cubicBezTo>
                  <a:pt x="9597388" y="1531320"/>
                  <a:pt x="9391413" y="1552806"/>
                  <a:pt x="9228752" y="1536775"/>
                </a:cubicBezTo>
                <a:cubicBezTo>
                  <a:pt x="9066091" y="1520744"/>
                  <a:pt x="8717126" y="1545203"/>
                  <a:pt x="8322388" y="1536775"/>
                </a:cubicBezTo>
                <a:cubicBezTo>
                  <a:pt x="7927650" y="1528347"/>
                  <a:pt x="7868185" y="1554337"/>
                  <a:pt x="7416023" y="1536775"/>
                </a:cubicBezTo>
                <a:cubicBezTo>
                  <a:pt x="6963861" y="1519213"/>
                  <a:pt x="7071310" y="1553773"/>
                  <a:pt x="6839246" y="1536775"/>
                </a:cubicBezTo>
                <a:cubicBezTo>
                  <a:pt x="6607182" y="1519777"/>
                  <a:pt x="6652187" y="1519036"/>
                  <a:pt x="6482193" y="1536775"/>
                </a:cubicBezTo>
                <a:cubicBezTo>
                  <a:pt x="6312199" y="1554514"/>
                  <a:pt x="6244540" y="1533909"/>
                  <a:pt x="6015278" y="1536775"/>
                </a:cubicBezTo>
                <a:cubicBezTo>
                  <a:pt x="5786016" y="1539641"/>
                  <a:pt x="5767899" y="1536106"/>
                  <a:pt x="5548363" y="1536775"/>
                </a:cubicBezTo>
                <a:cubicBezTo>
                  <a:pt x="5328827" y="1537444"/>
                  <a:pt x="4998016" y="1531142"/>
                  <a:pt x="4751861" y="1536775"/>
                </a:cubicBezTo>
                <a:cubicBezTo>
                  <a:pt x="4505706" y="1542408"/>
                  <a:pt x="4562400" y="1552199"/>
                  <a:pt x="4394808" y="1536775"/>
                </a:cubicBezTo>
                <a:cubicBezTo>
                  <a:pt x="4227216" y="1521351"/>
                  <a:pt x="4094959" y="1550542"/>
                  <a:pt x="3927893" y="1536775"/>
                </a:cubicBezTo>
                <a:cubicBezTo>
                  <a:pt x="3760827" y="1523008"/>
                  <a:pt x="3294681" y="1521007"/>
                  <a:pt x="3021529" y="1536775"/>
                </a:cubicBezTo>
                <a:cubicBezTo>
                  <a:pt x="2748377" y="1552543"/>
                  <a:pt x="2788602" y="1524525"/>
                  <a:pt x="2664476" y="1536775"/>
                </a:cubicBezTo>
                <a:cubicBezTo>
                  <a:pt x="2540350" y="1549025"/>
                  <a:pt x="2426952" y="1542493"/>
                  <a:pt x="2307423" y="1536775"/>
                </a:cubicBezTo>
                <a:cubicBezTo>
                  <a:pt x="2187894" y="1531057"/>
                  <a:pt x="2099095" y="1522857"/>
                  <a:pt x="1950371" y="1536775"/>
                </a:cubicBezTo>
                <a:cubicBezTo>
                  <a:pt x="1801647" y="1550693"/>
                  <a:pt x="1431268" y="1550617"/>
                  <a:pt x="1263731" y="1536775"/>
                </a:cubicBezTo>
                <a:cubicBezTo>
                  <a:pt x="1096194" y="1522933"/>
                  <a:pt x="570929" y="1520037"/>
                  <a:pt x="192573" y="1536775"/>
                </a:cubicBezTo>
                <a:cubicBezTo>
                  <a:pt x="94569" y="1535294"/>
                  <a:pt x="-6870" y="1443346"/>
                  <a:pt x="0" y="1344202"/>
                </a:cubicBezTo>
                <a:cubicBezTo>
                  <a:pt x="27310" y="1170459"/>
                  <a:pt x="9383" y="940486"/>
                  <a:pt x="0" y="768388"/>
                </a:cubicBezTo>
                <a:cubicBezTo>
                  <a:pt x="-9383" y="596290"/>
                  <a:pt x="4281" y="425093"/>
                  <a:pt x="0" y="192573"/>
                </a:cubicBezTo>
                <a:close/>
              </a:path>
            </a:pathLst>
          </a:custGeom>
          <a:solidFill>
            <a:schemeClr val="bg1">
              <a:alpha val="85000"/>
            </a:schemeClr>
          </a:solidFill>
          <a:ln w="38100">
            <a:solidFill>
              <a:srgbClr val="7030A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692150" algn="just" defTabSz="914400" rtl="0" eaLnBrk="1" fontAlgn="auto" latinLnBrk="0" hangingPunct="1">
              <a:lnSpc>
                <a:spcPct val="12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Cây gạo già mỗi năm lại trở lại tuổi xuân, cành nặng trĩu những hoa đỏ mọng và đầy tiếng chim hót.</a:t>
            </a:r>
          </a:p>
        </p:txBody>
      </p:sp>
      <p:sp>
        <p:nvSpPr>
          <p:cNvPr id="40" name="Rectangle: Rounded Corners 39">
            <a:extLst>
              <a:ext uri="{FF2B5EF4-FFF2-40B4-BE49-F238E27FC236}">
                <a16:creationId xmlns:a16="http://schemas.microsoft.com/office/drawing/2014/main" id="{D28F7D45-AB57-41E4-9A1D-2F45134E7CF7}"/>
              </a:ext>
            </a:extLst>
          </p:cNvPr>
          <p:cNvSpPr/>
          <p:nvPr/>
        </p:nvSpPr>
        <p:spPr>
          <a:xfrm>
            <a:off x="410309" y="1417472"/>
            <a:ext cx="2241452" cy="796835"/>
          </a:xfrm>
          <a:prstGeom prst="roundRect">
            <a:avLst>
              <a:gd name="adj" fmla="val 50000"/>
            </a:avLst>
          </a:prstGeom>
          <a:solidFill>
            <a:schemeClr val="bg1"/>
          </a:solidFill>
          <a:ln w="127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109C45">
                      <a:lumMod val="60000"/>
                      <a:lumOff val="40000"/>
                    </a:srgbClr>
                  </a:outerShdw>
                </a:effectLst>
                <a:uLnTx/>
                <a:uFillTx/>
                <a:latin typeface="Calibri" panose="020F0502020204030204" pitchFamily="34" charset="0"/>
                <a:cs typeface="Calibri" panose="020F0502020204030204" pitchFamily="34" charset="0"/>
              </a:rPr>
              <a:t>ĐOẠN 2</a:t>
            </a:r>
          </a:p>
        </p:txBody>
      </p:sp>
      <p:pic>
        <p:nvPicPr>
          <p:cNvPr id="7" name="Picture 6">
            <a:extLst>
              <a:ext uri="{FF2B5EF4-FFF2-40B4-BE49-F238E27FC236}">
                <a16:creationId xmlns:a16="http://schemas.microsoft.com/office/drawing/2014/main" id="{58924ABC-41F8-4DA1-83EA-03E268A292F9}"/>
              </a:ext>
            </a:extLst>
          </p:cNvPr>
          <p:cNvPicPr>
            <a:picLocks noChangeAspect="1"/>
          </p:cNvPicPr>
          <p:nvPr/>
        </p:nvPicPr>
        <p:blipFill>
          <a:blip r:embed="rId4"/>
          <a:stretch>
            <a:fillRect/>
          </a:stretch>
        </p:blipFill>
        <p:spPr>
          <a:xfrm>
            <a:off x="2566857" y="463643"/>
            <a:ext cx="7401185" cy="768163"/>
          </a:xfrm>
          <a:prstGeom prst="rect">
            <a:avLst/>
          </a:prstGeom>
        </p:spPr>
      </p:pic>
    </p:spTree>
    <p:extLst>
      <p:ext uri="{BB962C8B-B14F-4D97-AF65-F5344CB8AC3E}">
        <p14:creationId xmlns:p14="http://schemas.microsoft.com/office/powerpoint/2010/main" val="18360696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918004A9-DFFD-449A-BD0D-CA294C0FB9BA}"/>
              </a:ext>
            </a:extLst>
          </p:cNvPr>
          <p:cNvPicPr>
            <a:picLocks noChangeAspect="1"/>
          </p:cNvPicPr>
          <p:nvPr/>
        </p:nvPicPr>
        <p:blipFill>
          <a:blip r:embed="rId3"/>
          <a:stretch>
            <a:fillRect/>
          </a:stretch>
        </p:blipFill>
        <p:spPr>
          <a:xfrm>
            <a:off x="9485349" y="80397"/>
            <a:ext cx="2593874" cy="1603602"/>
          </a:xfrm>
          <a:prstGeom prst="rect">
            <a:avLst/>
          </a:prstGeom>
        </p:spPr>
      </p:pic>
      <p:sp>
        <p:nvSpPr>
          <p:cNvPr id="39" name="Rectangle: Rounded Corners 38">
            <a:extLst>
              <a:ext uri="{FF2B5EF4-FFF2-40B4-BE49-F238E27FC236}">
                <a16:creationId xmlns:a16="http://schemas.microsoft.com/office/drawing/2014/main" id="{428452A9-F199-4E9E-92DB-D3AA5604206A}"/>
              </a:ext>
            </a:extLst>
          </p:cNvPr>
          <p:cNvSpPr/>
          <p:nvPr/>
        </p:nvSpPr>
        <p:spPr>
          <a:xfrm>
            <a:off x="410309" y="2511350"/>
            <a:ext cx="11371382" cy="3679407"/>
          </a:xfrm>
          <a:custGeom>
            <a:avLst/>
            <a:gdLst>
              <a:gd name="connsiteX0" fmla="*/ 0 w 11371382"/>
              <a:gd name="connsiteY0" fmla="*/ 461066 h 3679407"/>
              <a:gd name="connsiteX1" fmla="*/ 461066 w 11371382"/>
              <a:gd name="connsiteY1" fmla="*/ 0 h 3679407"/>
              <a:gd name="connsiteX2" fmla="*/ 1262175 w 11371382"/>
              <a:gd name="connsiteY2" fmla="*/ 0 h 3679407"/>
              <a:gd name="connsiteX3" fmla="*/ 1854299 w 11371382"/>
              <a:gd name="connsiteY3" fmla="*/ 0 h 3679407"/>
              <a:gd name="connsiteX4" fmla="*/ 2341931 w 11371382"/>
              <a:gd name="connsiteY4" fmla="*/ 0 h 3679407"/>
              <a:gd name="connsiteX5" fmla="*/ 2725070 w 11371382"/>
              <a:gd name="connsiteY5" fmla="*/ 0 h 3679407"/>
              <a:gd name="connsiteX6" fmla="*/ 3630672 w 11371382"/>
              <a:gd name="connsiteY6" fmla="*/ 0 h 3679407"/>
              <a:gd name="connsiteX7" fmla="*/ 4327289 w 11371382"/>
              <a:gd name="connsiteY7" fmla="*/ 0 h 3679407"/>
              <a:gd name="connsiteX8" fmla="*/ 4919413 w 11371382"/>
              <a:gd name="connsiteY8" fmla="*/ 0 h 3679407"/>
              <a:gd name="connsiteX9" fmla="*/ 5720522 w 11371382"/>
              <a:gd name="connsiteY9" fmla="*/ 0 h 3679407"/>
              <a:gd name="connsiteX10" fmla="*/ 6417138 w 11371382"/>
              <a:gd name="connsiteY10" fmla="*/ 0 h 3679407"/>
              <a:gd name="connsiteX11" fmla="*/ 7009263 w 11371382"/>
              <a:gd name="connsiteY11" fmla="*/ 0 h 3679407"/>
              <a:gd name="connsiteX12" fmla="*/ 7392402 w 11371382"/>
              <a:gd name="connsiteY12" fmla="*/ 0 h 3679407"/>
              <a:gd name="connsiteX13" fmla="*/ 7984526 w 11371382"/>
              <a:gd name="connsiteY13" fmla="*/ 0 h 3679407"/>
              <a:gd name="connsiteX14" fmla="*/ 8576650 w 11371382"/>
              <a:gd name="connsiteY14" fmla="*/ 0 h 3679407"/>
              <a:gd name="connsiteX15" fmla="*/ 8959789 w 11371382"/>
              <a:gd name="connsiteY15" fmla="*/ 0 h 3679407"/>
              <a:gd name="connsiteX16" fmla="*/ 9447421 w 11371382"/>
              <a:gd name="connsiteY16" fmla="*/ 0 h 3679407"/>
              <a:gd name="connsiteX17" fmla="*/ 9830560 w 11371382"/>
              <a:gd name="connsiteY17" fmla="*/ 0 h 3679407"/>
              <a:gd name="connsiteX18" fmla="*/ 10910316 w 11371382"/>
              <a:gd name="connsiteY18" fmla="*/ 0 h 3679407"/>
              <a:gd name="connsiteX19" fmla="*/ 11371382 w 11371382"/>
              <a:gd name="connsiteY19" fmla="*/ 461066 h 3679407"/>
              <a:gd name="connsiteX20" fmla="*/ 11371382 w 11371382"/>
              <a:gd name="connsiteY20" fmla="*/ 1205530 h 3679407"/>
              <a:gd name="connsiteX21" fmla="*/ 11371382 w 11371382"/>
              <a:gd name="connsiteY21" fmla="*/ 1812131 h 3679407"/>
              <a:gd name="connsiteX22" fmla="*/ 11371382 w 11371382"/>
              <a:gd name="connsiteY22" fmla="*/ 2529022 h 3679407"/>
              <a:gd name="connsiteX23" fmla="*/ 11371382 w 11371382"/>
              <a:gd name="connsiteY23" fmla="*/ 3218341 h 3679407"/>
              <a:gd name="connsiteX24" fmla="*/ 10910316 w 11371382"/>
              <a:gd name="connsiteY24" fmla="*/ 3679407 h 3679407"/>
              <a:gd name="connsiteX25" fmla="*/ 10109207 w 11371382"/>
              <a:gd name="connsiteY25" fmla="*/ 3679407 h 3679407"/>
              <a:gd name="connsiteX26" fmla="*/ 9726068 w 11371382"/>
              <a:gd name="connsiteY26" fmla="*/ 3679407 h 3679407"/>
              <a:gd name="connsiteX27" fmla="*/ 8820466 w 11371382"/>
              <a:gd name="connsiteY27" fmla="*/ 3679407 h 3679407"/>
              <a:gd name="connsiteX28" fmla="*/ 8228342 w 11371382"/>
              <a:gd name="connsiteY28" fmla="*/ 3679407 h 3679407"/>
              <a:gd name="connsiteX29" fmla="*/ 7636218 w 11371382"/>
              <a:gd name="connsiteY29" fmla="*/ 3679407 h 3679407"/>
              <a:gd name="connsiteX30" fmla="*/ 6939601 w 11371382"/>
              <a:gd name="connsiteY30" fmla="*/ 3679407 h 3679407"/>
              <a:gd name="connsiteX31" fmla="*/ 6033999 w 11371382"/>
              <a:gd name="connsiteY31" fmla="*/ 3679407 h 3679407"/>
              <a:gd name="connsiteX32" fmla="*/ 5441875 w 11371382"/>
              <a:gd name="connsiteY32" fmla="*/ 3679407 h 3679407"/>
              <a:gd name="connsiteX33" fmla="*/ 4745259 w 11371382"/>
              <a:gd name="connsiteY33" fmla="*/ 3679407 h 3679407"/>
              <a:gd name="connsiteX34" fmla="*/ 4153134 w 11371382"/>
              <a:gd name="connsiteY34" fmla="*/ 3679407 h 3679407"/>
              <a:gd name="connsiteX35" fmla="*/ 3456518 w 11371382"/>
              <a:gd name="connsiteY35" fmla="*/ 3679407 h 3679407"/>
              <a:gd name="connsiteX36" fmla="*/ 2655409 w 11371382"/>
              <a:gd name="connsiteY36" fmla="*/ 3679407 h 3679407"/>
              <a:gd name="connsiteX37" fmla="*/ 2063284 w 11371382"/>
              <a:gd name="connsiteY37" fmla="*/ 3679407 h 3679407"/>
              <a:gd name="connsiteX38" fmla="*/ 1157683 w 11371382"/>
              <a:gd name="connsiteY38" fmla="*/ 3679407 h 3679407"/>
              <a:gd name="connsiteX39" fmla="*/ 461066 w 11371382"/>
              <a:gd name="connsiteY39" fmla="*/ 3679407 h 3679407"/>
              <a:gd name="connsiteX40" fmla="*/ 0 w 11371382"/>
              <a:gd name="connsiteY40" fmla="*/ 3218341 h 3679407"/>
              <a:gd name="connsiteX41" fmla="*/ 0 w 11371382"/>
              <a:gd name="connsiteY41" fmla="*/ 2473877 h 3679407"/>
              <a:gd name="connsiteX42" fmla="*/ 0 w 11371382"/>
              <a:gd name="connsiteY42" fmla="*/ 1839704 h 3679407"/>
              <a:gd name="connsiteX43" fmla="*/ 0 w 11371382"/>
              <a:gd name="connsiteY43" fmla="*/ 1177958 h 3679407"/>
              <a:gd name="connsiteX44" fmla="*/ 0 w 11371382"/>
              <a:gd name="connsiteY44" fmla="*/ 461066 h 3679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371382" h="3679407" fill="none" extrusionOk="0">
                <a:moveTo>
                  <a:pt x="0" y="461066"/>
                </a:moveTo>
                <a:cubicBezTo>
                  <a:pt x="-13451" y="208587"/>
                  <a:pt x="213975" y="-484"/>
                  <a:pt x="461066" y="0"/>
                </a:cubicBezTo>
                <a:cubicBezTo>
                  <a:pt x="827668" y="-6596"/>
                  <a:pt x="943777" y="-10650"/>
                  <a:pt x="1262175" y="0"/>
                </a:cubicBezTo>
                <a:cubicBezTo>
                  <a:pt x="1580573" y="10650"/>
                  <a:pt x="1718255" y="-910"/>
                  <a:pt x="1854299" y="0"/>
                </a:cubicBezTo>
                <a:cubicBezTo>
                  <a:pt x="1990343" y="910"/>
                  <a:pt x="2136977" y="20735"/>
                  <a:pt x="2341931" y="0"/>
                </a:cubicBezTo>
                <a:cubicBezTo>
                  <a:pt x="2546885" y="-20735"/>
                  <a:pt x="2599443" y="17102"/>
                  <a:pt x="2725070" y="0"/>
                </a:cubicBezTo>
                <a:cubicBezTo>
                  <a:pt x="2850697" y="-17102"/>
                  <a:pt x="3444981" y="-14001"/>
                  <a:pt x="3630672" y="0"/>
                </a:cubicBezTo>
                <a:cubicBezTo>
                  <a:pt x="3816363" y="14001"/>
                  <a:pt x="4142499" y="-12996"/>
                  <a:pt x="4327289" y="0"/>
                </a:cubicBezTo>
                <a:cubicBezTo>
                  <a:pt x="4512079" y="12996"/>
                  <a:pt x="4707217" y="19247"/>
                  <a:pt x="4919413" y="0"/>
                </a:cubicBezTo>
                <a:cubicBezTo>
                  <a:pt x="5131609" y="-19247"/>
                  <a:pt x="5405622" y="-7419"/>
                  <a:pt x="5720522" y="0"/>
                </a:cubicBezTo>
                <a:cubicBezTo>
                  <a:pt x="6035422" y="7419"/>
                  <a:pt x="6152601" y="22637"/>
                  <a:pt x="6417138" y="0"/>
                </a:cubicBezTo>
                <a:cubicBezTo>
                  <a:pt x="6681675" y="-22637"/>
                  <a:pt x="6849190" y="-27782"/>
                  <a:pt x="7009263" y="0"/>
                </a:cubicBezTo>
                <a:cubicBezTo>
                  <a:pt x="7169337" y="27782"/>
                  <a:pt x="7302543" y="6543"/>
                  <a:pt x="7392402" y="0"/>
                </a:cubicBezTo>
                <a:cubicBezTo>
                  <a:pt x="7482261" y="-6543"/>
                  <a:pt x="7790271" y="8825"/>
                  <a:pt x="7984526" y="0"/>
                </a:cubicBezTo>
                <a:cubicBezTo>
                  <a:pt x="8178781" y="-8825"/>
                  <a:pt x="8449348" y="26446"/>
                  <a:pt x="8576650" y="0"/>
                </a:cubicBezTo>
                <a:cubicBezTo>
                  <a:pt x="8703952" y="-26446"/>
                  <a:pt x="8804130" y="-1185"/>
                  <a:pt x="8959789" y="0"/>
                </a:cubicBezTo>
                <a:cubicBezTo>
                  <a:pt x="9115448" y="1185"/>
                  <a:pt x="9304216" y="6249"/>
                  <a:pt x="9447421" y="0"/>
                </a:cubicBezTo>
                <a:cubicBezTo>
                  <a:pt x="9590626" y="-6249"/>
                  <a:pt x="9680819" y="-17893"/>
                  <a:pt x="9830560" y="0"/>
                </a:cubicBezTo>
                <a:cubicBezTo>
                  <a:pt x="9980301" y="17893"/>
                  <a:pt x="10501890" y="-25520"/>
                  <a:pt x="10910316" y="0"/>
                </a:cubicBezTo>
                <a:cubicBezTo>
                  <a:pt x="11176900" y="20334"/>
                  <a:pt x="11324427" y="231322"/>
                  <a:pt x="11371382" y="461066"/>
                </a:cubicBezTo>
                <a:cubicBezTo>
                  <a:pt x="11365341" y="650176"/>
                  <a:pt x="11385180" y="949075"/>
                  <a:pt x="11371382" y="1205530"/>
                </a:cubicBezTo>
                <a:cubicBezTo>
                  <a:pt x="11357584" y="1461985"/>
                  <a:pt x="11347390" y="1670646"/>
                  <a:pt x="11371382" y="1812131"/>
                </a:cubicBezTo>
                <a:cubicBezTo>
                  <a:pt x="11395374" y="1953616"/>
                  <a:pt x="11406447" y="2246214"/>
                  <a:pt x="11371382" y="2529022"/>
                </a:cubicBezTo>
                <a:cubicBezTo>
                  <a:pt x="11336317" y="2811830"/>
                  <a:pt x="11380430" y="3014525"/>
                  <a:pt x="11371382" y="3218341"/>
                </a:cubicBezTo>
                <a:cubicBezTo>
                  <a:pt x="11424752" y="3448049"/>
                  <a:pt x="11165011" y="3707992"/>
                  <a:pt x="10910316" y="3679407"/>
                </a:cubicBezTo>
                <a:cubicBezTo>
                  <a:pt x="10644148" y="3681306"/>
                  <a:pt x="10280240" y="3662466"/>
                  <a:pt x="10109207" y="3679407"/>
                </a:cubicBezTo>
                <a:cubicBezTo>
                  <a:pt x="9938174" y="3696348"/>
                  <a:pt x="9874997" y="3668770"/>
                  <a:pt x="9726068" y="3679407"/>
                </a:cubicBezTo>
                <a:cubicBezTo>
                  <a:pt x="9577139" y="3690044"/>
                  <a:pt x="9098861" y="3709037"/>
                  <a:pt x="8820466" y="3679407"/>
                </a:cubicBezTo>
                <a:cubicBezTo>
                  <a:pt x="8542071" y="3649777"/>
                  <a:pt x="8432402" y="3697654"/>
                  <a:pt x="8228342" y="3679407"/>
                </a:cubicBezTo>
                <a:cubicBezTo>
                  <a:pt x="8024282" y="3661160"/>
                  <a:pt x="7824393" y="3683685"/>
                  <a:pt x="7636218" y="3679407"/>
                </a:cubicBezTo>
                <a:cubicBezTo>
                  <a:pt x="7448043" y="3675129"/>
                  <a:pt x="7090147" y="3652087"/>
                  <a:pt x="6939601" y="3679407"/>
                </a:cubicBezTo>
                <a:cubicBezTo>
                  <a:pt x="6789055" y="3706727"/>
                  <a:pt x="6366727" y="3692650"/>
                  <a:pt x="6033999" y="3679407"/>
                </a:cubicBezTo>
                <a:cubicBezTo>
                  <a:pt x="5701271" y="3666164"/>
                  <a:pt x="5664076" y="3692599"/>
                  <a:pt x="5441875" y="3679407"/>
                </a:cubicBezTo>
                <a:cubicBezTo>
                  <a:pt x="5219674" y="3666215"/>
                  <a:pt x="4968463" y="3709315"/>
                  <a:pt x="4745259" y="3679407"/>
                </a:cubicBezTo>
                <a:cubicBezTo>
                  <a:pt x="4522055" y="3649499"/>
                  <a:pt x="4439013" y="3660278"/>
                  <a:pt x="4153134" y="3679407"/>
                </a:cubicBezTo>
                <a:cubicBezTo>
                  <a:pt x="3867255" y="3698536"/>
                  <a:pt x="3648741" y="3673745"/>
                  <a:pt x="3456518" y="3679407"/>
                </a:cubicBezTo>
                <a:cubicBezTo>
                  <a:pt x="3264295" y="3685069"/>
                  <a:pt x="3005173" y="3674499"/>
                  <a:pt x="2655409" y="3679407"/>
                </a:cubicBezTo>
                <a:cubicBezTo>
                  <a:pt x="2305645" y="3684315"/>
                  <a:pt x="2237487" y="3666640"/>
                  <a:pt x="2063284" y="3679407"/>
                </a:cubicBezTo>
                <a:cubicBezTo>
                  <a:pt x="1889081" y="3692174"/>
                  <a:pt x="1442908" y="3722647"/>
                  <a:pt x="1157683" y="3679407"/>
                </a:cubicBezTo>
                <a:cubicBezTo>
                  <a:pt x="872458" y="3636167"/>
                  <a:pt x="672169" y="3686593"/>
                  <a:pt x="461066" y="3679407"/>
                </a:cubicBezTo>
                <a:cubicBezTo>
                  <a:pt x="228830" y="3725019"/>
                  <a:pt x="12040" y="3463454"/>
                  <a:pt x="0" y="3218341"/>
                </a:cubicBezTo>
                <a:cubicBezTo>
                  <a:pt x="29018" y="2897052"/>
                  <a:pt x="11114" y="2806066"/>
                  <a:pt x="0" y="2473877"/>
                </a:cubicBezTo>
                <a:cubicBezTo>
                  <a:pt x="-11114" y="2141688"/>
                  <a:pt x="30644" y="2035742"/>
                  <a:pt x="0" y="1839704"/>
                </a:cubicBezTo>
                <a:cubicBezTo>
                  <a:pt x="-30644" y="1643666"/>
                  <a:pt x="-9010" y="1427574"/>
                  <a:pt x="0" y="1177958"/>
                </a:cubicBezTo>
                <a:cubicBezTo>
                  <a:pt x="9010" y="928342"/>
                  <a:pt x="-3314" y="772661"/>
                  <a:pt x="0" y="461066"/>
                </a:cubicBezTo>
                <a:close/>
              </a:path>
              <a:path w="11371382" h="3679407" stroke="0" extrusionOk="0">
                <a:moveTo>
                  <a:pt x="0" y="461066"/>
                </a:moveTo>
                <a:cubicBezTo>
                  <a:pt x="1387" y="248849"/>
                  <a:pt x="221732" y="27350"/>
                  <a:pt x="461066" y="0"/>
                </a:cubicBezTo>
                <a:cubicBezTo>
                  <a:pt x="732122" y="38894"/>
                  <a:pt x="996863" y="-3275"/>
                  <a:pt x="1262175" y="0"/>
                </a:cubicBezTo>
                <a:cubicBezTo>
                  <a:pt x="1527487" y="3275"/>
                  <a:pt x="1559182" y="11667"/>
                  <a:pt x="1749807" y="0"/>
                </a:cubicBezTo>
                <a:cubicBezTo>
                  <a:pt x="1940432" y="-11667"/>
                  <a:pt x="2099300" y="-1542"/>
                  <a:pt x="2237439" y="0"/>
                </a:cubicBezTo>
                <a:cubicBezTo>
                  <a:pt x="2375578" y="1542"/>
                  <a:pt x="2732765" y="-4026"/>
                  <a:pt x="3038548" y="0"/>
                </a:cubicBezTo>
                <a:cubicBezTo>
                  <a:pt x="3344331" y="4026"/>
                  <a:pt x="3463851" y="-13205"/>
                  <a:pt x="3630672" y="0"/>
                </a:cubicBezTo>
                <a:cubicBezTo>
                  <a:pt x="3797493" y="13205"/>
                  <a:pt x="4296379" y="20238"/>
                  <a:pt x="4536273" y="0"/>
                </a:cubicBezTo>
                <a:cubicBezTo>
                  <a:pt x="4776167" y="-20238"/>
                  <a:pt x="5165378" y="42662"/>
                  <a:pt x="5441875" y="0"/>
                </a:cubicBezTo>
                <a:cubicBezTo>
                  <a:pt x="5718372" y="-42662"/>
                  <a:pt x="5920034" y="14357"/>
                  <a:pt x="6242984" y="0"/>
                </a:cubicBezTo>
                <a:cubicBezTo>
                  <a:pt x="6565934" y="-14357"/>
                  <a:pt x="6515294" y="15911"/>
                  <a:pt x="6730616" y="0"/>
                </a:cubicBezTo>
                <a:cubicBezTo>
                  <a:pt x="6945938" y="-15911"/>
                  <a:pt x="7025482" y="4941"/>
                  <a:pt x="7113755" y="0"/>
                </a:cubicBezTo>
                <a:cubicBezTo>
                  <a:pt x="7202028" y="-4941"/>
                  <a:pt x="7655466" y="42250"/>
                  <a:pt x="8019357" y="0"/>
                </a:cubicBezTo>
                <a:cubicBezTo>
                  <a:pt x="8383248" y="-42250"/>
                  <a:pt x="8533277" y="-20896"/>
                  <a:pt x="8715973" y="0"/>
                </a:cubicBezTo>
                <a:cubicBezTo>
                  <a:pt x="8898669" y="20896"/>
                  <a:pt x="9166987" y="-31122"/>
                  <a:pt x="9412590" y="0"/>
                </a:cubicBezTo>
                <a:cubicBezTo>
                  <a:pt x="9658193" y="31122"/>
                  <a:pt x="9746168" y="-23587"/>
                  <a:pt x="9900222" y="0"/>
                </a:cubicBezTo>
                <a:cubicBezTo>
                  <a:pt x="10054276" y="23587"/>
                  <a:pt x="10600905" y="-7824"/>
                  <a:pt x="10910316" y="0"/>
                </a:cubicBezTo>
                <a:cubicBezTo>
                  <a:pt x="11170815" y="1330"/>
                  <a:pt x="11360748" y="202906"/>
                  <a:pt x="11371382" y="461066"/>
                </a:cubicBezTo>
                <a:cubicBezTo>
                  <a:pt x="11402733" y="730180"/>
                  <a:pt x="11381645" y="906423"/>
                  <a:pt x="11371382" y="1095239"/>
                </a:cubicBezTo>
                <a:cubicBezTo>
                  <a:pt x="11361119" y="1284055"/>
                  <a:pt x="11402393" y="1670061"/>
                  <a:pt x="11371382" y="1839704"/>
                </a:cubicBezTo>
                <a:cubicBezTo>
                  <a:pt x="11340371" y="2009348"/>
                  <a:pt x="11362160" y="2254612"/>
                  <a:pt x="11371382" y="2556595"/>
                </a:cubicBezTo>
                <a:cubicBezTo>
                  <a:pt x="11380604" y="2858578"/>
                  <a:pt x="11389367" y="3055625"/>
                  <a:pt x="11371382" y="3218341"/>
                </a:cubicBezTo>
                <a:cubicBezTo>
                  <a:pt x="11366887" y="3464504"/>
                  <a:pt x="11171469" y="3697548"/>
                  <a:pt x="10910316" y="3679407"/>
                </a:cubicBezTo>
                <a:cubicBezTo>
                  <a:pt x="10575347" y="3679918"/>
                  <a:pt x="10377539" y="3674575"/>
                  <a:pt x="10213699" y="3679407"/>
                </a:cubicBezTo>
                <a:cubicBezTo>
                  <a:pt x="10049859" y="3684239"/>
                  <a:pt x="9810094" y="3686359"/>
                  <a:pt x="9621575" y="3679407"/>
                </a:cubicBezTo>
                <a:cubicBezTo>
                  <a:pt x="9433056" y="3672455"/>
                  <a:pt x="9064710" y="3717313"/>
                  <a:pt x="8715974" y="3679407"/>
                </a:cubicBezTo>
                <a:cubicBezTo>
                  <a:pt x="8367238" y="3641501"/>
                  <a:pt x="8079538" y="3637659"/>
                  <a:pt x="7810372" y="3679407"/>
                </a:cubicBezTo>
                <a:cubicBezTo>
                  <a:pt x="7541206" y="3721155"/>
                  <a:pt x="7429760" y="3704677"/>
                  <a:pt x="7218248" y="3679407"/>
                </a:cubicBezTo>
                <a:cubicBezTo>
                  <a:pt x="7006736" y="3654137"/>
                  <a:pt x="6932341" y="3663600"/>
                  <a:pt x="6835109" y="3679407"/>
                </a:cubicBezTo>
                <a:cubicBezTo>
                  <a:pt x="6737877" y="3695214"/>
                  <a:pt x="6585596" y="3656438"/>
                  <a:pt x="6347477" y="3679407"/>
                </a:cubicBezTo>
                <a:cubicBezTo>
                  <a:pt x="6109358" y="3702376"/>
                  <a:pt x="6095136" y="3675237"/>
                  <a:pt x="5859845" y="3679407"/>
                </a:cubicBezTo>
                <a:cubicBezTo>
                  <a:pt x="5624554" y="3683577"/>
                  <a:pt x="5347107" y="3692727"/>
                  <a:pt x="5058736" y="3679407"/>
                </a:cubicBezTo>
                <a:cubicBezTo>
                  <a:pt x="4770365" y="3666087"/>
                  <a:pt x="4787327" y="3666895"/>
                  <a:pt x="4675597" y="3679407"/>
                </a:cubicBezTo>
                <a:cubicBezTo>
                  <a:pt x="4563867" y="3691919"/>
                  <a:pt x="4391060" y="3674218"/>
                  <a:pt x="4187965" y="3679407"/>
                </a:cubicBezTo>
                <a:cubicBezTo>
                  <a:pt x="3984870" y="3684596"/>
                  <a:pt x="3628221" y="3681753"/>
                  <a:pt x="3282364" y="3679407"/>
                </a:cubicBezTo>
                <a:cubicBezTo>
                  <a:pt x="2936507" y="3677061"/>
                  <a:pt x="3061487" y="3695023"/>
                  <a:pt x="2899224" y="3679407"/>
                </a:cubicBezTo>
                <a:cubicBezTo>
                  <a:pt x="2736961" y="3663791"/>
                  <a:pt x="2635446" y="3677293"/>
                  <a:pt x="2516085" y="3679407"/>
                </a:cubicBezTo>
                <a:cubicBezTo>
                  <a:pt x="2396724" y="3681521"/>
                  <a:pt x="2236229" y="3684508"/>
                  <a:pt x="2132946" y="3679407"/>
                </a:cubicBezTo>
                <a:cubicBezTo>
                  <a:pt x="2029663" y="3674306"/>
                  <a:pt x="1584500" y="3681924"/>
                  <a:pt x="1436329" y="3679407"/>
                </a:cubicBezTo>
                <a:cubicBezTo>
                  <a:pt x="1288158" y="3676890"/>
                  <a:pt x="860126" y="3664915"/>
                  <a:pt x="461066" y="3679407"/>
                </a:cubicBezTo>
                <a:cubicBezTo>
                  <a:pt x="217442" y="3677454"/>
                  <a:pt x="-17198" y="3454929"/>
                  <a:pt x="0" y="3218341"/>
                </a:cubicBezTo>
                <a:cubicBezTo>
                  <a:pt x="1001" y="2927789"/>
                  <a:pt x="17694" y="2735642"/>
                  <a:pt x="0" y="2529022"/>
                </a:cubicBezTo>
                <a:cubicBezTo>
                  <a:pt x="-17694" y="2322402"/>
                  <a:pt x="-10397" y="2179164"/>
                  <a:pt x="0" y="1839704"/>
                </a:cubicBezTo>
                <a:cubicBezTo>
                  <a:pt x="10397" y="1500244"/>
                  <a:pt x="12594" y="1385092"/>
                  <a:pt x="0" y="1122812"/>
                </a:cubicBezTo>
                <a:cubicBezTo>
                  <a:pt x="-12594" y="860532"/>
                  <a:pt x="-13971" y="596327"/>
                  <a:pt x="0" y="461066"/>
                </a:cubicBezTo>
                <a:close/>
              </a:path>
            </a:pathLst>
          </a:custGeom>
          <a:solidFill>
            <a:schemeClr val="bg1">
              <a:alpha val="85000"/>
            </a:schemeClr>
          </a:solidFill>
          <a:ln w="38100">
            <a:solidFill>
              <a:srgbClr val="7030A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692150" algn="just" defTabSz="914400" rtl="0" eaLnBrk="1" fontAlgn="auto" latinLnBrk="0" hangingPunct="1">
              <a:lnSpc>
                <a:spcPct val="12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Hết mùa hoa, chim chóc cũng vãn. Cây gạo chấm dứt những ngày tưng bừng, ồn ã, lại trở về với dáng vẻ xanh mát, trầm tư. Cây đứng im, cao lớn, hiền lành, làm tiêu cho những con đò cập bến và cho những đứa con về thăm quê mẹ.</a:t>
            </a:r>
          </a:p>
        </p:txBody>
      </p:sp>
      <p:sp>
        <p:nvSpPr>
          <p:cNvPr id="40" name="Rectangle: Rounded Corners 39">
            <a:extLst>
              <a:ext uri="{FF2B5EF4-FFF2-40B4-BE49-F238E27FC236}">
                <a16:creationId xmlns:a16="http://schemas.microsoft.com/office/drawing/2014/main" id="{D28F7D45-AB57-41E4-9A1D-2F45134E7CF7}"/>
              </a:ext>
            </a:extLst>
          </p:cNvPr>
          <p:cNvSpPr/>
          <p:nvPr/>
        </p:nvSpPr>
        <p:spPr>
          <a:xfrm>
            <a:off x="410309" y="1417472"/>
            <a:ext cx="2241452" cy="796835"/>
          </a:xfrm>
          <a:prstGeom prst="roundRect">
            <a:avLst>
              <a:gd name="adj" fmla="val 50000"/>
            </a:avLst>
          </a:prstGeom>
          <a:solidFill>
            <a:schemeClr val="bg1"/>
          </a:solidFill>
          <a:ln w="127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109C45">
                      <a:lumMod val="60000"/>
                      <a:lumOff val="40000"/>
                    </a:srgbClr>
                  </a:outerShdw>
                </a:effectLst>
                <a:uLnTx/>
                <a:uFillTx/>
                <a:latin typeface="Calibri" panose="020F0502020204030204" pitchFamily="34" charset="0"/>
                <a:cs typeface="Calibri" panose="020F0502020204030204" pitchFamily="34" charset="0"/>
              </a:rPr>
              <a:t>ĐOẠN 3</a:t>
            </a:r>
          </a:p>
        </p:txBody>
      </p:sp>
      <p:pic>
        <p:nvPicPr>
          <p:cNvPr id="7" name="Picture 6">
            <a:extLst>
              <a:ext uri="{FF2B5EF4-FFF2-40B4-BE49-F238E27FC236}">
                <a16:creationId xmlns:a16="http://schemas.microsoft.com/office/drawing/2014/main" id="{58924ABC-41F8-4DA1-83EA-03E268A292F9}"/>
              </a:ext>
            </a:extLst>
          </p:cNvPr>
          <p:cNvPicPr>
            <a:picLocks noChangeAspect="1"/>
          </p:cNvPicPr>
          <p:nvPr/>
        </p:nvPicPr>
        <p:blipFill>
          <a:blip r:embed="rId4"/>
          <a:stretch>
            <a:fillRect/>
          </a:stretch>
        </p:blipFill>
        <p:spPr>
          <a:xfrm>
            <a:off x="2566857" y="463643"/>
            <a:ext cx="7401185" cy="768163"/>
          </a:xfrm>
          <a:prstGeom prst="rect">
            <a:avLst/>
          </a:prstGeom>
        </p:spPr>
      </p:pic>
    </p:spTree>
    <p:extLst>
      <p:ext uri="{BB962C8B-B14F-4D97-AF65-F5344CB8AC3E}">
        <p14:creationId xmlns:p14="http://schemas.microsoft.com/office/powerpoint/2010/main" val="36805799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7C75C0D-621D-402B-8D71-31DCFBB46F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sp>
        <p:nvSpPr>
          <p:cNvPr id="12" name="矩形 11">
            <a:extLst>
              <a:ext uri="{FF2B5EF4-FFF2-40B4-BE49-F238E27FC236}">
                <a16:creationId xmlns:a16="http://schemas.microsoft.com/office/drawing/2014/main" id="{C87B4F19-8E90-404F-BDF3-0A53CF75F962}"/>
              </a:ext>
            </a:extLst>
          </p:cNvPr>
          <p:cNvSpPr/>
          <p:nvPr/>
        </p:nvSpPr>
        <p:spPr>
          <a:xfrm>
            <a:off x="542925" y="457200"/>
            <a:ext cx="10944225" cy="5743575"/>
          </a:xfrm>
          <a:prstGeom prst="rect">
            <a:avLst/>
          </a:prstGeom>
          <a:solidFill>
            <a:schemeClr val="bg1"/>
          </a:solidFill>
          <a:ln>
            <a:solidFill>
              <a:schemeClr val="bg1">
                <a:lumMod val="85000"/>
              </a:schemeClr>
            </a:solidFill>
          </a:ln>
          <a:effectLst>
            <a:outerShdw blurRad="279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panose="020F0502020204030204"/>
              <a:cs typeface="+mn-ea"/>
              <a:sym typeface="+mn-lt"/>
            </a:endParaRPr>
          </a:p>
        </p:txBody>
      </p:sp>
      <p:grpSp>
        <p:nvGrpSpPr>
          <p:cNvPr id="8" name="Group 7">
            <a:extLst>
              <a:ext uri="{FF2B5EF4-FFF2-40B4-BE49-F238E27FC236}">
                <a16:creationId xmlns:a16="http://schemas.microsoft.com/office/drawing/2014/main" id="{3777591E-DD19-430B-B609-F5492BAB1D0D}"/>
              </a:ext>
            </a:extLst>
          </p:cNvPr>
          <p:cNvGrpSpPr/>
          <p:nvPr/>
        </p:nvGrpSpPr>
        <p:grpSpPr>
          <a:xfrm>
            <a:off x="753664" y="857344"/>
            <a:ext cx="4961336" cy="2707191"/>
            <a:chOff x="3075431" y="1124622"/>
            <a:chExt cx="4325245" cy="2707191"/>
          </a:xfrm>
        </p:grpSpPr>
        <p:sp>
          <p:nvSpPr>
            <p:cNvPr id="9" name="Rectangle: Rounded Corners 6">
              <a:extLst>
                <a:ext uri="{FF2B5EF4-FFF2-40B4-BE49-F238E27FC236}">
                  <a16:creationId xmlns:a16="http://schemas.microsoft.com/office/drawing/2014/main" id="{E1FEF819-DBB3-4659-972E-DA3FDDB29333}"/>
                </a:ext>
              </a:extLst>
            </p:cNvPr>
            <p:cNvSpPr/>
            <p:nvPr/>
          </p:nvSpPr>
          <p:spPr>
            <a:xfrm>
              <a:off x="3075431" y="1769672"/>
              <a:ext cx="4325245" cy="2062141"/>
            </a:xfrm>
            <a:custGeom>
              <a:avLst/>
              <a:gdLst>
                <a:gd name="connsiteX0" fmla="*/ 0 w 4325245"/>
                <a:gd name="connsiteY0" fmla="*/ 415975 h 2062141"/>
                <a:gd name="connsiteX1" fmla="*/ 415975 w 4325245"/>
                <a:gd name="connsiteY1" fmla="*/ 0 h 2062141"/>
                <a:gd name="connsiteX2" fmla="*/ 1044768 w 4325245"/>
                <a:gd name="connsiteY2" fmla="*/ 0 h 2062141"/>
                <a:gd name="connsiteX3" fmla="*/ 1813293 w 4325245"/>
                <a:gd name="connsiteY3" fmla="*/ 0 h 2062141"/>
                <a:gd name="connsiteX4" fmla="*/ 2477019 w 4325245"/>
                <a:gd name="connsiteY4" fmla="*/ 0 h 2062141"/>
                <a:gd name="connsiteX5" fmla="*/ 3245544 w 4325245"/>
                <a:gd name="connsiteY5" fmla="*/ 0 h 2062141"/>
                <a:gd name="connsiteX6" fmla="*/ 3909270 w 4325245"/>
                <a:gd name="connsiteY6" fmla="*/ 0 h 2062141"/>
                <a:gd name="connsiteX7" fmla="*/ 4325245 w 4325245"/>
                <a:gd name="connsiteY7" fmla="*/ 415975 h 2062141"/>
                <a:gd name="connsiteX8" fmla="*/ 4325245 w 4325245"/>
                <a:gd name="connsiteY8" fmla="*/ 1031071 h 2062141"/>
                <a:gd name="connsiteX9" fmla="*/ 4325245 w 4325245"/>
                <a:gd name="connsiteY9" fmla="*/ 1646166 h 2062141"/>
                <a:gd name="connsiteX10" fmla="*/ 3909270 w 4325245"/>
                <a:gd name="connsiteY10" fmla="*/ 2062141 h 2062141"/>
                <a:gd name="connsiteX11" fmla="*/ 3210611 w 4325245"/>
                <a:gd name="connsiteY11" fmla="*/ 2062141 h 2062141"/>
                <a:gd name="connsiteX12" fmla="*/ 2442086 w 4325245"/>
                <a:gd name="connsiteY12" fmla="*/ 2062141 h 2062141"/>
                <a:gd name="connsiteX13" fmla="*/ 1848226 w 4325245"/>
                <a:gd name="connsiteY13" fmla="*/ 2062141 h 2062141"/>
                <a:gd name="connsiteX14" fmla="*/ 1254366 w 4325245"/>
                <a:gd name="connsiteY14" fmla="*/ 2062141 h 2062141"/>
                <a:gd name="connsiteX15" fmla="*/ 415975 w 4325245"/>
                <a:gd name="connsiteY15" fmla="*/ 2062141 h 2062141"/>
                <a:gd name="connsiteX16" fmla="*/ 0 w 4325245"/>
                <a:gd name="connsiteY16" fmla="*/ 1646166 h 2062141"/>
                <a:gd name="connsiteX17" fmla="*/ 0 w 4325245"/>
                <a:gd name="connsiteY17" fmla="*/ 1067976 h 2062141"/>
                <a:gd name="connsiteX18" fmla="*/ 0 w 4325245"/>
                <a:gd name="connsiteY18" fmla="*/ 415975 h 2062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25245" h="2062141" fill="none" extrusionOk="0">
                  <a:moveTo>
                    <a:pt x="0" y="415975"/>
                  </a:moveTo>
                  <a:cubicBezTo>
                    <a:pt x="32363" y="177437"/>
                    <a:pt x="227969" y="21244"/>
                    <a:pt x="415975" y="0"/>
                  </a:cubicBezTo>
                  <a:cubicBezTo>
                    <a:pt x="713846" y="-14106"/>
                    <a:pt x="766707" y="-16625"/>
                    <a:pt x="1044768" y="0"/>
                  </a:cubicBezTo>
                  <a:cubicBezTo>
                    <a:pt x="1322829" y="16625"/>
                    <a:pt x="1557664" y="-22468"/>
                    <a:pt x="1813293" y="0"/>
                  </a:cubicBezTo>
                  <a:cubicBezTo>
                    <a:pt x="2068922" y="22468"/>
                    <a:pt x="2198130" y="14597"/>
                    <a:pt x="2477019" y="0"/>
                  </a:cubicBezTo>
                  <a:cubicBezTo>
                    <a:pt x="2755908" y="-14597"/>
                    <a:pt x="3005689" y="17813"/>
                    <a:pt x="3245544" y="0"/>
                  </a:cubicBezTo>
                  <a:cubicBezTo>
                    <a:pt x="3485400" y="-17813"/>
                    <a:pt x="3738470" y="4237"/>
                    <a:pt x="3909270" y="0"/>
                  </a:cubicBezTo>
                  <a:cubicBezTo>
                    <a:pt x="4150563" y="14200"/>
                    <a:pt x="4317276" y="171305"/>
                    <a:pt x="4325245" y="415975"/>
                  </a:cubicBezTo>
                  <a:cubicBezTo>
                    <a:pt x="4311113" y="684824"/>
                    <a:pt x="4321972" y="735766"/>
                    <a:pt x="4325245" y="1031071"/>
                  </a:cubicBezTo>
                  <a:cubicBezTo>
                    <a:pt x="4328518" y="1326376"/>
                    <a:pt x="4330175" y="1485377"/>
                    <a:pt x="4325245" y="1646166"/>
                  </a:cubicBezTo>
                  <a:cubicBezTo>
                    <a:pt x="4345795" y="1877953"/>
                    <a:pt x="4152594" y="2024778"/>
                    <a:pt x="3909270" y="2062141"/>
                  </a:cubicBezTo>
                  <a:cubicBezTo>
                    <a:pt x="3730168" y="2083231"/>
                    <a:pt x="3538802" y="2029540"/>
                    <a:pt x="3210611" y="2062141"/>
                  </a:cubicBezTo>
                  <a:cubicBezTo>
                    <a:pt x="2882420" y="2094742"/>
                    <a:pt x="2677918" y="2051119"/>
                    <a:pt x="2442086" y="2062141"/>
                  </a:cubicBezTo>
                  <a:cubicBezTo>
                    <a:pt x="2206255" y="2073163"/>
                    <a:pt x="2001388" y="2072565"/>
                    <a:pt x="1848226" y="2062141"/>
                  </a:cubicBezTo>
                  <a:cubicBezTo>
                    <a:pt x="1695064" y="2051717"/>
                    <a:pt x="1386455" y="2054804"/>
                    <a:pt x="1254366" y="2062141"/>
                  </a:cubicBezTo>
                  <a:cubicBezTo>
                    <a:pt x="1122277" y="2069478"/>
                    <a:pt x="730034" y="2053991"/>
                    <a:pt x="415975" y="2062141"/>
                  </a:cubicBezTo>
                  <a:cubicBezTo>
                    <a:pt x="138265" y="2083829"/>
                    <a:pt x="4217" y="1855513"/>
                    <a:pt x="0" y="1646166"/>
                  </a:cubicBezTo>
                  <a:cubicBezTo>
                    <a:pt x="-16691" y="1387455"/>
                    <a:pt x="18196" y="1197864"/>
                    <a:pt x="0" y="1067976"/>
                  </a:cubicBezTo>
                  <a:cubicBezTo>
                    <a:pt x="-18196" y="938088"/>
                    <a:pt x="-25016" y="730971"/>
                    <a:pt x="0" y="415975"/>
                  </a:cubicBezTo>
                  <a:close/>
                </a:path>
                <a:path w="4325245" h="2062141" stroke="0" extrusionOk="0">
                  <a:moveTo>
                    <a:pt x="0" y="415975"/>
                  </a:moveTo>
                  <a:cubicBezTo>
                    <a:pt x="184" y="191865"/>
                    <a:pt x="203938" y="31629"/>
                    <a:pt x="415975" y="0"/>
                  </a:cubicBezTo>
                  <a:cubicBezTo>
                    <a:pt x="685283" y="-31753"/>
                    <a:pt x="790172" y="-13552"/>
                    <a:pt x="1149567" y="0"/>
                  </a:cubicBezTo>
                  <a:cubicBezTo>
                    <a:pt x="1508962" y="13552"/>
                    <a:pt x="1646908" y="-24748"/>
                    <a:pt x="1778360" y="0"/>
                  </a:cubicBezTo>
                  <a:cubicBezTo>
                    <a:pt x="1909812" y="24748"/>
                    <a:pt x="2142769" y="6860"/>
                    <a:pt x="2407153" y="0"/>
                  </a:cubicBezTo>
                  <a:cubicBezTo>
                    <a:pt x="2671537" y="-6860"/>
                    <a:pt x="2847739" y="15100"/>
                    <a:pt x="3140745" y="0"/>
                  </a:cubicBezTo>
                  <a:cubicBezTo>
                    <a:pt x="3433751" y="-15100"/>
                    <a:pt x="3686608" y="33263"/>
                    <a:pt x="3909270" y="0"/>
                  </a:cubicBezTo>
                  <a:cubicBezTo>
                    <a:pt x="4114752" y="-37531"/>
                    <a:pt x="4278299" y="211356"/>
                    <a:pt x="4325245" y="415975"/>
                  </a:cubicBezTo>
                  <a:cubicBezTo>
                    <a:pt x="4296973" y="575563"/>
                    <a:pt x="4342593" y="796161"/>
                    <a:pt x="4325245" y="1031071"/>
                  </a:cubicBezTo>
                  <a:cubicBezTo>
                    <a:pt x="4307897" y="1265981"/>
                    <a:pt x="4313232" y="1453275"/>
                    <a:pt x="4325245" y="1646166"/>
                  </a:cubicBezTo>
                  <a:cubicBezTo>
                    <a:pt x="4317334" y="1856661"/>
                    <a:pt x="4108114" y="2052316"/>
                    <a:pt x="3909270" y="2062141"/>
                  </a:cubicBezTo>
                  <a:cubicBezTo>
                    <a:pt x="3656325" y="2073557"/>
                    <a:pt x="3436098" y="2076681"/>
                    <a:pt x="3315410" y="2062141"/>
                  </a:cubicBezTo>
                  <a:cubicBezTo>
                    <a:pt x="3194722" y="2047601"/>
                    <a:pt x="2784921" y="2062551"/>
                    <a:pt x="2616751" y="2062141"/>
                  </a:cubicBezTo>
                  <a:cubicBezTo>
                    <a:pt x="2448581" y="2061731"/>
                    <a:pt x="2295760" y="2052588"/>
                    <a:pt x="1987958" y="2062141"/>
                  </a:cubicBezTo>
                  <a:cubicBezTo>
                    <a:pt x="1680156" y="2071694"/>
                    <a:pt x="1514509" y="2027850"/>
                    <a:pt x="1254366" y="2062141"/>
                  </a:cubicBezTo>
                  <a:cubicBezTo>
                    <a:pt x="994223" y="2096432"/>
                    <a:pt x="824926" y="2038064"/>
                    <a:pt x="415975" y="2062141"/>
                  </a:cubicBezTo>
                  <a:cubicBezTo>
                    <a:pt x="194149" y="2045734"/>
                    <a:pt x="6113" y="1883915"/>
                    <a:pt x="0" y="1646166"/>
                  </a:cubicBezTo>
                  <a:cubicBezTo>
                    <a:pt x="-4494" y="1405123"/>
                    <a:pt x="18279" y="1300382"/>
                    <a:pt x="0" y="1067976"/>
                  </a:cubicBezTo>
                  <a:cubicBezTo>
                    <a:pt x="-18279" y="835570"/>
                    <a:pt x="16217" y="608519"/>
                    <a:pt x="0" y="415975"/>
                  </a:cubicBezTo>
                  <a:close/>
                </a:path>
              </a:pathLst>
            </a:custGeom>
            <a:solidFill>
              <a:srgbClr val="FFFFFF">
                <a:alpha val="85000"/>
              </a:srgbClr>
            </a:solidFill>
            <a:ln w="38100" cap="flat" cmpd="sng" algn="ctr">
              <a:solidFill>
                <a:srgbClr val="002060"/>
              </a:solidFill>
              <a:prstDash val="solid"/>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a:effectLst/>
          </p:spPr>
          <p:txBody>
            <a:bodyPr rtlCol="0" anchor="b"/>
            <a:lstStyle/>
            <a:p>
              <a:pPr marL="568325" algn="just">
                <a:lnSpc>
                  <a:spcPct val="120000"/>
                </a:lnSpc>
                <a:buClr>
                  <a:srgbClr val="000000"/>
                </a:buClr>
                <a:buFont typeface="Arial"/>
                <a:buNone/>
                <a:defRPr/>
              </a:pPr>
              <a:endParaRPr lang="en-US" sz="2800" b="1" kern="0" dirty="0">
                <a:solidFill>
                  <a:srgbClr val="000000"/>
                </a:solidFill>
                <a:latin typeface="Calibri" panose="020F0502020204030204" pitchFamily="34" charset="0"/>
                <a:cs typeface="Calibri" panose="020F0502020204030204" pitchFamily="34" charset="0"/>
                <a:sym typeface="Arial"/>
              </a:endParaRPr>
            </a:p>
            <a:p>
              <a:pPr marL="568325" algn="just">
                <a:lnSpc>
                  <a:spcPct val="120000"/>
                </a:lnSpc>
                <a:buClr>
                  <a:srgbClr val="000000"/>
                </a:buClr>
                <a:buFont typeface="Arial"/>
                <a:buNone/>
                <a:defRPr/>
              </a:pPr>
              <a:endParaRPr lang="en-US" sz="2800" b="1" kern="0" dirty="0">
                <a:solidFill>
                  <a:srgbClr val="000000"/>
                </a:solidFill>
                <a:latin typeface="Calibri" panose="020F0502020204030204" pitchFamily="34" charset="0"/>
                <a:cs typeface="Calibri" panose="020F0502020204030204" pitchFamily="34" charset="0"/>
                <a:sym typeface="Arial"/>
              </a:endParaRPr>
            </a:p>
            <a:p>
              <a:pPr marL="568325" algn="just">
                <a:lnSpc>
                  <a:spcPct val="120000"/>
                </a:lnSpc>
                <a:buClr>
                  <a:srgbClr val="000000"/>
                </a:buClr>
                <a:buFont typeface="Arial"/>
                <a:buNone/>
                <a:defRPr/>
              </a:pPr>
              <a:endParaRPr lang="en-US" sz="2800" b="1" kern="0" dirty="0">
                <a:solidFill>
                  <a:srgbClr val="000000"/>
                </a:solidFill>
                <a:latin typeface="Calibri" panose="020F0502020204030204" pitchFamily="34" charset="0"/>
                <a:cs typeface="Calibri" panose="020F0502020204030204" pitchFamily="34" charset="0"/>
                <a:sym typeface="Arial"/>
              </a:endParaRPr>
            </a:p>
            <a:p>
              <a:pPr marL="568325" algn="just">
                <a:lnSpc>
                  <a:spcPct val="120000"/>
                </a:lnSpc>
                <a:buClr>
                  <a:srgbClr val="000000"/>
                </a:buClr>
                <a:buFont typeface="Arial"/>
                <a:buNone/>
                <a:defRPr/>
              </a:pPr>
              <a:endParaRPr lang="en-US" sz="2800" b="1" kern="0" dirty="0">
                <a:solidFill>
                  <a:srgbClr val="000000"/>
                </a:solidFill>
                <a:latin typeface="Calibri" panose="020F0502020204030204" pitchFamily="34" charset="0"/>
                <a:cs typeface="Calibri" panose="020F0502020204030204" pitchFamily="34" charset="0"/>
                <a:sym typeface="Arial"/>
              </a:endParaRPr>
            </a:p>
            <a:p>
              <a:pPr marL="568325" algn="just">
                <a:lnSpc>
                  <a:spcPct val="120000"/>
                </a:lnSpc>
                <a:buClr>
                  <a:srgbClr val="000000"/>
                </a:buClr>
                <a:buFont typeface="Arial"/>
                <a:buNone/>
                <a:defRPr/>
              </a:pPr>
              <a:endParaRPr lang="en-US" sz="2800" b="1" kern="0" dirty="0">
                <a:solidFill>
                  <a:srgbClr val="000000"/>
                </a:solidFill>
                <a:latin typeface="Calibri" panose="020F0502020204030204" pitchFamily="34" charset="0"/>
                <a:cs typeface="Calibri" panose="020F0502020204030204" pitchFamily="34" charset="0"/>
                <a:sym typeface="Arial"/>
              </a:endParaRPr>
            </a:p>
            <a:p>
              <a:pPr marL="568325" algn="just">
                <a:lnSpc>
                  <a:spcPct val="120000"/>
                </a:lnSpc>
                <a:buClr>
                  <a:srgbClr val="000000"/>
                </a:buClr>
                <a:buFont typeface="Arial"/>
                <a:buNone/>
                <a:defRPr/>
              </a:pPr>
              <a:r>
                <a:rPr lang="en-US" sz="2800" b="1" kern="0" dirty="0" err="1">
                  <a:solidFill>
                    <a:srgbClr val="000000"/>
                  </a:solidFill>
                  <a:latin typeface="Calibri" panose="020F0502020204030204" pitchFamily="34" charset="0"/>
                  <a:cs typeface="Calibri" panose="020F0502020204030204" pitchFamily="34" charset="0"/>
                  <a:sym typeface="Arial"/>
                </a:rPr>
                <a:t>Phân</a:t>
              </a:r>
              <a:r>
                <a:rPr lang="en-US" sz="2800" b="1" kern="0" dirty="0">
                  <a:solidFill>
                    <a:srgbClr val="000000"/>
                  </a:solidFill>
                  <a:latin typeface="Calibri" panose="020F0502020204030204" pitchFamily="34" charset="0"/>
                  <a:cs typeface="Calibri" panose="020F0502020204030204" pitchFamily="34" charset="0"/>
                  <a:sym typeface="Arial"/>
                </a:rPr>
                <a:t> </a:t>
              </a:r>
              <a:r>
                <a:rPr lang="en-US" sz="2800" b="1" kern="0" dirty="0" err="1">
                  <a:solidFill>
                    <a:srgbClr val="000000"/>
                  </a:solidFill>
                  <a:latin typeface="Calibri" panose="020F0502020204030204" pitchFamily="34" charset="0"/>
                  <a:cs typeface="Calibri" panose="020F0502020204030204" pitchFamily="34" charset="0"/>
                  <a:sym typeface="Arial"/>
                </a:rPr>
                <a:t>công</a:t>
              </a:r>
              <a:r>
                <a:rPr lang="en-US" sz="2800" b="1" kern="0" dirty="0">
                  <a:solidFill>
                    <a:srgbClr val="000000"/>
                  </a:solidFill>
                  <a:latin typeface="Calibri" panose="020F0502020204030204" pitchFamily="34" charset="0"/>
                  <a:cs typeface="Calibri" panose="020F0502020204030204" pitchFamily="34" charset="0"/>
                  <a:sym typeface="Arial"/>
                </a:rPr>
                <a:t> </a:t>
              </a:r>
              <a:r>
                <a:rPr lang="en-US" sz="2800" b="1" kern="0" dirty="0" err="1">
                  <a:solidFill>
                    <a:srgbClr val="000000"/>
                  </a:solidFill>
                  <a:latin typeface="Calibri" panose="020F0502020204030204" pitchFamily="34" charset="0"/>
                  <a:cs typeface="Calibri" panose="020F0502020204030204" pitchFamily="34" charset="0"/>
                  <a:sym typeface="Arial"/>
                </a:rPr>
                <a:t>đọc</a:t>
              </a:r>
              <a:r>
                <a:rPr lang="en-US" sz="2800" b="1" kern="0" dirty="0">
                  <a:solidFill>
                    <a:srgbClr val="000000"/>
                  </a:solidFill>
                  <a:latin typeface="Calibri" panose="020F0502020204030204" pitchFamily="34" charset="0"/>
                  <a:cs typeface="Calibri" panose="020F0502020204030204" pitchFamily="34" charset="0"/>
                  <a:sym typeface="Arial"/>
                </a:rPr>
                <a:t> </a:t>
              </a:r>
              <a:r>
                <a:rPr lang="en-US" sz="2800" b="1" kern="0" dirty="0" err="1">
                  <a:solidFill>
                    <a:srgbClr val="000000"/>
                  </a:solidFill>
                  <a:latin typeface="Calibri" panose="020F0502020204030204" pitchFamily="34" charset="0"/>
                  <a:cs typeface="Calibri" panose="020F0502020204030204" pitchFamily="34" charset="0"/>
                  <a:sym typeface="Arial"/>
                </a:rPr>
                <a:t>theo</a:t>
              </a:r>
              <a:r>
                <a:rPr lang="en-US" sz="2800" b="1" kern="0" dirty="0">
                  <a:solidFill>
                    <a:srgbClr val="000000"/>
                  </a:solidFill>
                  <a:latin typeface="Calibri" panose="020F0502020204030204" pitchFamily="34" charset="0"/>
                  <a:cs typeface="Calibri" panose="020F0502020204030204" pitchFamily="34" charset="0"/>
                  <a:sym typeface="Arial"/>
                </a:rPr>
                <a:t> </a:t>
              </a:r>
              <a:r>
                <a:rPr lang="en-US" sz="2800" b="1" kern="0" dirty="0" err="1">
                  <a:solidFill>
                    <a:srgbClr val="000000"/>
                  </a:solidFill>
                  <a:latin typeface="Calibri" panose="020F0502020204030204" pitchFamily="34" charset="0"/>
                  <a:cs typeface="Calibri" panose="020F0502020204030204" pitchFamily="34" charset="0"/>
                  <a:sym typeface="Arial"/>
                </a:rPr>
                <a:t>đoạn</a:t>
              </a:r>
              <a:r>
                <a:rPr lang="en-US" sz="2800" b="1" kern="0" dirty="0">
                  <a:solidFill>
                    <a:srgbClr val="000000"/>
                  </a:solidFill>
                  <a:latin typeface="Calibri" panose="020F0502020204030204" pitchFamily="34" charset="0"/>
                  <a:cs typeface="Calibri" panose="020F0502020204030204" pitchFamily="34" charset="0"/>
                  <a:sym typeface="Arial"/>
                </a:rPr>
                <a:t>.</a:t>
              </a:r>
            </a:p>
            <a:p>
              <a:pPr marL="568325" algn="just">
                <a:lnSpc>
                  <a:spcPct val="120000"/>
                </a:lnSpc>
                <a:buClr>
                  <a:srgbClr val="000000"/>
                </a:buClr>
                <a:buFont typeface="Arial"/>
                <a:buNone/>
                <a:defRPr/>
              </a:pPr>
              <a:r>
                <a:rPr lang="en-US" sz="2800" b="1" kern="0" dirty="0" err="1">
                  <a:solidFill>
                    <a:srgbClr val="000000"/>
                  </a:solidFill>
                  <a:latin typeface="Calibri" panose="020F0502020204030204" pitchFamily="34" charset="0"/>
                  <a:cs typeface="Calibri" panose="020F0502020204030204" pitchFamily="34" charset="0"/>
                  <a:sym typeface="Arial"/>
                </a:rPr>
                <a:t>Tất</a:t>
              </a:r>
              <a:r>
                <a:rPr lang="en-US" sz="2800" b="1" kern="0" dirty="0">
                  <a:solidFill>
                    <a:srgbClr val="000000"/>
                  </a:solidFill>
                  <a:latin typeface="Calibri" panose="020F0502020204030204" pitchFamily="34" charset="0"/>
                  <a:cs typeface="Calibri" panose="020F0502020204030204" pitchFamily="34" charset="0"/>
                  <a:sym typeface="Arial"/>
                </a:rPr>
                <a:t> </a:t>
              </a:r>
              <a:r>
                <a:rPr lang="en-US" sz="2800" b="1" kern="0" dirty="0" err="1">
                  <a:solidFill>
                    <a:srgbClr val="000000"/>
                  </a:solidFill>
                  <a:latin typeface="Calibri" panose="020F0502020204030204" pitchFamily="34" charset="0"/>
                  <a:cs typeface="Calibri" panose="020F0502020204030204" pitchFamily="34" charset="0"/>
                  <a:sym typeface="Arial"/>
                </a:rPr>
                <a:t>cả</a:t>
              </a:r>
              <a:r>
                <a:rPr lang="en-US" sz="2800" b="1" kern="0" dirty="0">
                  <a:solidFill>
                    <a:srgbClr val="000000"/>
                  </a:solidFill>
                  <a:latin typeface="Calibri" panose="020F0502020204030204" pitchFamily="34" charset="0"/>
                  <a:cs typeface="Calibri" panose="020F0502020204030204" pitchFamily="34" charset="0"/>
                  <a:sym typeface="Arial"/>
                </a:rPr>
                <a:t> </a:t>
              </a:r>
              <a:r>
                <a:rPr lang="en-US" sz="2800" b="1" kern="0" dirty="0" err="1">
                  <a:solidFill>
                    <a:srgbClr val="000000"/>
                  </a:solidFill>
                  <a:latin typeface="Calibri" panose="020F0502020204030204" pitchFamily="34" charset="0"/>
                  <a:cs typeface="Calibri" panose="020F0502020204030204" pitchFamily="34" charset="0"/>
                  <a:sym typeface="Arial"/>
                </a:rPr>
                <a:t>thành</a:t>
              </a:r>
              <a:r>
                <a:rPr lang="en-US" sz="2800" b="1" kern="0" dirty="0">
                  <a:solidFill>
                    <a:srgbClr val="000000"/>
                  </a:solidFill>
                  <a:latin typeface="Calibri" panose="020F0502020204030204" pitchFamily="34" charset="0"/>
                  <a:cs typeface="Calibri" panose="020F0502020204030204" pitchFamily="34" charset="0"/>
                  <a:sym typeface="Arial"/>
                </a:rPr>
                <a:t> </a:t>
              </a:r>
              <a:r>
                <a:rPr lang="en-US" sz="2800" b="1" kern="0" dirty="0" err="1">
                  <a:solidFill>
                    <a:srgbClr val="000000"/>
                  </a:solidFill>
                  <a:latin typeface="Calibri" panose="020F0502020204030204" pitchFamily="34" charset="0"/>
                  <a:cs typeface="Calibri" panose="020F0502020204030204" pitchFamily="34" charset="0"/>
                  <a:sym typeface="Arial"/>
                </a:rPr>
                <a:t>viên</a:t>
              </a:r>
              <a:r>
                <a:rPr lang="en-US" sz="2800" b="1" kern="0" dirty="0">
                  <a:solidFill>
                    <a:srgbClr val="000000"/>
                  </a:solidFill>
                  <a:latin typeface="Calibri" panose="020F0502020204030204" pitchFamily="34" charset="0"/>
                  <a:cs typeface="Calibri" panose="020F0502020204030204" pitchFamily="34" charset="0"/>
                  <a:sym typeface="Arial"/>
                </a:rPr>
                <a:t> </a:t>
              </a:r>
              <a:r>
                <a:rPr lang="en-US" sz="2800" b="1" kern="0" dirty="0" err="1">
                  <a:solidFill>
                    <a:srgbClr val="000000"/>
                  </a:solidFill>
                  <a:latin typeface="Calibri" panose="020F0502020204030204" pitchFamily="34" charset="0"/>
                  <a:cs typeface="Calibri" panose="020F0502020204030204" pitchFamily="34" charset="0"/>
                  <a:sym typeface="Arial"/>
                </a:rPr>
                <a:t>đều</a:t>
              </a:r>
              <a:r>
                <a:rPr lang="en-US" sz="2800" b="1" kern="0" dirty="0">
                  <a:solidFill>
                    <a:srgbClr val="000000"/>
                  </a:solidFill>
                  <a:latin typeface="Calibri" panose="020F0502020204030204" pitchFamily="34" charset="0"/>
                  <a:cs typeface="Calibri" panose="020F0502020204030204" pitchFamily="34" charset="0"/>
                  <a:sym typeface="Arial"/>
                </a:rPr>
                <a:t> </a:t>
              </a:r>
              <a:r>
                <a:rPr lang="en-US" sz="2800" b="1" kern="0" dirty="0" err="1">
                  <a:solidFill>
                    <a:srgbClr val="000000"/>
                  </a:solidFill>
                  <a:latin typeface="Calibri" panose="020F0502020204030204" pitchFamily="34" charset="0"/>
                  <a:cs typeface="Calibri" panose="020F0502020204030204" pitchFamily="34" charset="0"/>
                  <a:sym typeface="Arial"/>
                </a:rPr>
                <a:t>đọc</a:t>
              </a:r>
              <a:r>
                <a:rPr lang="en-US" sz="2800" b="1" kern="0" dirty="0">
                  <a:solidFill>
                    <a:srgbClr val="000000"/>
                  </a:solidFill>
                  <a:latin typeface="Calibri" panose="020F0502020204030204" pitchFamily="34" charset="0"/>
                  <a:cs typeface="Calibri" panose="020F0502020204030204" pitchFamily="34" charset="0"/>
                  <a:sym typeface="Arial"/>
                </a:rPr>
                <a:t>.</a:t>
              </a:r>
            </a:p>
            <a:p>
              <a:pPr marL="568325" algn="just">
                <a:lnSpc>
                  <a:spcPct val="120000"/>
                </a:lnSpc>
                <a:buClr>
                  <a:srgbClr val="000000"/>
                </a:buClr>
                <a:buFont typeface="Arial"/>
                <a:buNone/>
                <a:defRPr/>
              </a:pPr>
              <a:r>
                <a:rPr lang="en-US" sz="2800" b="1" kern="0" dirty="0" err="1">
                  <a:solidFill>
                    <a:srgbClr val="000000"/>
                  </a:solidFill>
                  <a:latin typeface="Calibri" panose="020F0502020204030204" pitchFamily="34" charset="0"/>
                  <a:cs typeface="Calibri" panose="020F0502020204030204" pitchFamily="34" charset="0"/>
                  <a:sym typeface="Arial"/>
                </a:rPr>
                <a:t>Giải</a:t>
              </a:r>
              <a:r>
                <a:rPr lang="en-US" sz="2800" b="1" kern="0" dirty="0">
                  <a:solidFill>
                    <a:srgbClr val="000000"/>
                  </a:solidFill>
                  <a:latin typeface="Calibri" panose="020F0502020204030204" pitchFamily="34" charset="0"/>
                  <a:cs typeface="Calibri" panose="020F0502020204030204" pitchFamily="34" charset="0"/>
                  <a:sym typeface="Arial"/>
                </a:rPr>
                <a:t> </a:t>
              </a:r>
              <a:r>
                <a:rPr lang="en-US" sz="2800" b="1" kern="0" dirty="0" err="1">
                  <a:solidFill>
                    <a:srgbClr val="000000"/>
                  </a:solidFill>
                  <a:latin typeface="Calibri" panose="020F0502020204030204" pitchFamily="34" charset="0"/>
                  <a:cs typeface="Calibri" panose="020F0502020204030204" pitchFamily="34" charset="0"/>
                  <a:sym typeface="Arial"/>
                </a:rPr>
                <a:t>nghĩa</a:t>
              </a:r>
              <a:r>
                <a:rPr lang="en-US" sz="2800" b="1" kern="0" dirty="0">
                  <a:solidFill>
                    <a:srgbClr val="000000"/>
                  </a:solidFill>
                  <a:latin typeface="Calibri" panose="020F0502020204030204" pitchFamily="34" charset="0"/>
                  <a:cs typeface="Calibri" panose="020F0502020204030204" pitchFamily="34" charset="0"/>
                  <a:sym typeface="Arial"/>
                </a:rPr>
                <a:t> </a:t>
              </a:r>
              <a:r>
                <a:rPr lang="en-US" sz="2800" b="1" kern="0" dirty="0" err="1">
                  <a:solidFill>
                    <a:srgbClr val="000000"/>
                  </a:solidFill>
                  <a:latin typeface="Calibri" panose="020F0502020204030204" pitchFamily="34" charset="0"/>
                  <a:cs typeface="Calibri" panose="020F0502020204030204" pitchFamily="34" charset="0"/>
                  <a:sym typeface="Arial"/>
                </a:rPr>
                <a:t>từ</a:t>
              </a:r>
              <a:r>
                <a:rPr lang="en-US" sz="2800" b="1" kern="0" dirty="0">
                  <a:solidFill>
                    <a:srgbClr val="000000"/>
                  </a:solidFill>
                  <a:latin typeface="Calibri" panose="020F0502020204030204" pitchFamily="34" charset="0"/>
                  <a:cs typeface="Calibri" panose="020F0502020204030204" pitchFamily="34" charset="0"/>
                  <a:sym typeface="Arial"/>
                </a:rPr>
                <a:t> </a:t>
              </a:r>
              <a:r>
                <a:rPr lang="en-US" sz="2800" b="1" kern="0" dirty="0" err="1">
                  <a:solidFill>
                    <a:srgbClr val="000000"/>
                  </a:solidFill>
                  <a:latin typeface="Calibri" panose="020F0502020204030204" pitchFamily="34" charset="0"/>
                  <a:cs typeface="Calibri" panose="020F0502020204030204" pitchFamily="34" charset="0"/>
                  <a:sym typeface="Arial"/>
                </a:rPr>
                <a:t>cùng</a:t>
              </a:r>
              <a:r>
                <a:rPr lang="en-US" sz="2800" b="1" kern="0" dirty="0">
                  <a:solidFill>
                    <a:srgbClr val="000000"/>
                  </a:solidFill>
                  <a:latin typeface="Calibri" panose="020F0502020204030204" pitchFamily="34" charset="0"/>
                  <a:cs typeface="Calibri" panose="020F0502020204030204" pitchFamily="34" charset="0"/>
                  <a:sym typeface="Arial"/>
                </a:rPr>
                <a:t> </a:t>
              </a:r>
              <a:r>
                <a:rPr lang="en-US" sz="2800" b="1" kern="0" dirty="0" err="1">
                  <a:solidFill>
                    <a:srgbClr val="000000"/>
                  </a:solidFill>
                  <a:latin typeface="Calibri" panose="020F0502020204030204" pitchFamily="34" charset="0"/>
                  <a:cs typeface="Calibri" panose="020F0502020204030204" pitchFamily="34" charset="0"/>
                  <a:sym typeface="Arial"/>
                </a:rPr>
                <a:t>nhau</a:t>
              </a:r>
              <a:r>
                <a:rPr lang="en-US" sz="2800" b="1" kern="0" dirty="0">
                  <a:solidFill>
                    <a:srgbClr val="000000"/>
                  </a:solidFill>
                  <a:latin typeface="Calibri" panose="020F0502020204030204" pitchFamily="34" charset="0"/>
                  <a:cs typeface="Calibri" panose="020F0502020204030204" pitchFamily="34" charset="0"/>
                  <a:sym typeface="Arial"/>
                </a:rPr>
                <a:t>. </a:t>
              </a:r>
              <a:endParaRPr lang="vi-VN" sz="2800" b="1" kern="0" dirty="0">
                <a:solidFill>
                  <a:srgbClr val="000000"/>
                </a:solidFill>
                <a:latin typeface="Calibri" panose="020F0502020204030204" pitchFamily="34" charset="0"/>
                <a:cs typeface="Calibri" panose="020F0502020204030204" pitchFamily="34" charset="0"/>
                <a:sym typeface="Arial"/>
              </a:endParaRPr>
            </a:p>
          </p:txBody>
        </p:sp>
        <p:sp>
          <p:nvSpPr>
            <p:cNvPr id="10" name="Rectangle: Rounded Corners 9">
              <a:extLst>
                <a:ext uri="{FF2B5EF4-FFF2-40B4-BE49-F238E27FC236}">
                  <a16:creationId xmlns:a16="http://schemas.microsoft.com/office/drawing/2014/main" id="{FCB593F8-1717-41BA-B846-0CDBB46FAB7D}"/>
                </a:ext>
              </a:extLst>
            </p:cNvPr>
            <p:cNvSpPr/>
            <p:nvPr/>
          </p:nvSpPr>
          <p:spPr>
            <a:xfrm>
              <a:off x="4206137" y="1124622"/>
              <a:ext cx="2063835" cy="532287"/>
            </a:xfrm>
            <a:prstGeom prst="roundRect">
              <a:avLst>
                <a:gd name="adj" fmla="val 50000"/>
              </a:avLst>
            </a:prstGeom>
            <a:solidFill>
              <a:srgbClr val="FFFFCC"/>
            </a:solidFill>
            <a:ln w="38100" cap="flat" cmpd="sng" algn="ctr">
              <a:solidFill>
                <a:srgbClr val="002060"/>
              </a:solidFill>
              <a:prstDash val="dash"/>
            </a:ln>
            <a:effectLst/>
          </p:spPr>
          <p:txBody>
            <a:bodyPr rtlCol="0" anchor="ctr"/>
            <a:lstStyle/>
            <a:p>
              <a:pPr algn="ctr">
                <a:buClr>
                  <a:srgbClr val="000000"/>
                </a:buClr>
                <a:buFont typeface="Arial"/>
                <a:buNone/>
                <a:defRPr/>
              </a:pPr>
              <a:r>
                <a:rPr lang="en-US" sz="40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Calibri" panose="020F0502020204030204" pitchFamily="34" charset="0"/>
                  <a:cs typeface="Calibri" panose="020F0502020204030204" pitchFamily="34" charset="0"/>
                  <a:sym typeface="Arial"/>
                </a:rPr>
                <a:t>Yêu</a:t>
              </a:r>
              <a:r>
                <a:rPr lang="en-US" sz="40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Calibri" panose="020F0502020204030204" pitchFamily="34" charset="0"/>
                  <a:cs typeface="Calibri" panose="020F0502020204030204" pitchFamily="34" charset="0"/>
                  <a:sym typeface="Arial"/>
                </a:rPr>
                <a:t> </a:t>
              </a:r>
              <a:r>
                <a:rPr lang="en-US" sz="40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Calibri" panose="020F0502020204030204" pitchFamily="34" charset="0"/>
                  <a:cs typeface="Calibri" panose="020F0502020204030204" pitchFamily="34" charset="0"/>
                  <a:sym typeface="Arial"/>
                </a:rPr>
                <a:t>Cầu</a:t>
              </a:r>
              <a:endParaRPr lang="en-US" sz="40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Calibri" panose="020F0502020204030204" pitchFamily="34" charset="0"/>
                <a:cs typeface="Calibri" panose="020F0502020204030204" pitchFamily="34" charset="0"/>
                <a:sym typeface="Arial"/>
              </a:endParaRPr>
            </a:p>
          </p:txBody>
        </p:sp>
        <p:pic>
          <p:nvPicPr>
            <p:cNvPr id="11" name="Picture 10">
              <a:extLst>
                <a:ext uri="{FF2B5EF4-FFF2-40B4-BE49-F238E27FC236}">
                  <a16:creationId xmlns:a16="http://schemas.microsoft.com/office/drawing/2014/main" id="{96CC4645-0540-4C78-8AB3-351EE46F4338}"/>
                </a:ext>
              </a:extLst>
            </p:cNvPr>
            <p:cNvPicPr>
              <a:picLocks noChangeAspect="1"/>
            </p:cNvPicPr>
            <p:nvPr/>
          </p:nvPicPr>
          <p:blipFill>
            <a:blip r:embed="rId4"/>
            <a:stretch>
              <a:fillRect/>
            </a:stretch>
          </p:blipFill>
          <p:spPr>
            <a:xfrm flipH="1">
              <a:off x="3114052" y="1948075"/>
              <a:ext cx="570472" cy="570472"/>
            </a:xfrm>
            <a:prstGeom prst="rect">
              <a:avLst/>
            </a:prstGeom>
          </p:spPr>
        </p:pic>
        <p:pic>
          <p:nvPicPr>
            <p:cNvPr id="13" name="Picture 12">
              <a:extLst>
                <a:ext uri="{FF2B5EF4-FFF2-40B4-BE49-F238E27FC236}">
                  <a16:creationId xmlns:a16="http://schemas.microsoft.com/office/drawing/2014/main" id="{7FB36564-F17A-442E-94A5-E25FA28A156D}"/>
                </a:ext>
              </a:extLst>
            </p:cNvPr>
            <p:cNvPicPr>
              <a:picLocks noChangeAspect="1"/>
            </p:cNvPicPr>
            <p:nvPr/>
          </p:nvPicPr>
          <p:blipFill>
            <a:blip r:embed="rId4"/>
            <a:stretch>
              <a:fillRect/>
            </a:stretch>
          </p:blipFill>
          <p:spPr>
            <a:xfrm flipH="1">
              <a:off x="3114053" y="2589143"/>
              <a:ext cx="570471" cy="570471"/>
            </a:xfrm>
            <a:prstGeom prst="rect">
              <a:avLst/>
            </a:prstGeom>
          </p:spPr>
        </p:pic>
        <p:pic>
          <p:nvPicPr>
            <p:cNvPr id="14" name="Picture 13">
              <a:extLst>
                <a:ext uri="{FF2B5EF4-FFF2-40B4-BE49-F238E27FC236}">
                  <a16:creationId xmlns:a16="http://schemas.microsoft.com/office/drawing/2014/main" id="{C5DC8146-C765-48DD-8764-89060DA4F21E}"/>
                </a:ext>
              </a:extLst>
            </p:cNvPr>
            <p:cNvPicPr>
              <a:picLocks noChangeAspect="1"/>
            </p:cNvPicPr>
            <p:nvPr/>
          </p:nvPicPr>
          <p:blipFill>
            <a:blip r:embed="rId4"/>
            <a:stretch>
              <a:fillRect/>
            </a:stretch>
          </p:blipFill>
          <p:spPr>
            <a:xfrm flipH="1">
              <a:off x="3152674" y="3159614"/>
              <a:ext cx="570470" cy="570470"/>
            </a:xfrm>
            <a:prstGeom prst="rect">
              <a:avLst/>
            </a:prstGeom>
          </p:spPr>
        </p:pic>
      </p:grpSp>
      <p:grpSp>
        <p:nvGrpSpPr>
          <p:cNvPr id="15" name="Group 14">
            <a:extLst>
              <a:ext uri="{FF2B5EF4-FFF2-40B4-BE49-F238E27FC236}">
                <a16:creationId xmlns:a16="http://schemas.microsoft.com/office/drawing/2014/main" id="{4F116B51-B757-4171-ACB4-4D71A949DA9B}"/>
              </a:ext>
            </a:extLst>
          </p:cNvPr>
          <p:cNvGrpSpPr/>
          <p:nvPr/>
        </p:nvGrpSpPr>
        <p:grpSpPr>
          <a:xfrm>
            <a:off x="4712970" y="3440622"/>
            <a:ext cx="5445754" cy="2437071"/>
            <a:chOff x="5189220" y="3812803"/>
            <a:chExt cx="5445754" cy="2437071"/>
          </a:xfrm>
        </p:grpSpPr>
        <p:grpSp>
          <p:nvGrpSpPr>
            <p:cNvPr id="16" name="Group 15">
              <a:extLst>
                <a:ext uri="{FF2B5EF4-FFF2-40B4-BE49-F238E27FC236}">
                  <a16:creationId xmlns:a16="http://schemas.microsoft.com/office/drawing/2014/main" id="{1BAC598D-39D1-417D-BDD7-4F87F6233D23}"/>
                </a:ext>
              </a:extLst>
            </p:cNvPr>
            <p:cNvGrpSpPr/>
            <p:nvPr/>
          </p:nvGrpSpPr>
          <p:grpSpPr>
            <a:xfrm>
              <a:off x="5189220" y="3812803"/>
              <a:ext cx="5445754" cy="2437071"/>
              <a:chOff x="3323320" y="1250854"/>
              <a:chExt cx="5445754" cy="2437071"/>
            </a:xfrm>
          </p:grpSpPr>
          <p:sp>
            <p:nvSpPr>
              <p:cNvPr id="26" name="Rectangle: Rounded Corners 12">
                <a:extLst>
                  <a:ext uri="{FF2B5EF4-FFF2-40B4-BE49-F238E27FC236}">
                    <a16:creationId xmlns:a16="http://schemas.microsoft.com/office/drawing/2014/main" id="{6ACF9CE4-305A-401C-8E34-7007445396CA}"/>
                  </a:ext>
                </a:extLst>
              </p:cNvPr>
              <p:cNvSpPr/>
              <p:nvPr/>
            </p:nvSpPr>
            <p:spPr>
              <a:xfrm>
                <a:off x="3323320" y="1724299"/>
                <a:ext cx="5445754" cy="1963626"/>
              </a:xfrm>
              <a:custGeom>
                <a:avLst/>
                <a:gdLst>
                  <a:gd name="connsiteX0" fmla="*/ 0 w 5445754"/>
                  <a:gd name="connsiteY0" fmla="*/ 396103 h 1963626"/>
                  <a:gd name="connsiteX1" fmla="*/ 396103 w 5445754"/>
                  <a:gd name="connsiteY1" fmla="*/ 0 h 1963626"/>
                  <a:gd name="connsiteX2" fmla="*/ 1014360 w 5445754"/>
                  <a:gd name="connsiteY2" fmla="*/ 0 h 1963626"/>
                  <a:gd name="connsiteX3" fmla="*/ 1632617 w 5445754"/>
                  <a:gd name="connsiteY3" fmla="*/ 0 h 1963626"/>
                  <a:gd name="connsiteX4" fmla="*/ 2157803 w 5445754"/>
                  <a:gd name="connsiteY4" fmla="*/ 0 h 1963626"/>
                  <a:gd name="connsiteX5" fmla="*/ 2729525 w 5445754"/>
                  <a:gd name="connsiteY5" fmla="*/ 0 h 1963626"/>
                  <a:gd name="connsiteX6" fmla="*/ 3301247 w 5445754"/>
                  <a:gd name="connsiteY6" fmla="*/ 0 h 1963626"/>
                  <a:gd name="connsiteX7" fmla="*/ 4012575 w 5445754"/>
                  <a:gd name="connsiteY7" fmla="*/ 0 h 1963626"/>
                  <a:gd name="connsiteX8" fmla="*/ 5049651 w 5445754"/>
                  <a:gd name="connsiteY8" fmla="*/ 0 h 1963626"/>
                  <a:gd name="connsiteX9" fmla="*/ 5445754 w 5445754"/>
                  <a:gd name="connsiteY9" fmla="*/ 396103 h 1963626"/>
                  <a:gd name="connsiteX10" fmla="*/ 5445754 w 5445754"/>
                  <a:gd name="connsiteY10" fmla="*/ 970099 h 1963626"/>
                  <a:gd name="connsiteX11" fmla="*/ 5445754 w 5445754"/>
                  <a:gd name="connsiteY11" fmla="*/ 1567523 h 1963626"/>
                  <a:gd name="connsiteX12" fmla="*/ 5049651 w 5445754"/>
                  <a:gd name="connsiteY12" fmla="*/ 1963626 h 1963626"/>
                  <a:gd name="connsiteX13" fmla="*/ 4338323 w 5445754"/>
                  <a:gd name="connsiteY13" fmla="*/ 1963626 h 1963626"/>
                  <a:gd name="connsiteX14" fmla="*/ 3673530 w 5445754"/>
                  <a:gd name="connsiteY14" fmla="*/ 1963626 h 1963626"/>
                  <a:gd name="connsiteX15" fmla="*/ 2915667 w 5445754"/>
                  <a:gd name="connsiteY15" fmla="*/ 1963626 h 1963626"/>
                  <a:gd name="connsiteX16" fmla="*/ 2250874 w 5445754"/>
                  <a:gd name="connsiteY16" fmla="*/ 1963626 h 1963626"/>
                  <a:gd name="connsiteX17" fmla="*/ 1586082 w 5445754"/>
                  <a:gd name="connsiteY17" fmla="*/ 1963626 h 1963626"/>
                  <a:gd name="connsiteX18" fmla="*/ 396103 w 5445754"/>
                  <a:gd name="connsiteY18" fmla="*/ 1963626 h 1963626"/>
                  <a:gd name="connsiteX19" fmla="*/ 0 w 5445754"/>
                  <a:gd name="connsiteY19" fmla="*/ 1567523 h 1963626"/>
                  <a:gd name="connsiteX20" fmla="*/ 0 w 5445754"/>
                  <a:gd name="connsiteY20" fmla="*/ 993527 h 1963626"/>
                  <a:gd name="connsiteX21" fmla="*/ 0 w 5445754"/>
                  <a:gd name="connsiteY21" fmla="*/ 396103 h 1963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45754" h="1963626" fill="none" extrusionOk="0">
                    <a:moveTo>
                      <a:pt x="0" y="396103"/>
                    </a:moveTo>
                    <a:cubicBezTo>
                      <a:pt x="14917" y="198470"/>
                      <a:pt x="142186" y="32177"/>
                      <a:pt x="396103" y="0"/>
                    </a:cubicBezTo>
                    <a:cubicBezTo>
                      <a:pt x="534279" y="-19845"/>
                      <a:pt x="801978" y="-18245"/>
                      <a:pt x="1014360" y="0"/>
                    </a:cubicBezTo>
                    <a:cubicBezTo>
                      <a:pt x="1226742" y="18245"/>
                      <a:pt x="1376676" y="-3869"/>
                      <a:pt x="1632617" y="0"/>
                    </a:cubicBezTo>
                    <a:cubicBezTo>
                      <a:pt x="1888558" y="3869"/>
                      <a:pt x="2004088" y="473"/>
                      <a:pt x="2157803" y="0"/>
                    </a:cubicBezTo>
                    <a:cubicBezTo>
                      <a:pt x="2311518" y="-473"/>
                      <a:pt x="2451318" y="9934"/>
                      <a:pt x="2729525" y="0"/>
                    </a:cubicBezTo>
                    <a:cubicBezTo>
                      <a:pt x="3007732" y="-9934"/>
                      <a:pt x="3086480" y="870"/>
                      <a:pt x="3301247" y="0"/>
                    </a:cubicBezTo>
                    <a:cubicBezTo>
                      <a:pt x="3516014" y="-870"/>
                      <a:pt x="3815233" y="-35187"/>
                      <a:pt x="4012575" y="0"/>
                    </a:cubicBezTo>
                    <a:cubicBezTo>
                      <a:pt x="4209917" y="35187"/>
                      <a:pt x="4631353" y="-37544"/>
                      <a:pt x="5049651" y="0"/>
                    </a:cubicBezTo>
                    <a:cubicBezTo>
                      <a:pt x="5275524" y="-584"/>
                      <a:pt x="5425162" y="137386"/>
                      <a:pt x="5445754" y="396103"/>
                    </a:cubicBezTo>
                    <a:cubicBezTo>
                      <a:pt x="5453241" y="588062"/>
                      <a:pt x="5459079" y="847733"/>
                      <a:pt x="5445754" y="970099"/>
                    </a:cubicBezTo>
                    <a:cubicBezTo>
                      <a:pt x="5432429" y="1092465"/>
                      <a:pt x="5457498" y="1420661"/>
                      <a:pt x="5445754" y="1567523"/>
                    </a:cubicBezTo>
                    <a:cubicBezTo>
                      <a:pt x="5463716" y="1786438"/>
                      <a:pt x="5283226" y="1989753"/>
                      <a:pt x="5049651" y="1963626"/>
                    </a:cubicBezTo>
                    <a:cubicBezTo>
                      <a:pt x="4832062" y="1941321"/>
                      <a:pt x="4535687" y="1973711"/>
                      <a:pt x="4338323" y="1963626"/>
                    </a:cubicBezTo>
                    <a:cubicBezTo>
                      <a:pt x="4140959" y="1953541"/>
                      <a:pt x="3898171" y="1954452"/>
                      <a:pt x="3673530" y="1963626"/>
                    </a:cubicBezTo>
                    <a:cubicBezTo>
                      <a:pt x="3448889" y="1972800"/>
                      <a:pt x="3127227" y="1926565"/>
                      <a:pt x="2915667" y="1963626"/>
                    </a:cubicBezTo>
                    <a:cubicBezTo>
                      <a:pt x="2704107" y="2000687"/>
                      <a:pt x="2578096" y="1954043"/>
                      <a:pt x="2250874" y="1963626"/>
                    </a:cubicBezTo>
                    <a:cubicBezTo>
                      <a:pt x="1923652" y="1973209"/>
                      <a:pt x="1761142" y="1964249"/>
                      <a:pt x="1586082" y="1963626"/>
                    </a:cubicBezTo>
                    <a:cubicBezTo>
                      <a:pt x="1411022" y="1963003"/>
                      <a:pt x="939232" y="1939074"/>
                      <a:pt x="396103" y="1963626"/>
                    </a:cubicBezTo>
                    <a:cubicBezTo>
                      <a:pt x="176570" y="1972654"/>
                      <a:pt x="-2277" y="1760118"/>
                      <a:pt x="0" y="1567523"/>
                    </a:cubicBezTo>
                    <a:cubicBezTo>
                      <a:pt x="27606" y="1395190"/>
                      <a:pt x="17578" y="1167575"/>
                      <a:pt x="0" y="993527"/>
                    </a:cubicBezTo>
                    <a:cubicBezTo>
                      <a:pt x="-17578" y="819479"/>
                      <a:pt x="5962" y="600177"/>
                      <a:pt x="0" y="396103"/>
                    </a:cubicBezTo>
                    <a:close/>
                  </a:path>
                  <a:path w="5445754" h="1963626" stroke="0" extrusionOk="0">
                    <a:moveTo>
                      <a:pt x="0" y="396103"/>
                    </a:moveTo>
                    <a:cubicBezTo>
                      <a:pt x="393" y="189365"/>
                      <a:pt x="202428" y="44828"/>
                      <a:pt x="396103" y="0"/>
                    </a:cubicBezTo>
                    <a:cubicBezTo>
                      <a:pt x="701241" y="29580"/>
                      <a:pt x="774513" y="-32670"/>
                      <a:pt x="1107431" y="0"/>
                    </a:cubicBezTo>
                    <a:cubicBezTo>
                      <a:pt x="1440349" y="32670"/>
                      <a:pt x="1513198" y="-21624"/>
                      <a:pt x="1679153" y="0"/>
                    </a:cubicBezTo>
                    <a:cubicBezTo>
                      <a:pt x="1845108" y="21624"/>
                      <a:pt x="1997144" y="-27295"/>
                      <a:pt x="2250874" y="0"/>
                    </a:cubicBezTo>
                    <a:cubicBezTo>
                      <a:pt x="2504604" y="27295"/>
                      <a:pt x="2711605" y="7336"/>
                      <a:pt x="2962202" y="0"/>
                    </a:cubicBezTo>
                    <a:cubicBezTo>
                      <a:pt x="3212799" y="-7336"/>
                      <a:pt x="3396565" y="-21926"/>
                      <a:pt x="3580459" y="0"/>
                    </a:cubicBezTo>
                    <a:cubicBezTo>
                      <a:pt x="3764353" y="21926"/>
                      <a:pt x="4140455" y="-10520"/>
                      <a:pt x="4338323" y="0"/>
                    </a:cubicBezTo>
                    <a:cubicBezTo>
                      <a:pt x="4536191" y="10520"/>
                      <a:pt x="4756895" y="-27317"/>
                      <a:pt x="5049651" y="0"/>
                    </a:cubicBezTo>
                    <a:cubicBezTo>
                      <a:pt x="5252462" y="8396"/>
                      <a:pt x="5464440" y="156656"/>
                      <a:pt x="5445754" y="396103"/>
                    </a:cubicBezTo>
                    <a:cubicBezTo>
                      <a:pt x="5418680" y="626552"/>
                      <a:pt x="5435522" y="841290"/>
                      <a:pt x="5445754" y="958385"/>
                    </a:cubicBezTo>
                    <a:cubicBezTo>
                      <a:pt x="5455986" y="1075480"/>
                      <a:pt x="5463851" y="1403102"/>
                      <a:pt x="5445754" y="1567523"/>
                    </a:cubicBezTo>
                    <a:cubicBezTo>
                      <a:pt x="5460854" y="1793718"/>
                      <a:pt x="5266927" y="1954313"/>
                      <a:pt x="5049651" y="1963626"/>
                    </a:cubicBezTo>
                    <a:cubicBezTo>
                      <a:pt x="4893569" y="1952252"/>
                      <a:pt x="4740733" y="1989570"/>
                      <a:pt x="4477929" y="1963626"/>
                    </a:cubicBezTo>
                    <a:cubicBezTo>
                      <a:pt x="4215125" y="1937682"/>
                      <a:pt x="4041768" y="1981816"/>
                      <a:pt x="3766601" y="1963626"/>
                    </a:cubicBezTo>
                    <a:cubicBezTo>
                      <a:pt x="3491434" y="1945436"/>
                      <a:pt x="3175128" y="1986950"/>
                      <a:pt x="3008738" y="1963626"/>
                    </a:cubicBezTo>
                    <a:cubicBezTo>
                      <a:pt x="2842348" y="1940302"/>
                      <a:pt x="2520816" y="1948751"/>
                      <a:pt x="2390481" y="1963626"/>
                    </a:cubicBezTo>
                    <a:cubicBezTo>
                      <a:pt x="2260146" y="1978501"/>
                      <a:pt x="1973823" y="1945581"/>
                      <a:pt x="1772224" y="1963626"/>
                    </a:cubicBezTo>
                    <a:cubicBezTo>
                      <a:pt x="1570625" y="1981671"/>
                      <a:pt x="1247296" y="1971923"/>
                      <a:pt x="1014360" y="1963626"/>
                    </a:cubicBezTo>
                    <a:cubicBezTo>
                      <a:pt x="781424" y="1955329"/>
                      <a:pt x="596949" y="1952585"/>
                      <a:pt x="396103" y="1963626"/>
                    </a:cubicBezTo>
                    <a:cubicBezTo>
                      <a:pt x="223264" y="1951137"/>
                      <a:pt x="13486" y="1793150"/>
                      <a:pt x="0" y="1567523"/>
                    </a:cubicBezTo>
                    <a:cubicBezTo>
                      <a:pt x="-10579" y="1436190"/>
                      <a:pt x="-20792" y="1153264"/>
                      <a:pt x="0" y="1005241"/>
                    </a:cubicBezTo>
                    <a:cubicBezTo>
                      <a:pt x="20792" y="857218"/>
                      <a:pt x="-6695" y="631352"/>
                      <a:pt x="0" y="396103"/>
                    </a:cubicBezTo>
                    <a:close/>
                  </a:path>
                </a:pathLst>
              </a:custGeom>
              <a:solidFill>
                <a:srgbClr val="FFFFFF">
                  <a:alpha val="85000"/>
                </a:srgbClr>
              </a:solidFill>
              <a:ln w="38100" cap="flat" cmpd="sng" algn="ctr">
                <a:solidFill>
                  <a:srgbClr val="002060"/>
                </a:solidFill>
                <a:prstDash val="solid"/>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a:effectLst/>
            </p:spPr>
            <p:txBody>
              <a:bodyPr rtlCol="0" anchor="b"/>
              <a:lstStyle/>
              <a:p>
                <a:pPr algn="just">
                  <a:lnSpc>
                    <a:spcPct val="110000"/>
                  </a:lnSpc>
                  <a:buClr>
                    <a:srgbClr val="000000"/>
                  </a:buClr>
                  <a:buFont typeface="Arial"/>
                  <a:buNone/>
                  <a:defRPr/>
                </a:pPr>
                <a:r>
                  <a:rPr lang="en-US" sz="2800" b="1" kern="0" dirty="0">
                    <a:solidFill>
                      <a:srgbClr val="000000"/>
                    </a:solidFill>
                    <a:latin typeface="Calibri" panose="020F0502020204030204" pitchFamily="34" charset="0"/>
                    <a:cs typeface="Calibri" panose="020F0502020204030204" pitchFamily="34" charset="0"/>
                    <a:sym typeface="Arial"/>
                  </a:rPr>
                  <a:t>1. </a:t>
                </a:r>
                <a:r>
                  <a:rPr lang="en-US" sz="2800" b="1" kern="0" dirty="0" err="1">
                    <a:solidFill>
                      <a:srgbClr val="000000"/>
                    </a:solidFill>
                    <a:latin typeface="Calibri" panose="020F0502020204030204" pitchFamily="34" charset="0"/>
                    <a:cs typeface="Calibri" panose="020F0502020204030204" pitchFamily="34" charset="0"/>
                    <a:sym typeface="Arial"/>
                  </a:rPr>
                  <a:t>Đọc</a:t>
                </a:r>
                <a:r>
                  <a:rPr lang="en-US" sz="2800" b="1" kern="0" dirty="0">
                    <a:solidFill>
                      <a:srgbClr val="000000"/>
                    </a:solidFill>
                    <a:latin typeface="Calibri" panose="020F0502020204030204" pitchFamily="34" charset="0"/>
                    <a:cs typeface="Calibri" panose="020F0502020204030204" pitchFamily="34" charset="0"/>
                    <a:sym typeface="Arial"/>
                  </a:rPr>
                  <a:t> </a:t>
                </a:r>
                <a:r>
                  <a:rPr lang="en-US" sz="2800" b="1" kern="0" dirty="0" err="1">
                    <a:solidFill>
                      <a:srgbClr val="000000"/>
                    </a:solidFill>
                    <a:latin typeface="Calibri" panose="020F0502020204030204" pitchFamily="34" charset="0"/>
                    <a:cs typeface="Calibri" panose="020F0502020204030204" pitchFamily="34" charset="0"/>
                    <a:sym typeface="Arial"/>
                  </a:rPr>
                  <a:t>đúng</a:t>
                </a:r>
                <a:r>
                  <a:rPr lang="en-US" sz="2800" b="1" kern="0" dirty="0">
                    <a:solidFill>
                      <a:srgbClr val="000000"/>
                    </a:solidFill>
                    <a:latin typeface="Calibri" panose="020F0502020204030204" pitchFamily="34" charset="0"/>
                    <a:cs typeface="Calibri" panose="020F0502020204030204" pitchFamily="34" charset="0"/>
                    <a:sym typeface="Arial"/>
                  </a:rPr>
                  <a:t>.</a:t>
                </a:r>
              </a:p>
              <a:p>
                <a:pPr algn="just">
                  <a:lnSpc>
                    <a:spcPct val="110000"/>
                  </a:lnSpc>
                  <a:buClr>
                    <a:srgbClr val="000000"/>
                  </a:buClr>
                  <a:buFont typeface="Arial"/>
                  <a:buNone/>
                  <a:defRPr/>
                </a:pPr>
                <a:r>
                  <a:rPr lang="en-US" sz="2800" b="1" kern="0" dirty="0">
                    <a:solidFill>
                      <a:srgbClr val="000000"/>
                    </a:solidFill>
                    <a:latin typeface="Calibri" panose="020F0502020204030204" pitchFamily="34" charset="0"/>
                    <a:cs typeface="Calibri" panose="020F0502020204030204" pitchFamily="34" charset="0"/>
                    <a:sym typeface="Arial"/>
                  </a:rPr>
                  <a:t>2. </a:t>
                </a:r>
                <a:r>
                  <a:rPr lang="en-US" sz="2800" b="1" kern="0" dirty="0" err="1">
                    <a:solidFill>
                      <a:srgbClr val="000000"/>
                    </a:solidFill>
                    <a:latin typeface="Calibri" panose="020F0502020204030204" pitchFamily="34" charset="0"/>
                    <a:cs typeface="Calibri" panose="020F0502020204030204" pitchFamily="34" charset="0"/>
                    <a:sym typeface="Arial"/>
                  </a:rPr>
                  <a:t>Đọc</a:t>
                </a:r>
                <a:r>
                  <a:rPr lang="en-US" sz="2800" b="1" kern="0" dirty="0">
                    <a:solidFill>
                      <a:srgbClr val="000000"/>
                    </a:solidFill>
                    <a:latin typeface="Calibri" panose="020F0502020204030204" pitchFamily="34" charset="0"/>
                    <a:cs typeface="Calibri" panose="020F0502020204030204" pitchFamily="34" charset="0"/>
                    <a:sym typeface="Arial"/>
                  </a:rPr>
                  <a:t> to, </a:t>
                </a:r>
                <a:r>
                  <a:rPr lang="en-US" sz="2800" b="1" kern="0" dirty="0" err="1">
                    <a:solidFill>
                      <a:srgbClr val="000000"/>
                    </a:solidFill>
                    <a:latin typeface="Calibri" panose="020F0502020204030204" pitchFamily="34" charset="0"/>
                    <a:cs typeface="Calibri" panose="020F0502020204030204" pitchFamily="34" charset="0"/>
                    <a:sym typeface="Arial"/>
                  </a:rPr>
                  <a:t>rõ</a:t>
                </a:r>
                <a:r>
                  <a:rPr lang="en-US" sz="2800" b="1" kern="0" dirty="0">
                    <a:solidFill>
                      <a:srgbClr val="000000"/>
                    </a:solidFill>
                    <a:latin typeface="Calibri" panose="020F0502020204030204" pitchFamily="34" charset="0"/>
                    <a:cs typeface="Calibri" panose="020F0502020204030204" pitchFamily="34" charset="0"/>
                    <a:sym typeface="Arial"/>
                  </a:rPr>
                  <a:t>.</a:t>
                </a:r>
              </a:p>
              <a:p>
                <a:pPr algn="just">
                  <a:lnSpc>
                    <a:spcPct val="110000"/>
                  </a:lnSpc>
                  <a:buClr>
                    <a:srgbClr val="000000"/>
                  </a:buClr>
                  <a:buFont typeface="Arial"/>
                  <a:buNone/>
                  <a:defRPr/>
                </a:pPr>
                <a:r>
                  <a:rPr lang="en-US" sz="2800" b="1" kern="0" dirty="0">
                    <a:solidFill>
                      <a:srgbClr val="000000"/>
                    </a:solidFill>
                    <a:latin typeface="Calibri" panose="020F0502020204030204" pitchFamily="34" charset="0"/>
                    <a:cs typeface="Calibri" panose="020F0502020204030204" pitchFamily="34" charset="0"/>
                    <a:sym typeface="Arial"/>
                  </a:rPr>
                  <a:t>3. </a:t>
                </a:r>
                <a:r>
                  <a:rPr lang="en-US" sz="2800" b="1" kern="0" dirty="0" err="1">
                    <a:solidFill>
                      <a:srgbClr val="000000"/>
                    </a:solidFill>
                    <a:latin typeface="Calibri" panose="020F0502020204030204" pitchFamily="34" charset="0"/>
                    <a:cs typeface="Calibri" panose="020F0502020204030204" pitchFamily="34" charset="0"/>
                    <a:sym typeface="Arial"/>
                  </a:rPr>
                  <a:t>Đọc</a:t>
                </a:r>
                <a:r>
                  <a:rPr lang="en-US" sz="2800" b="1" kern="0" dirty="0">
                    <a:solidFill>
                      <a:srgbClr val="000000"/>
                    </a:solidFill>
                    <a:latin typeface="Calibri" panose="020F0502020204030204" pitchFamily="34" charset="0"/>
                    <a:cs typeface="Calibri" panose="020F0502020204030204" pitchFamily="34" charset="0"/>
                    <a:sym typeface="Arial"/>
                  </a:rPr>
                  <a:t> </a:t>
                </a:r>
                <a:r>
                  <a:rPr lang="en-US" sz="2800" b="1" kern="0" dirty="0" err="1">
                    <a:solidFill>
                      <a:srgbClr val="000000"/>
                    </a:solidFill>
                    <a:latin typeface="Calibri" panose="020F0502020204030204" pitchFamily="34" charset="0"/>
                    <a:cs typeface="Calibri" panose="020F0502020204030204" pitchFamily="34" charset="0"/>
                    <a:sym typeface="Arial"/>
                  </a:rPr>
                  <a:t>ngắt</a:t>
                </a:r>
                <a:r>
                  <a:rPr lang="en-US" sz="2800" b="1" kern="0" dirty="0">
                    <a:solidFill>
                      <a:srgbClr val="000000"/>
                    </a:solidFill>
                    <a:latin typeface="Calibri" panose="020F0502020204030204" pitchFamily="34" charset="0"/>
                    <a:cs typeface="Calibri" panose="020F0502020204030204" pitchFamily="34" charset="0"/>
                    <a:sym typeface="Arial"/>
                  </a:rPr>
                  <a:t>, </a:t>
                </a:r>
                <a:r>
                  <a:rPr lang="en-US" sz="2800" b="1" kern="0" dirty="0" err="1">
                    <a:solidFill>
                      <a:srgbClr val="000000"/>
                    </a:solidFill>
                    <a:latin typeface="Calibri" panose="020F0502020204030204" pitchFamily="34" charset="0"/>
                    <a:cs typeface="Calibri" panose="020F0502020204030204" pitchFamily="34" charset="0"/>
                    <a:sym typeface="Arial"/>
                  </a:rPr>
                  <a:t>nghỉ</a:t>
                </a:r>
                <a:r>
                  <a:rPr lang="en-US" sz="2800" b="1" kern="0" dirty="0">
                    <a:solidFill>
                      <a:srgbClr val="000000"/>
                    </a:solidFill>
                    <a:latin typeface="Calibri" panose="020F0502020204030204" pitchFamily="34" charset="0"/>
                    <a:cs typeface="Calibri" panose="020F0502020204030204" pitchFamily="34" charset="0"/>
                    <a:sym typeface="Arial"/>
                  </a:rPr>
                  <a:t> </a:t>
                </a:r>
                <a:r>
                  <a:rPr lang="en-US" sz="2800" b="1" kern="0" dirty="0" err="1">
                    <a:solidFill>
                      <a:srgbClr val="000000"/>
                    </a:solidFill>
                    <a:latin typeface="Calibri" panose="020F0502020204030204" pitchFamily="34" charset="0"/>
                    <a:cs typeface="Calibri" panose="020F0502020204030204" pitchFamily="34" charset="0"/>
                    <a:sym typeface="Arial"/>
                  </a:rPr>
                  <a:t>đúng</a:t>
                </a:r>
                <a:r>
                  <a:rPr lang="en-US" sz="2800" b="1" kern="0" dirty="0">
                    <a:solidFill>
                      <a:srgbClr val="000000"/>
                    </a:solidFill>
                    <a:latin typeface="Calibri" panose="020F0502020204030204" pitchFamily="34" charset="0"/>
                    <a:cs typeface="Calibri" panose="020F0502020204030204" pitchFamily="34" charset="0"/>
                    <a:sym typeface="Arial"/>
                  </a:rPr>
                  <a:t> </a:t>
                </a:r>
                <a:r>
                  <a:rPr lang="en-US" sz="2800" b="1" kern="0" dirty="0" err="1">
                    <a:solidFill>
                      <a:srgbClr val="000000"/>
                    </a:solidFill>
                    <a:latin typeface="Calibri" panose="020F0502020204030204" pitchFamily="34" charset="0"/>
                    <a:cs typeface="Calibri" panose="020F0502020204030204" pitchFamily="34" charset="0"/>
                    <a:sym typeface="Arial"/>
                  </a:rPr>
                  <a:t>chỗ</a:t>
                </a:r>
                <a:r>
                  <a:rPr lang="en-US" sz="2800" b="1" kern="0" dirty="0">
                    <a:solidFill>
                      <a:srgbClr val="000000"/>
                    </a:solidFill>
                    <a:latin typeface="Calibri" panose="020F0502020204030204" pitchFamily="34" charset="0"/>
                    <a:cs typeface="Calibri" panose="020F0502020204030204" pitchFamily="34" charset="0"/>
                    <a:sym typeface="Arial"/>
                  </a:rPr>
                  <a:t>.</a:t>
                </a:r>
              </a:p>
            </p:txBody>
          </p:sp>
          <p:sp>
            <p:nvSpPr>
              <p:cNvPr id="27" name="Rectangle: Rounded Corners 26">
                <a:extLst>
                  <a:ext uri="{FF2B5EF4-FFF2-40B4-BE49-F238E27FC236}">
                    <a16:creationId xmlns:a16="http://schemas.microsoft.com/office/drawing/2014/main" id="{1FE21878-7589-4F80-AD49-E89E9F6F6369}"/>
                  </a:ext>
                </a:extLst>
              </p:cNvPr>
              <p:cNvSpPr/>
              <p:nvPr/>
            </p:nvSpPr>
            <p:spPr>
              <a:xfrm>
                <a:off x="4156061" y="1250854"/>
                <a:ext cx="3933275" cy="796835"/>
              </a:xfrm>
              <a:prstGeom prst="roundRect">
                <a:avLst>
                  <a:gd name="adj" fmla="val 50000"/>
                </a:avLst>
              </a:prstGeom>
              <a:solidFill>
                <a:srgbClr val="FFFFCC"/>
              </a:solidFill>
              <a:ln w="38100" cap="flat" cmpd="sng" algn="ctr">
                <a:solidFill>
                  <a:srgbClr val="002060"/>
                </a:solidFill>
                <a:prstDash val="dash"/>
              </a:ln>
              <a:effectLst/>
            </p:spPr>
            <p:txBody>
              <a:bodyPr rtlCol="0" anchor="ctr"/>
              <a:lstStyle/>
              <a:p>
                <a:pPr algn="ctr">
                  <a:buClr>
                    <a:srgbClr val="000000"/>
                  </a:buClr>
                  <a:buFont typeface="Arial"/>
                  <a:buNone/>
                  <a:defRPr/>
                </a:pPr>
                <a:r>
                  <a:rPr lang="en-US" sz="32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Calibri" panose="020F0502020204030204" pitchFamily="34" charset="0"/>
                    <a:cs typeface="Calibri" panose="020F0502020204030204" pitchFamily="34" charset="0"/>
                    <a:sym typeface="Arial"/>
                  </a:rPr>
                  <a:t>Tiêu</a:t>
                </a:r>
                <a:r>
                  <a:rPr lang="en-US" sz="32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Calibri" panose="020F0502020204030204" pitchFamily="34" charset="0"/>
                    <a:cs typeface="Calibri" panose="020F0502020204030204" pitchFamily="34" charset="0"/>
                    <a:sym typeface="Arial"/>
                  </a:rPr>
                  <a:t> </a:t>
                </a:r>
                <a:r>
                  <a:rPr lang="en-US" sz="32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Calibri" panose="020F0502020204030204" pitchFamily="34" charset="0"/>
                    <a:cs typeface="Calibri" panose="020F0502020204030204" pitchFamily="34" charset="0"/>
                    <a:sym typeface="Arial"/>
                  </a:rPr>
                  <a:t>chí</a:t>
                </a:r>
                <a:r>
                  <a:rPr lang="en-US" sz="32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Calibri" panose="020F0502020204030204" pitchFamily="34" charset="0"/>
                    <a:cs typeface="Calibri" panose="020F0502020204030204" pitchFamily="34" charset="0"/>
                    <a:sym typeface="Arial"/>
                  </a:rPr>
                  <a:t> </a:t>
                </a:r>
                <a:r>
                  <a:rPr lang="en-US" sz="32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Calibri" panose="020F0502020204030204" pitchFamily="34" charset="0"/>
                    <a:cs typeface="Calibri" panose="020F0502020204030204" pitchFamily="34" charset="0"/>
                    <a:sym typeface="Arial"/>
                  </a:rPr>
                  <a:t>đánh</a:t>
                </a:r>
                <a:r>
                  <a:rPr lang="en-US" sz="32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Calibri" panose="020F0502020204030204" pitchFamily="34" charset="0"/>
                    <a:cs typeface="Calibri" panose="020F0502020204030204" pitchFamily="34" charset="0"/>
                    <a:sym typeface="Arial"/>
                  </a:rPr>
                  <a:t> </a:t>
                </a:r>
                <a:r>
                  <a:rPr lang="en-US" sz="32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Calibri" panose="020F0502020204030204" pitchFamily="34" charset="0"/>
                    <a:cs typeface="Calibri" panose="020F0502020204030204" pitchFamily="34" charset="0"/>
                    <a:sym typeface="Arial"/>
                  </a:rPr>
                  <a:t>giá</a:t>
                </a:r>
                <a:endParaRPr lang="en-US" sz="32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Calibri" panose="020F0502020204030204" pitchFamily="34" charset="0"/>
                  <a:cs typeface="Calibri" panose="020F0502020204030204" pitchFamily="34" charset="0"/>
                  <a:sym typeface="Arial"/>
                </a:endParaRPr>
              </a:p>
            </p:txBody>
          </p:sp>
        </p:grpSp>
        <p:pic>
          <p:nvPicPr>
            <p:cNvPr id="17" name="Picture 16">
              <a:extLst>
                <a:ext uri="{FF2B5EF4-FFF2-40B4-BE49-F238E27FC236}">
                  <a16:creationId xmlns:a16="http://schemas.microsoft.com/office/drawing/2014/main" id="{7A4EC7D9-9D24-488D-A7D1-05999CF71641}"/>
                </a:ext>
              </a:extLst>
            </p:cNvPr>
            <p:cNvPicPr>
              <a:picLocks noChangeAspect="1"/>
            </p:cNvPicPr>
            <p:nvPr/>
          </p:nvPicPr>
          <p:blipFill>
            <a:blip r:embed="rId5"/>
            <a:stretch>
              <a:fillRect/>
            </a:stretch>
          </p:blipFill>
          <p:spPr>
            <a:xfrm>
              <a:off x="7631950" y="4700185"/>
              <a:ext cx="469963" cy="469963"/>
            </a:xfrm>
            <a:prstGeom prst="rect">
              <a:avLst/>
            </a:prstGeom>
          </p:spPr>
        </p:pic>
        <p:pic>
          <p:nvPicPr>
            <p:cNvPr id="18" name="Picture 17">
              <a:extLst>
                <a:ext uri="{FF2B5EF4-FFF2-40B4-BE49-F238E27FC236}">
                  <a16:creationId xmlns:a16="http://schemas.microsoft.com/office/drawing/2014/main" id="{EBE79174-85BA-452B-9BA5-58520FF9C6ED}"/>
                </a:ext>
              </a:extLst>
            </p:cNvPr>
            <p:cNvPicPr>
              <a:picLocks noChangeAspect="1"/>
            </p:cNvPicPr>
            <p:nvPr/>
          </p:nvPicPr>
          <p:blipFill>
            <a:blip r:embed="rId6"/>
            <a:stretch>
              <a:fillRect/>
            </a:stretch>
          </p:blipFill>
          <p:spPr>
            <a:xfrm>
              <a:off x="7161001" y="4690660"/>
              <a:ext cx="469963" cy="469963"/>
            </a:xfrm>
            <a:prstGeom prst="rect">
              <a:avLst/>
            </a:prstGeom>
          </p:spPr>
        </p:pic>
        <p:pic>
          <p:nvPicPr>
            <p:cNvPr id="19" name="Picture 18">
              <a:extLst>
                <a:ext uri="{FF2B5EF4-FFF2-40B4-BE49-F238E27FC236}">
                  <a16:creationId xmlns:a16="http://schemas.microsoft.com/office/drawing/2014/main" id="{B0EADBCD-73CB-480A-ABA1-D776B02941F7}"/>
                </a:ext>
              </a:extLst>
            </p:cNvPr>
            <p:cNvPicPr>
              <a:picLocks noChangeAspect="1"/>
            </p:cNvPicPr>
            <p:nvPr/>
          </p:nvPicPr>
          <p:blipFill>
            <a:blip r:embed="rId7"/>
            <a:stretch>
              <a:fillRect/>
            </a:stretch>
          </p:blipFill>
          <p:spPr>
            <a:xfrm>
              <a:off x="8150524" y="4690660"/>
              <a:ext cx="469963" cy="469963"/>
            </a:xfrm>
            <a:prstGeom prst="rect">
              <a:avLst/>
            </a:prstGeom>
          </p:spPr>
        </p:pic>
        <p:pic>
          <p:nvPicPr>
            <p:cNvPr id="20" name="Picture 19">
              <a:extLst>
                <a:ext uri="{FF2B5EF4-FFF2-40B4-BE49-F238E27FC236}">
                  <a16:creationId xmlns:a16="http://schemas.microsoft.com/office/drawing/2014/main" id="{0BC25AD2-FEA4-461F-8971-7D3BB7BB48DF}"/>
                </a:ext>
              </a:extLst>
            </p:cNvPr>
            <p:cNvPicPr>
              <a:picLocks noChangeAspect="1"/>
            </p:cNvPicPr>
            <p:nvPr/>
          </p:nvPicPr>
          <p:blipFill>
            <a:blip r:embed="rId5"/>
            <a:stretch>
              <a:fillRect/>
            </a:stretch>
          </p:blipFill>
          <p:spPr>
            <a:xfrm>
              <a:off x="7666906" y="5170587"/>
              <a:ext cx="469963" cy="469963"/>
            </a:xfrm>
            <a:prstGeom prst="rect">
              <a:avLst/>
            </a:prstGeom>
          </p:spPr>
        </p:pic>
        <p:pic>
          <p:nvPicPr>
            <p:cNvPr id="21" name="Picture 20">
              <a:extLst>
                <a:ext uri="{FF2B5EF4-FFF2-40B4-BE49-F238E27FC236}">
                  <a16:creationId xmlns:a16="http://schemas.microsoft.com/office/drawing/2014/main" id="{C8DC1FC7-1A79-463B-A80E-4B3FBAAF8827}"/>
                </a:ext>
              </a:extLst>
            </p:cNvPr>
            <p:cNvPicPr>
              <a:picLocks noChangeAspect="1"/>
            </p:cNvPicPr>
            <p:nvPr/>
          </p:nvPicPr>
          <p:blipFill>
            <a:blip r:embed="rId6"/>
            <a:stretch>
              <a:fillRect/>
            </a:stretch>
          </p:blipFill>
          <p:spPr>
            <a:xfrm>
              <a:off x="7215007" y="5170587"/>
              <a:ext cx="469963" cy="469963"/>
            </a:xfrm>
            <a:prstGeom prst="rect">
              <a:avLst/>
            </a:prstGeom>
          </p:spPr>
        </p:pic>
        <p:pic>
          <p:nvPicPr>
            <p:cNvPr id="22" name="Picture 21">
              <a:extLst>
                <a:ext uri="{FF2B5EF4-FFF2-40B4-BE49-F238E27FC236}">
                  <a16:creationId xmlns:a16="http://schemas.microsoft.com/office/drawing/2014/main" id="{E3017789-B617-498B-A100-5736FA1A6FB6}"/>
                </a:ext>
              </a:extLst>
            </p:cNvPr>
            <p:cNvPicPr>
              <a:picLocks noChangeAspect="1"/>
            </p:cNvPicPr>
            <p:nvPr/>
          </p:nvPicPr>
          <p:blipFill>
            <a:blip r:embed="rId7"/>
            <a:stretch>
              <a:fillRect/>
            </a:stretch>
          </p:blipFill>
          <p:spPr>
            <a:xfrm>
              <a:off x="8223580" y="5170587"/>
              <a:ext cx="469963" cy="469963"/>
            </a:xfrm>
            <a:prstGeom prst="rect">
              <a:avLst/>
            </a:prstGeom>
          </p:spPr>
        </p:pic>
        <p:pic>
          <p:nvPicPr>
            <p:cNvPr id="23" name="Picture 22">
              <a:extLst>
                <a:ext uri="{FF2B5EF4-FFF2-40B4-BE49-F238E27FC236}">
                  <a16:creationId xmlns:a16="http://schemas.microsoft.com/office/drawing/2014/main" id="{FCED12C9-E887-4C3B-BB90-D4F82E4EAA86}"/>
                </a:ext>
              </a:extLst>
            </p:cNvPr>
            <p:cNvPicPr>
              <a:picLocks noChangeAspect="1"/>
            </p:cNvPicPr>
            <p:nvPr/>
          </p:nvPicPr>
          <p:blipFill>
            <a:blip r:embed="rId5"/>
            <a:stretch>
              <a:fillRect/>
            </a:stretch>
          </p:blipFill>
          <p:spPr>
            <a:xfrm>
              <a:off x="9712887" y="5632246"/>
              <a:ext cx="469963" cy="469963"/>
            </a:xfrm>
            <a:prstGeom prst="rect">
              <a:avLst/>
            </a:prstGeom>
          </p:spPr>
        </p:pic>
        <p:pic>
          <p:nvPicPr>
            <p:cNvPr id="24" name="Picture 23">
              <a:extLst>
                <a:ext uri="{FF2B5EF4-FFF2-40B4-BE49-F238E27FC236}">
                  <a16:creationId xmlns:a16="http://schemas.microsoft.com/office/drawing/2014/main" id="{58D18BC8-6C5C-472D-8DF4-E28AE9F621DF}"/>
                </a:ext>
              </a:extLst>
            </p:cNvPr>
            <p:cNvPicPr>
              <a:picLocks noChangeAspect="1"/>
            </p:cNvPicPr>
            <p:nvPr/>
          </p:nvPicPr>
          <p:blipFill>
            <a:blip r:embed="rId6"/>
            <a:stretch>
              <a:fillRect/>
            </a:stretch>
          </p:blipFill>
          <p:spPr>
            <a:xfrm>
              <a:off x="9318138" y="5641771"/>
              <a:ext cx="469963" cy="469963"/>
            </a:xfrm>
            <a:prstGeom prst="rect">
              <a:avLst/>
            </a:prstGeom>
          </p:spPr>
        </p:pic>
        <p:pic>
          <p:nvPicPr>
            <p:cNvPr id="25" name="Picture 24">
              <a:extLst>
                <a:ext uri="{FF2B5EF4-FFF2-40B4-BE49-F238E27FC236}">
                  <a16:creationId xmlns:a16="http://schemas.microsoft.com/office/drawing/2014/main" id="{0B83B4C4-76D5-4918-944B-029A2928681C}"/>
                </a:ext>
              </a:extLst>
            </p:cNvPr>
            <p:cNvPicPr>
              <a:picLocks noChangeAspect="1"/>
            </p:cNvPicPr>
            <p:nvPr/>
          </p:nvPicPr>
          <p:blipFill>
            <a:blip r:embed="rId7"/>
            <a:stretch>
              <a:fillRect/>
            </a:stretch>
          </p:blipFill>
          <p:spPr>
            <a:xfrm>
              <a:off x="10098111" y="5632246"/>
              <a:ext cx="469963" cy="469963"/>
            </a:xfrm>
            <a:prstGeom prst="rect">
              <a:avLst/>
            </a:prstGeom>
          </p:spPr>
        </p:pic>
      </p:grpSp>
      <p:sp>
        <p:nvSpPr>
          <p:cNvPr id="28" name="TextBox 27">
            <a:extLst>
              <a:ext uri="{FF2B5EF4-FFF2-40B4-BE49-F238E27FC236}">
                <a16:creationId xmlns:a16="http://schemas.microsoft.com/office/drawing/2014/main" id="{A0E76707-0E70-4FE9-8E39-3ED9F04D710F}"/>
              </a:ext>
            </a:extLst>
          </p:cNvPr>
          <p:cNvSpPr txBox="1"/>
          <p:nvPr/>
        </p:nvSpPr>
        <p:spPr>
          <a:xfrm>
            <a:off x="3802347" y="1333038"/>
            <a:ext cx="7889965" cy="1323439"/>
          </a:xfrm>
          <a:prstGeom prst="rect">
            <a:avLst/>
          </a:prstGeom>
          <a:noFill/>
        </p:spPr>
        <p:txBody>
          <a:bodyPr wrap="square" rtlCol="0">
            <a:spAutoFit/>
          </a:bodyPr>
          <a:lstStyle/>
          <a:p>
            <a:pPr algn="ctr">
              <a:buClr>
                <a:srgbClr val="000000"/>
              </a:buClr>
              <a:buFont typeface="Arial"/>
              <a:buNone/>
            </a:pPr>
            <a:r>
              <a:rPr lang="en-US" sz="40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Calibri" panose="020F0502020204030204" pitchFamily="34" charset="0"/>
                <a:cs typeface="Calibri" panose="020F0502020204030204" pitchFamily="34" charset="0"/>
                <a:sym typeface="Arial"/>
              </a:rPr>
              <a:t>LUYỆN ĐỌC </a:t>
            </a:r>
            <a:endParaRPr lang="vi-VN" sz="40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Calibri" panose="020F0502020204030204" pitchFamily="34" charset="0"/>
              <a:cs typeface="Calibri" panose="020F0502020204030204" pitchFamily="34" charset="0"/>
              <a:sym typeface="Arial"/>
            </a:endParaRPr>
          </a:p>
          <a:p>
            <a:pPr algn="ctr">
              <a:buClr>
                <a:srgbClr val="000000"/>
              </a:buClr>
              <a:buFont typeface="Arial"/>
              <a:buNone/>
            </a:pPr>
            <a:r>
              <a:rPr lang="en-US" sz="40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Calibri" panose="020F0502020204030204" pitchFamily="34" charset="0"/>
                <a:cs typeface="Calibri" panose="020F0502020204030204" pitchFamily="34" charset="0"/>
                <a:sym typeface="Arial"/>
              </a:rPr>
              <a:t>TRONG NHÓM</a:t>
            </a:r>
          </a:p>
        </p:txBody>
      </p:sp>
    </p:spTree>
    <p:extLst>
      <p:ext uri="{BB962C8B-B14F-4D97-AF65-F5344CB8AC3E}">
        <p14:creationId xmlns:p14="http://schemas.microsoft.com/office/powerpoint/2010/main" val="25325242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66000">
                                          <p:cBhvr additive="base">
                                            <p:cTn id="7" dur="1000" fill="hold"/>
                                            <p:tgtEl>
                                              <p:spTgt spid="8"/>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14:bounceEnd="66000">
                                          <p:cBhvr additive="base">
                                            <p:cTn id="12" dur="1000" fill="hold"/>
                                            <p:tgtEl>
                                              <p:spTgt spid="15"/>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5"/>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barn(inVertical)">
                                          <p:cBhvr>
                                            <p:cTn id="1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1000" fill="hold"/>
                                            <p:tgtEl>
                                              <p:spTgt spid="15"/>
                                            </p:tgtEl>
                                            <p:attrNameLst>
                                              <p:attrName>ppt_x</p:attrName>
                                            </p:attrNameLst>
                                          </p:cBhvr>
                                          <p:tavLst>
                                            <p:tav tm="0">
                                              <p:val>
                                                <p:strVal val="#ppt_x"/>
                                              </p:val>
                                            </p:tav>
                                            <p:tav tm="100000">
                                              <p:val>
                                                <p:strVal val="#ppt_x"/>
                                              </p:val>
                                            </p:tav>
                                          </p:tavLst>
                                        </p:anim>
                                        <p:anim calcmode="lin" valueType="num">
                                          <p:cBhvr additive="base">
                                            <p:cTn id="13" dur="1000" fill="hold"/>
                                            <p:tgtEl>
                                              <p:spTgt spid="15"/>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barn(inVertical)">
                                          <p:cBhvr>
                                            <p:cTn id="1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048539B-163E-4CA6-82B1-D6DF36CB744C}"/>
              </a:ext>
            </a:extLst>
          </p:cNvPr>
          <p:cNvPicPr>
            <a:picLocks noChangeAspect="1"/>
          </p:cNvPicPr>
          <p:nvPr/>
        </p:nvPicPr>
        <p:blipFill>
          <a:blip r:embed="rId2"/>
          <a:stretch>
            <a:fillRect/>
          </a:stretch>
        </p:blipFill>
        <p:spPr>
          <a:xfrm>
            <a:off x="7359692" y="3429000"/>
            <a:ext cx="4489408" cy="3019425"/>
          </a:xfrm>
          <a:prstGeom prst="rect">
            <a:avLst/>
          </a:prstGeom>
        </p:spPr>
      </p:pic>
      <p:sp>
        <p:nvSpPr>
          <p:cNvPr id="6" name="TextBox 5">
            <a:extLst>
              <a:ext uri="{FF2B5EF4-FFF2-40B4-BE49-F238E27FC236}">
                <a16:creationId xmlns:a16="http://schemas.microsoft.com/office/drawing/2014/main" id="{10D8FA60-73A9-41E6-8719-DEEAC2349888}"/>
              </a:ext>
            </a:extLst>
          </p:cNvPr>
          <p:cNvSpPr txBox="1"/>
          <p:nvPr/>
        </p:nvSpPr>
        <p:spPr>
          <a:xfrm>
            <a:off x="590550" y="1190625"/>
            <a:ext cx="11039475" cy="452431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xuân, cây gạo gọi đến bao nhiêu là chim ríu rít. Từ xa nhìn lại, cây gạo sừng sững như một tháp đèn khổng lồ. Hàng ngàn bông hoa là hàng ngàn ngọn lửa hồng tươi. Hàng ngàn búp nõn là hàng ngàn ánh nến trong xanh. Tất cả đều lóng lánh, lung linh trong nắng. Chào mào, sáo sậu, sáo đen,… đàn đàn lũ lũ bay đi bay về, lượn lên lượn xuống. Chúng nó gọi nhau, trò chuyện, trêu ghẹo và cãi nhau, ồn mà vui không thể tưởng được. Ngày hội mùa xuân đấy!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Cây gạo già mỗi năm lại trở lại tuổi xuân, cành nặng trĩu những hoa đỏ mọng và đầy tiếng chim hót.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Hết mùa hoa, chim chóc cũng vãn. Cây gạo chấm dứt những ngày tưng bừng, ồn ã, lại trở về với dáng vẻ xanh mát, trầm tư. Cây đứng im, cao lớn, hiền lành, làm tiêu cho những con đò cập bến và cho những đứa con về thăm quê mẹ.</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Vũ Tú Nam</a:t>
            </a:r>
          </a:p>
        </p:txBody>
      </p:sp>
      <p:pic>
        <p:nvPicPr>
          <p:cNvPr id="29" name="Picture 28">
            <a:extLst>
              <a:ext uri="{FF2B5EF4-FFF2-40B4-BE49-F238E27FC236}">
                <a16:creationId xmlns:a16="http://schemas.microsoft.com/office/drawing/2014/main" id="{22948529-BD0D-4269-8BA6-DFA8D0FB6E70}"/>
              </a:ext>
            </a:extLst>
          </p:cNvPr>
          <p:cNvPicPr>
            <a:picLocks noChangeAspect="1"/>
          </p:cNvPicPr>
          <p:nvPr/>
        </p:nvPicPr>
        <p:blipFill>
          <a:blip r:embed="rId3"/>
          <a:stretch>
            <a:fillRect/>
          </a:stretch>
        </p:blipFill>
        <p:spPr>
          <a:xfrm>
            <a:off x="4984878" y="337524"/>
            <a:ext cx="2908044" cy="963251"/>
          </a:xfrm>
          <a:prstGeom prst="rect">
            <a:avLst/>
          </a:prstGeom>
        </p:spPr>
      </p:pic>
      <p:grpSp>
        <p:nvGrpSpPr>
          <p:cNvPr id="7" name="Group 6">
            <a:extLst>
              <a:ext uri="{FF2B5EF4-FFF2-40B4-BE49-F238E27FC236}">
                <a16:creationId xmlns:a16="http://schemas.microsoft.com/office/drawing/2014/main" id="{0B562A82-8EE1-4915-8D29-8B43B08CCC7D}"/>
              </a:ext>
            </a:extLst>
          </p:cNvPr>
          <p:cNvGrpSpPr/>
          <p:nvPr/>
        </p:nvGrpSpPr>
        <p:grpSpPr>
          <a:xfrm>
            <a:off x="133350" y="1018839"/>
            <a:ext cx="828675" cy="809961"/>
            <a:chOff x="-93175" y="1999914"/>
            <a:chExt cx="931530" cy="931530"/>
          </a:xfrm>
        </p:grpSpPr>
        <p:pic>
          <p:nvPicPr>
            <p:cNvPr id="8" name="Picture 7" descr="A picture containing vector graphics&#10;&#10;Description automatically generated">
              <a:extLst>
                <a:ext uri="{FF2B5EF4-FFF2-40B4-BE49-F238E27FC236}">
                  <a16:creationId xmlns:a16="http://schemas.microsoft.com/office/drawing/2014/main" id="{D3A9E645-207E-4D08-B295-FDE5BA4A55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9" name="TextBox 8">
              <a:extLst>
                <a:ext uri="{FF2B5EF4-FFF2-40B4-BE49-F238E27FC236}">
                  <a16:creationId xmlns:a16="http://schemas.microsoft.com/office/drawing/2014/main" id="{3F75AFFD-C4E0-4B4C-9E62-5FF6A78B474F}"/>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1</a:t>
              </a:r>
            </a:p>
          </p:txBody>
        </p:sp>
      </p:grpSp>
      <p:grpSp>
        <p:nvGrpSpPr>
          <p:cNvPr id="13" name="Group 12">
            <a:extLst>
              <a:ext uri="{FF2B5EF4-FFF2-40B4-BE49-F238E27FC236}">
                <a16:creationId xmlns:a16="http://schemas.microsoft.com/office/drawing/2014/main" id="{B95F0A50-07E1-44F5-8C3A-EC4A2FC62352}"/>
              </a:ext>
            </a:extLst>
          </p:cNvPr>
          <p:cNvGrpSpPr/>
          <p:nvPr/>
        </p:nvGrpSpPr>
        <p:grpSpPr>
          <a:xfrm>
            <a:off x="104775" y="3190539"/>
            <a:ext cx="809625" cy="800436"/>
            <a:chOff x="-93175" y="1999914"/>
            <a:chExt cx="931530" cy="931530"/>
          </a:xfrm>
        </p:grpSpPr>
        <p:pic>
          <p:nvPicPr>
            <p:cNvPr id="14" name="Picture 13" descr="A picture containing vector graphics&#10;&#10;Description automatically generated">
              <a:extLst>
                <a:ext uri="{FF2B5EF4-FFF2-40B4-BE49-F238E27FC236}">
                  <a16:creationId xmlns:a16="http://schemas.microsoft.com/office/drawing/2014/main" id="{A5249BBF-AD3C-4323-B5ED-84742B6BA8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15" name="TextBox 14">
              <a:extLst>
                <a:ext uri="{FF2B5EF4-FFF2-40B4-BE49-F238E27FC236}">
                  <a16:creationId xmlns:a16="http://schemas.microsoft.com/office/drawing/2014/main" id="{D37F81E8-FAEC-452B-BB5A-B2C557617A5A}"/>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2</a:t>
              </a:r>
            </a:p>
          </p:txBody>
        </p:sp>
      </p:grpSp>
      <p:grpSp>
        <p:nvGrpSpPr>
          <p:cNvPr id="16" name="Group 15">
            <a:extLst>
              <a:ext uri="{FF2B5EF4-FFF2-40B4-BE49-F238E27FC236}">
                <a16:creationId xmlns:a16="http://schemas.microsoft.com/office/drawing/2014/main" id="{DBDCEEFF-9392-43BA-8828-981F0E9E230B}"/>
              </a:ext>
            </a:extLst>
          </p:cNvPr>
          <p:cNvGrpSpPr/>
          <p:nvPr/>
        </p:nvGrpSpPr>
        <p:grpSpPr>
          <a:xfrm>
            <a:off x="104775" y="3943014"/>
            <a:ext cx="790575" cy="771861"/>
            <a:chOff x="-93175" y="1999914"/>
            <a:chExt cx="931530" cy="931530"/>
          </a:xfrm>
        </p:grpSpPr>
        <p:pic>
          <p:nvPicPr>
            <p:cNvPr id="17" name="Picture 16" descr="A picture containing vector graphics&#10;&#10;Description automatically generated">
              <a:extLst>
                <a:ext uri="{FF2B5EF4-FFF2-40B4-BE49-F238E27FC236}">
                  <a16:creationId xmlns:a16="http://schemas.microsoft.com/office/drawing/2014/main" id="{9E26DADD-202B-4B4E-8A3A-BF153B6BBC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18" name="TextBox 17">
              <a:extLst>
                <a:ext uri="{FF2B5EF4-FFF2-40B4-BE49-F238E27FC236}">
                  <a16:creationId xmlns:a16="http://schemas.microsoft.com/office/drawing/2014/main" id="{9212F927-72E2-4102-82DD-A2F5CC8BDA1C}"/>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3</a:t>
              </a:r>
            </a:p>
          </p:txBody>
        </p:sp>
      </p:grpSp>
    </p:spTree>
    <p:extLst>
      <p:ext uri="{BB962C8B-B14F-4D97-AF65-F5344CB8AC3E}">
        <p14:creationId xmlns:p14="http://schemas.microsoft.com/office/powerpoint/2010/main" val="1643926133"/>
      </p:ext>
    </p:extLst>
  </p:cSld>
  <p:clrMapOvr>
    <a:masterClrMapping/>
  </p:clrMapOvr>
  <p:transition spd="slow">
    <p:randomBar dir="ver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D203B8E0-DD21-4002-B526-AEA320F71188}"/>
              </a:ext>
            </a:extLst>
          </p:cNvPr>
          <p:cNvPicPr>
            <a:picLocks noChangeAspect="1"/>
          </p:cNvPicPr>
          <p:nvPr/>
        </p:nvPicPr>
        <p:blipFill>
          <a:blip r:embed="rId3"/>
          <a:stretch>
            <a:fillRect/>
          </a:stretch>
        </p:blipFill>
        <p:spPr>
          <a:xfrm>
            <a:off x="-589505" y="28354"/>
            <a:ext cx="12738973" cy="7159557"/>
          </a:xfrm>
          <a:prstGeom prst="rect">
            <a:avLst/>
          </a:prstGeom>
        </p:spPr>
      </p:pic>
      <p:pic>
        <p:nvPicPr>
          <p:cNvPr id="40" name="Picture 39">
            <a:extLst>
              <a:ext uri="{FF2B5EF4-FFF2-40B4-BE49-F238E27FC236}">
                <a16:creationId xmlns:a16="http://schemas.microsoft.com/office/drawing/2014/main" id="{D25FA8BF-E8B1-44FE-842B-181DD66863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984445" y="970485"/>
            <a:ext cx="2198451" cy="1997579"/>
          </a:xfrm>
          <a:prstGeom prst="rect">
            <a:avLst/>
          </a:prstGeom>
        </p:spPr>
      </p:pic>
      <p:sp>
        <p:nvSpPr>
          <p:cNvPr id="2" name="TextBox 1"/>
          <p:cNvSpPr txBox="1"/>
          <p:nvPr/>
        </p:nvSpPr>
        <p:spPr>
          <a:xfrm>
            <a:off x="1190847" y="326065"/>
            <a:ext cx="1162493" cy="379656"/>
          </a:xfrm>
          <a:prstGeom prst="rect">
            <a:avLst/>
          </a:prstGeom>
          <a:noFill/>
        </p:spPr>
        <p:txBody>
          <a:bodyPr wrap="square" rtlCol="0">
            <a:spAutoFit/>
          </a:bodyPr>
          <a:lstStyle/>
          <a:p>
            <a:pPr defTabSz="913516">
              <a:defRPr/>
            </a:pPr>
            <a:endParaRPr lang="en-US" sz="1867" dirty="0">
              <a:solidFill>
                <a:prstClr val="black"/>
              </a:solidFill>
              <a:latin typeface="等线"/>
              <a:cs typeface="Arial"/>
              <a:sym typeface="Arial"/>
            </a:endParaRPr>
          </a:p>
        </p:txBody>
      </p:sp>
      <p:pic>
        <p:nvPicPr>
          <p:cNvPr id="717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76485" y="2324986"/>
            <a:ext cx="3278960" cy="23108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94921" y="736434"/>
            <a:ext cx="3276600" cy="25525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a:extLst>
              <a:ext uri="{FF2B5EF4-FFF2-40B4-BE49-F238E27FC236}">
                <a16:creationId xmlns:a16="http://schemas.microsoft.com/office/drawing/2014/main" id="{38881E3C-D602-413A-83EA-9C7A9D1063C5}"/>
              </a:ext>
            </a:extLst>
          </p:cNvPr>
          <p:cNvPicPr>
            <a:picLocks noChangeAspect="1"/>
          </p:cNvPicPr>
          <p:nvPr/>
        </p:nvPicPr>
        <p:blipFill>
          <a:blip r:embed="rId7"/>
          <a:stretch>
            <a:fillRect/>
          </a:stretch>
        </p:blipFill>
        <p:spPr>
          <a:xfrm>
            <a:off x="970105" y="109291"/>
            <a:ext cx="6956139" cy="1286367"/>
          </a:xfrm>
          <a:prstGeom prst="rect">
            <a:avLst/>
          </a:prstGeom>
        </p:spPr>
      </p:pic>
    </p:spTree>
    <p:extLst>
      <p:ext uri="{BB962C8B-B14F-4D97-AF65-F5344CB8AC3E}">
        <p14:creationId xmlns:p14="http://schemas.microsoft.com/office/powerpoint/2010/main" val="38454058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7C75C0D-621D-402B-8D71-31DCFBB46F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355"/>
          </a:xfrm>
          <a:prstGeom prst="rect">
            <a:avLst/>
          </a:prstGeom>
        </p:spPr>
      </p:pic>
      <p:sp>
        <p:nvSpPr>
          <p:cNvPr id="12" name="矩形 11">
            <a:extLst>
              <a:ext uri="{FF2B5EF4-FFF2-40B4-BE49-F238E27FC236}">
                <a16:creationId xmlns:a16="http://schemas.microsoft.com/office/drawing/2014/main" id="{C87B4F19-8E90-404F-BDF3-0A53CF75F962}"/>
              </a:ext>
            </a:extLst>
          </p:cNvPr>
          <p:cNvSpPr/>
          <p:nvPr/>
        </p:nvSpPr>
        <p:spPr>
          <a:xfrm>
            <a:off x="542925" y="457200"/>
            <a:ext cx="10944225" cy="5743575"/>
          </a:xfrm>
          <a:prstGeom prst="rect">
            <a:avLst/>
          </a:prstGeom>
          <a:solidFill>
            <a:schemeClr val="bg1"/>
          </a:solidFill>
          <a:ln>
            <a:solidFill>
              <a:schemeClr val="bg1">
                <a:lumMod val="85000"/>
              </a:schemeClr>
            </a:solidFill>
          </a:ln>
          <a:effectLst>
            <a:outerShdw blurRad="279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panose="020F0502020204030204"/>
              <a:cs typeface="+mn-ea"/>
              <a:sym typeface="+mn-lt"/>
            </a:endParaRPr>
          </a:p>
        </p:txBody>
      </p:sp>
      <p:grpSp>
        <p:nvGrpSpPr>
          <p:cNvPr id="29" name="Group 28">
            <a:extLst>
              <a:ext uri="{FF2B5EF4-FFF2-40B4-BE49-F238E27FC236}">
                <a16:creationId xmlns:a16="http://schemas.microsoft.com/office/drawing/2014/main" id="{17A960D5-7113-4697-9DB7-C055C839C852}"/>
              </a:ext>
            </a:extLst>
          </p:cNvPr>
          <p:cNvGrpSpPr/>
          <p:nvPr/>
        </p:nvGrpSpPr>
        <p:grpSpPr>
          <a:xfrm>
            <a:off x="2742453" y="1845080"/>
            <a:ext cx="7310232" cy="3287264"/>
            <a:chOff x="5548616" y="3863568"/>
            <a:chExt cx="5668381" cy="2548957"/>
          </a:xfrm>
        </p:grpSpPr>
        <p:grpSp>
          <p:nvGrpSpPr>
            <p:cNvPr id="30" name="Group 29">
              <a:extLst>
                <a:ext uri="{FF2B5EF4-FFF2-40B4-BE49-F238E27FC236}">
                  <a16:creationId xmlns:a16="http://schemas.microsoft.com/office/drawing/2014/main" id="{6A9781DE-FCE9-4E9C-866D-73D85729407C}"/>
                </a:ext>
              </a:extLst>
            </p:cNvPr>
            <p:cNvGrpSpPr/>
            <p:nvPr/>
          </p:nvGrpSpPr>
          <p:grpSpPr>
            <a:xfrm>
              <a:off x="5548616" y="3863568"/>
              <a:ext cx="5668381" cy="2548957"/>
              <a:chOff x="3682716" y="1301619"/>
              <a:chExt cx="5668381" cy="2548957"/>
            </a:xfrm>
          </p:grpSpPr>
          <p:sp>
            <p:nvSpPr>
              <p:cNvPr id="40" name="Rectangle: Rounded Corners 12">
                <a:extLst>
                  <a:ext uri="{FF2B5EF4-FFF2-40B4-BE49-F238E27FC236}">
                    <a16:creationId xmlns:a16="http://schemas.microsoft.com/office/drawing/2014/main" id="{D52FE737-13D8-40F7-97E2-A5F58CBB9CFA}"/>
                  </a:ext>
                </a:extLst>
              </p:cNvPr>
              <p:cNvSpPr/>
              <p:nvPr/>
            </p:nvSpPr>
            <p:spPr>
              <a:xfrm>
                <a:off x="3682716" y="1724298"/>
                <a:ext cx="5668381" cy="2126278"/>
              </a:xfrm>
              <a:custGeom>
                <a:avLst/>
                <a:gdLst>
                  <a:gd name="connsiteX0" fmla="*/ 0 w 5668381"/>
                  <a:gd name="connsiteY0" fmla="*/ 428913 h 2126278"/>
                  <a:gd name="connsiteX1" fmla="*/ 428913 w 5668381"/>
                  <a:gd name="connsiteY1" fmla="*/ 0 h 2126278"/>
                  <a:gd name="connsiteX2" fmla="*/ 1068030 w 5668381"/>
                  <a:gd name="connsiteY2" fmla="*/ 0 h 2126278"/>
                  <a:gd name="connsiteX3" fmla="*/ 1707146 w 5668381"/>
                  <a:gd name="connsiteY3" fmla="*/ 0 h 2126278"/>
                  <a:gd name="connsiteX4" fmla="*/ 2250052 w 5668381"/>
                  <a:gd name="connsiteY4" fmla="*/ 0 h 2126278"/>
                  <a:gd name="connsiteX5" fmla="*/ 2841063 w 5668381"/>
                  <a:gd name="connsiteY5" fmla="*/ 0 h 2126278"/>
                  <a:gd name="connsiteX6" fmla="*/ 3432074 w 5668381"/>
                  <a:gd name="connsiteY6" fmla="*/ 0 h 2126278"/>
                  <a:gd name="connsiteX7" fmla="*/ 4167401 w 5668381"/>
                  <a:gd name="connsiteY7" fmla="*/ 0 h 2126278"/>
                  <a:gd name="connsiteX8" fmla="*/ 5239468 w 5668381"/>
                  <a:gd name="connsiteY8" fmla="*/ 0 h 2126278"/>
                  <a:gd name="connsiteX9" fmla="*/ 5668381 w 5668381"/>
                  <a:gd name="connsiteY9" fmla="*/ 428913 h 2126278"/>
                  <a:gd name="connsiteX10" fmla="*/ 5668381 w 5668381"/>
                  <a:gd name="connsiteY10" fmla="*/ 1050454 h 2126278"/>
                  <a:gd name="connsiteX11" fmla="*/ 5668381 w 5668381"/>
                  <a:gd name="connsiteY11" fmla="*/ 1697365 h 2126278"/>
                  <a:gd name="connsiteX12" fmla="*/ 5239468 w 5668381"/>
                  <a:gd name="connsiteY12" fmla="*/ 2126278 h 2126278"/>
                  <a:gd name="connsiteX13" fmla="*/ 4504140 w 5668381"/>
                  <a:gd name="connsiteY13" fmla="*/ 2126278 h 2126278"/>
                  <a:gd name="connsiteX14" fmla="*/ 3816918 w 5668381"/>
                  <a:gd name="connsiteY14" fmla="*/ 2126278 h 2126278"/>
                  <a:gd name="connsiteX15" fmla="*/ 3033485 w 5668381"/>
                  <a:gd name="connsiteY15" fmla="*/ 2126278 h 2126278"/>
                  <a:gd name="connsiteX16" fmla="*/ 2346263 w 5668381"/>
                  <a:gd name="connsiteY16" fmla="*/ 2126278 h 2126278"/>
                  <a:gd name="connsiteX17" fmla="*/ 1659041 w 5668381"/>
                  <a:gd name="connsiteY17" fmla="*/ 2126278 h 2126278"/>
                  <a:gd name="connsiteX18" fmla="*/ 428913 w 5668381"/>
                  <a:gd name="connsiteY18" fmla="*/ 2126278 h 2126278"/>
                  <a:gd name="connsiteX19" fmla="*/ 0 w 5668381"/>
                  <a:gd name="connsiteY19" fmla="*/ 1697365 h 2126278"/>
                  <a:gd name="connsiteX20" fmla="*/ 0 w 5668381"/>
                  <a:gd name="connsiteY20" fmla="*/ 1075824 h 2126278"/>
                  <a:gd name="connsiteX21" fmla="*/ 0 w 5668381"/>
                  <a:gd name="connsiteY21" fmla="*/ 428913 h 212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668381" h="2126278" fill="none" extrusionOk="0">
                    <a:moveTo>
                      <a:pt x="0" y="428913"/>
                    </a:moveTo>
                    <a:cubicBezTo>
                      <a:pt x="14806" y="213002"/>
                      <a:pt x="183174" y="8106"/>
                      <a:pt x="428913" y="0"/>
                    </a:cubicBezTo>
                    <a:cubicBezTo>
                      <a:pt x="558676" y="-30782"/>
                      <a:pt x="752417" y="12194"/>
                      <a:pt x="1068030" y="0"/>
                    </a:cubicBezTo>
                    <a:cubicBezTo>
                      <a:pt x="1383643" y="-12194"/>
                      <a:pt x="1526874" y="19726"/>
                      <a:pt x="1707146" y="0"/>
                    </a:cubicBezTo>
                    <a:cubicBezTo>
                      <a:pt x="1887418" y="-19726"/>
                      <a:pt x="1989662" y="-13612"/>
                      <a:pt x="2250052" y="0"/>
                    </a:cubicBezTo>
                    <a:cubicBezTo>
                      <a:pt x="2510442" y="13612"/>
                      <a:pt x="2661970" y="3601"/>
                      <a:pt x="2841063" y="0"/>
                    </a:cubicBezTo>
                    <a:cubicBezTo>
                      <a:pt x="3020156" y="-3601"/>
                      <a:pt x="3240655" y="3007"/>
                      <a:pt x="3432074" y="0"/>
                    </a:cubicBezTo>
                    <a:cubicBezTo>
                      <a:pt x="3623493" y="-3007"/>
                      <a:pt x="3981690" y="7132"/>
                      <a:pt x="4167401" y="0"/>
                    </a:cubicBezTo>
                    <a:cubicBezTo>
                      <a:pt x="4353112" y="-7132"/>
                      <a:pt x="4801090" y="-19543"/>
                      <a:pt x="5239468" y="0"/>
                    </a:cubicBezTo>
                    <a:cubicBezTo>
                      <a:pt x="5524348" y="-3944"/>
                      <a:pt x="5663526" y="182612"/>
                      <a:pt x="5668381" y="428913"/>
                    </a:cubicBezTo>
                    <a:cubicBezTo>
                      <a:pt x="5660932" y="599431"/>
                      <a:pt x="5655629" y="773190"/>
                      <a:pt x="5668381" y="1050454"/>
                    </a:cubicBezTo>
                    <a:cubicBezTo>
                      <a:pt x="5681133" y="1327718"/>
                      <a:pt x="5652326" y="1392184"/>
                      <a:pt x="5668381" y="1697365"/>
                    </a:cubicBezTo>
                    <a:cubicBezTo>
                      <a:pt x="5679894" y="1934345"/>
                      <a:pt x="5491372" y="2152774"/>
                      <a:pt x="5239468" y="2126278"/>
                    </a:cubicBezTo>
                    <a:cubicBezTo>
                      <a:pt x="5020003" y="2114389"/>
                      <a:pt x="4866082" y="2091428"/>
                      <a:pt x="4504140" y="2126278"/>
                    </a:cubicBezTo>
                    <a:cubicBezTo>
                      <a:pt x="4142198" y="2161128"/>
                      <a:pt x="4012297" y="2131901"/>
                      <a:pt x="3816918" y="2126278"/>
                    </a:cubicBezTo>
                    <a:cubicBezTo>
                      <a:pt x="3621539" y="2120655"/>
                      <a:pt x="3403376" y="2143489"/>
                      <a:pt x="3033485" y="2126278"/>
                    </a:cubicBezTo>
                    <a:cubicBezTo>
                      <a:pt x="2663594" y="2109067"/>
                      <a:pt x="2598839" y="2094688"/>
                      <a:pt x="2346263" y="2126278"/>
                    </a:cubicBezTo>
                    <a:cubicBezTo>
                      <a:pt x="2093687" y="2157868"/>
                      <a:pt x="1898573" y="2134513"/>
                      <a:pt x="1659041" y="2126278"/>
                    </a:cubicBezTo>
                    <a:cubicBezTo>
                      <a:pt x="1419509" y="2118043"/>
                      <a:pt x="796102" y="2084145"/>
                      <a:pt x="428913" y="2126278"/>
                    </a:cubicBezTo>
                    <a:cubicBezTo>
                      <a:pt x="188896" y="2163001"/>
                      <a:pt x="-1337" y="1918881"/>
                      <a:pt x="0" y="1697365"/>
                    </a:cubicBezTo>
                    <a:cubicBezTo>
                      <a:pt x="28308" y="1512035"/>
                      <a:pt x="-30030" y="1252960"/>
                      <a:pt x="0" y="1075824"/>
                    </a:cubicBezTo>
                    <a:cubicBezTo>
                      <a:pt x="30030" y="898688"/>
                      <a:pt x="9476" y="641345"/>
                      <a:pt x="0" y="428913"/>
                    </a:cubicBezTo>
                    <a:close/>
                  </a:path>
                  <a:path w="5668381" h="2126278" stroke="0" extrusionOk="0">
                    <a:moveTo>
                      <a:pt x="0" y="428913"/>
                    </a:moveTo>
                    <a:cubicBezTo>
                      <a:pt x="470" y="206388"/>
                      <a:pt x="220782" y="51374"/>
                      <a:pt x="428913" y="0"/>
                    </a:cubicBezTo>
                    <a:cubicBezTo>
                      <a:pt x="676522" y="35244"/>
                      <a:pt x="801526" y="35423"/>
                      <a:pt x="1164241" y="0"/>
                    </a:cubicBezTo>
                    <a:cubicBezTo>
                      <a:pt x="1526956" y="-35423"/>
                      <a:pt x="1515966" y="-20635"/>
                      <a:pt x="1755252" y="0"/>
                    </a:cubicBezTo>
                    <a:cubicBezTo>
                      <a:pt x="1994538" y="20635"/>
                      <a:pt x="2051520" y="13758"/>
                      <a:pt x="2346263" y="0"/>
                    </a:cubicBezTo>
                    <a:cubicBezTo>
                      <a:pt x="2641006" y="-13758"/>
                      <a:pt x="2762139" y="21537"/>
                      <a:pt x="3081590" y="0"/>
                    </a:cubicBezTo>
                    <a:cubicBezTo>
                      <a:pt x="3401041" y="-21537"/>
                      <a:pt x="3518183" y="-5892"/>
                      <a:pt x="3720707" y="0"/>
                    </a:cubicBezTo>
                    <a:cubicBezTo>
                      <a:pt x="3923231" y="5892"/>
                      <a:pt x="4228962" y="-37553"/>
                      <a:pt x="4504140" y="0"/>
                    </a:cubicBezTo>
                    <a:cubicBezTo>
                      <a:pt x="4779318" y="37553"/>
                      <a:pt x="5056488" y="-19301"/>
                      <a:pt x="5239468" y="0"/>
                    </a:cubicBezTo>
                    <a:cubicBezTo>
                      <a:pt x="5451056" y="13314"/>
                      <a:pt x="5705145" y="151334"/>
                      <a:pt x="5668381" y="428913"/>
                    </a:cubicBezTo>
                    <a:cubicBezTo>
                      <a:pt x="5645424" y="648506"/>
                      <a:pt x="5689052" y="888537"/>
                      <a:pt x="5668381" y="1037770"/>
                    </a:cubicBezTo>
                    <a:cubicBezTo>
                      <a:pt x="5647710" y="1187003"/>
                      <a:pt x="5637137" y="1463934"/>
                      <a:pt x="5668381" y="1697365"/>
                    </a:cubicBezTo>
                    <a:cubicBezTo>
                      <a:pt x="5679747" y="1939842"/>
                      <a:pt x="5471824" y="2097915"/>
                      <a:pt x="5239468" y="2126278"/>
                    </a:cubicBezTo>
                    <a:cubicBezTo>
                      <a:pt x="5012733" y="2114301"/>
                      <a:pt x="4860276" y="2144670"/>
                      <a:pt x="4648457" y="2126278"/>
                    </a:cubicBezTo>
                    <a:cubicBezTo>
                      <a:pt x="4436638" y="2107886"/>
                      <a:pt x="4112844" y="2112925"/>
                      <a:pt x="3913129" y="2126278"/>
                    </a:cubicBezTo>
                    <a:cubicBezTo>
                      <a:pt x="3713414" y="2139631"/>
                      <a:pt x="3370667" y="2124202"/>
                      <a:pt x="3129696" y="2126278"/>
                    </a:cubicBezTo>
                    <a:cubicBezTo>
                      <a:pt x="2888725" y="2128354"/>
                      <a:pt x="2782510" y="2131626"/>
                      <a:pt x="2490579" y="2126278"/>
                    </a:cubicBezTo>
                    <a:cubicBezTo>
                      <a:pt x="2198648" y="2120930"/>
                      <a:pt x="2020696" y="2100150"/>
                      <a:pt x="1851463" y="2126278"/>
                    </a:cubicBezTo>
                    <a:cubicBezTo>
                      <a:pt x="1682230" y="2152406"/>
                      <a:pt x="1310913" y="2087527"/>
                      <a:pt x="1068030" y="2126278"/>
                    </a:cubicBezTo>
                    <a:cubicBezTo>
                      <a:pt x="825147" y="2165029"/>
                      <a:pt x="730737" y="2099859"/>
                      <a:pt x="428913" y="2126278"/>
                    </a:cubicBezTo>
                    <a:cubicBezTo>
                      <a:pt x="223922" y="2117605"/>
                      <a:pt x="43956" y="1956624"/>
                      <a:pt x="0" y="1697365"/>
                    </a:cubicBezTo>
                    <a:cubicBezTo>
                      <a:pt x="-6724" y="1395257"/>
                      <a:pt x="-5747" y="1339654"/>
                      <a:pt x="0" y="1088508"/>
                    </a:cubicBezTo>
                    <a:cubicBezTo>
                      <a:pt x="5747" y="837362"/>
                      <a:pt x="-12688" y="688443"/>
                      <a:pt x="0" y="428913"/>
                    </a:cubicBezTo>
                    <a:close/>
                  </a:path>
                </a:pathLst>
              </a:custGeom>
              <a:solidFill>
                <a:srgbClr val="FFFFFF">
                  <a:alpha val="85000"/>
                </a:srgbClr>
              </a:solidFill>
              <a:ln w="38100" cap="flat" cmpd="sng" algn="ctr">
                <a:solidFill>
                  <a:srgbClr val="002060"/>
                </a:solidFill>
                <a:prstDash val="solid"/>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a:effectLst/>
            </p:spPr>
            <p:txBody>
              <a:bodyPr rtlCol="0" anchor="b"/>
              <a:lstStyle/>
              <a:p>
                <a:pPr marL="0" marR="0" lvl="0" indent="0" algn="just" defTabSz="914400" eaLnBrk="1" fontAlgn="auto" latinLnBrk="0" hangingPunct="1">
                  <a:lnSpc>
                    <a:spcPct val="11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1.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Đọc</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đúng</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t>
                </a:r>
              </a:p>
              <a:p>
                <a:pPr marL="0" marR="0" lvl="0" indent="0" algn="just" defTabSz="914400" eaLnBrk="1" fontAlgn="auto" latinLnBrk="0" hangingPunct="1">
                  <a:lnSpc>
                    <a:spcPct val="11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2.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Đọc</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to,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rõ</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t>
                </a:r>
              </a:p>
              <a:p>
                <a:pPr marL="0" marR="0" lvl="0" indent="0" algn="just" defTabSz="914400" eaLnBrk="1" fontAlgn="auto" latinLnBrk="0" hangingPunct="1">
                  <a:lnSpc>
                    <a:spcPct val="11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3.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Đọc</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ngắt</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nghỉ</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đúng</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chỗ</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t>
                </a:r>
              </a:p>
            </p:txBody>
          </p:sp>
          <p:sp>
            <p:nvSpPr>
              <p:cNvPr id="41" name="Rectangle: Rounded Corners 40">
                <a:extLst>
                  <a:ext uri="{FF2B5EF4-FFF2-40B4-BE49-F238E27FC236}">
                    <a16:creationId xmlns:a16="http://schemas.microsoft.com/office/drawing/2014/main" id="{16D02784-6D9B-4FC2-9936-72ACDF543667}"/>
                  </a:ext>
                </a:extLst>
              </p:cNvPr>
              <p:cNvSpPr/>
              <p:nvPr/>
            </p:nvSpPr>
            <p:spPr>
              <a:xfrm>
                <a:off x="4831158" y="1301619"/>
                <a:ext cx="3304503" cy="695896"/>
              </a:xfrm>
              <a:prstGeom prst="roundRect">
                <a:avLst>
                  <a:gd name="adj" fmla="val 50000"/>
                </a:avLst>
              </a:prstGeom>
              <a:solidFill>
                <a:srgbClr val="FFFFCC"/>
              </a:solidFill>
              <a:ln w="38100" cap="flat" cmpd="sng" algn="ctr">
                <a:solidFill>
                  <a:srgbClr val="002060"/>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Tiêu</a:t>
                </a:r>
                <a:r>
                  <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 </a:t>
                </a: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chí</a:t>
                </a:r>
                <a:r>
                  <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 </a:t>
                </a: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đánh</a:t>
                </a:r>
                <a:r>
                  <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 </a:t>
                </a: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giá</a:t>
                </a:r>
                <a:endPar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endParaRPr>
              </a:p>
            </p:txBody>
          </p:sp>
        </p:grpSp>
        <p:pic>
          <p:nvPicPr>
            <p:cNvPr id="31" name="Picture 30">
              <a:extLst>
                <a:ext uri="{FF2B5EF4-FFF2-40B4-BE49-F238E27FC236}">
                  <a16:creationId xmlns:a16="http://schemas.microsoft.com/office/drawing/2014/main" id="{DA9DBE2C-1596-4BC8-A763-3FF5ABFE60A9}"/>
                </a:ext>
              </a:extLst>
            </p:cNvPr>
            <p:cNvPicPr>
              <a:picLocks noChangeAspect="1"/>
            </p:cNvPicPr>
            <p:nvPr/>
          </p:nvPicPr>
          <p:blipFill>
            <a:blip r:embed="rId4"/>
            <a:stretch>
              <a:fillRect/>
            </a:stretch>
          </p:blipFill>
          <p:spPr>
            <a:xfrm>
              <a:off x="7896036" y="4828829"/>
              <a:ext cx="469963" cy="469963"/>
            </a:xfrm>
            <a:prstGeom prst="rect">
              <a:avLst/>
            </a:prstGeom>
          </p:spPr>
        </p:pic>
        <p:pic>
          <p:nvPicPr>
            <p:cNvPr id="32" name="Picture 31">
              <a:extLst>
                <a:ext uri="{FF2B5EF4-FFF2-40B4-BE49-F238E27FC236}">
                  <a16:creationId xmlns:a16="http://schemas.microsoft.com/office/drawing/2014/main" id="{DA67E7C6-551D-4A2C-9857-ACE8D379B967}"/>
                </a:ext>
              </a:extLst>
            </p:cNvPr>
            <p:cNvPicPr>
              <a:picLocks noChangeAspect="1"/>
            </p:cNvPicPr>
            <p:nvPr/>
          </p:nvPicPr>
          <p:blipFill>
            <a:blip r:embed="rId5"/>
            <a:stretch>
              <a:fillRect/>
            </a:stretch>
          </p:blipFill>
          <p:spPr>
            <a:xfrm>
              <a:off x="7472305" y="4828829"/>
              <a:ext cx="469963" cy="469963"/>
            </a:xfrm>
            <a:prstGeom prst="rect">
              <a:avLst/>
            </a:prstGeom>
          </p:spPr>
        </p:pic>
        <p:pic>
          <p:nvPicPr>
            <p:cNvPr id="33" name="Picture 32">
              <a:extLst>
                <a:ext uri="{FF2B5EF4-FFF2-40B4-BE49-F238E27FC236}">
                  <a16:creationId xmlns:a16="http://schemas.microsoft.com/office/drawing/2014/main" id="{CBA7F3D2-368C-49AA-86DA-4AE11A0D4A32}"/>
                </a:ext>
              </a:extLst>
            </p:cNvPr>
            <p:cNvPicPr>
              <a:picLocks noChangeAspect="1"/>
            </p:cNvPicPr>
            <p:nvPr/>
          </p:nvPicPr>
          <p:blipFill>
            <a:blip r:embed="rId6"/>
            <a:stretch>
              <a:fillRect/>
            </a:stretch>
          </p:blipFill>
          <p:spPr>
            <a:xfrm>
              <a:off x="8349310" y="4821443"/>
              <a:ext cx="469963" cy="469963"/>
            </a:xfrm>
            <a:prstGeom prst="rect">
              <a:avLst/>
            </a:prstGeom>
          </p:spPr>
        </p:pic>
        <p:pic>
          <p:nvPicPr>
            <p:cNvPr id="34" name="Picture 33">
              <a:extLst>
                <a:ext uri="{FF2B5EF4-FFF2-40B4-BE49-F238E27FC236}">
                  <a16:creationId xmlns:a16="http://schemas.microsoft.com/office/drawing/2014/main" id="{6DA96434-7CDB-4F97-9C5A-A2A608E8E9A5}"/>
                </a:ext>
              </a:extLst>
            </p:cNvPr>
            <p:cNvPicPr>
              <a:picLocks noChangeAspect="1"/>
            </p:cNvPicPr>
            <p:nvPr/>
          </p:nvPicPr>
          <p:blipFill>
            <a:blip r:embed="rId4"/>
            <a:stretch>
              <a:fillRect/>
            </a:stretch>
          </p:blipFill>
          <p:spPr>
            <a:xfrm>
              <a:off x="8027617" y="5318403"/>
              <a:ext cx="469963" cy="469963"/>
            </a:xfrm>
            <a:prstGeom prst="rect">
              <a:avLst/>
            </a:prstGeom>
          </p:spPr>
        </p:pic>
        <p:pic>
          <p:nvPicPr>
            <p:cNvPr id="35" name="Picture 34">
              <a:extLst>
                <a:ext uri="{FF2B5EF4-FFF2-40B4-BE49-F238E27FC236}">
                  <a16:creationId xmlns:a16="http://schemas.microsoft.com/office/drawing/2014/main" id="{2B09803D-E570-45DA-BE1D-45B50F20DEDC}"/>
                </a:ext>
              </a:extLst>
            </p:cNvPr>
            <p:cNvPicPr>
              <a:picLocks noChangeAspect="1"/>
            </p:cNvPicPr>
            <p:nvPr/>
          </p:nvPicPr>
          <p:blipFill>
            <a:blip r:embed="rId5"/>
            <a:stretch>
              <a:fillRect/>
            </a:stretch>
          </p:blipFill>
          <p:spPr>
            <a:xfrm>
              <a:off x="7559572" y="5303632"/>
              <a:ext cx="469963" cy="469963"/>
            </a:xfrm>
            <a:prstGeom prst="rect">
              <a:avLst/>
            </a:prstGeom>
          </p:spPr>
        </p:pic>
        <p:pic>
          <p:nvPicPr>
            <p:cNvPr id="36" name="Picture 35">
              <a:extLst>
                <a:ext uri="{FF2B5EF4-FFF2-40B4-BE49-F238E27FC236}">
                  <a16:creationId xmlns:a16="http://schemas.microsoft.com/office/drawing/2014/main" id="{D6F21DE3-08C5-413C-8BBB-32C53C2451F9}"/>
                </a:ext>
              </a:extLst>
            </p:cNvPr>
            <p:cNvPicPr>
              <a:picLocks noChangeAspect="1"/>
            </p:cNvPicPr>
            <p:nvPr/>
          </p:nvPicPr>
          <p:blipFill>
            <a:blip r:embed="rId6"/>
            <a:stretch>
              <a:fillRect/>
            </a:stretch>
          </p:blipFill>
          <p:spPr>
            <a:xfrm>
              <a:off x="8495663" y="5288860"/>
              <a:ext cx="469963" cy="469963"/>
            </a:xfrm>
            <a:prstGeom prst="rect">
              <a:avLst/>
            </a:prstGeom>
          </p:spPr>
        </p:pic>
        <p:pic>
          <p:nvPicPr>
            <p:cNvPr id="37" name="Picture 36">
              <a:extLst>
                <a:ext uri="{FF2B5EF4-FFF2-40B4-BE49-F238E27FC236}">
                  <a16:creationId xmlns:a16="http://schemas.microsoft.com/office/drawing/2014/main" id="{78045135-E761-4D48-BEAC-EABD95DC4EF1}"/>
                </a:ext>
              </a:extLst>
            </p:cNvPr>
            <p:cNvPicPr>
              <a:picLocks noChangeAspect="1"/>
            </p:cNvPicPr>
            <p:nvPr/>
          </p:nvPicPr>
          <p:blipFill>
            <a:blip r:embed="rId4"/>
            <a:stretch>
              <a:fillRect/>
            </a:stretch>
          </p:blipFill>
          <p:spPr>
            <a:xfrm>
              <a:off x="10087677" y="5758823"/>
              <a:ext cx="469963" cy="469963"/>
            </a:xfrm>
            <a:prstGeom prst="rect">
              <a:avLst/>
            </a:prstGeom>
          </p:spPr>
        </p:pic>
        <p:pic>
          <p:nvPicPr>
            <p:cNvPr id="38" name="Picture 37">
              <a:extLst>
                <a:ext uri="{FF2B5EF4-FFF2-40B4-BE49-F238E27FC236}">
                  <a16:creationId xmlns:a16="http://schemas.microsoft.com/office/drawing/2014/main" id="{86258CD1-76BA-4119-96E2-311AD88A4DFD}"/>
                </a:ext>
              </a:extLst>
            </p:cNvPr>
            <p:cNvPicPr>
              <a:picLocks noChangeAspect="1"/>
            </p:cNvPicPr>
            <p:nvPr/>
          </p:nvPicPr>
          <p:blipFill>
            <a:blip r:embed="rId5"/>
            <a:stretch>
              <a:fillRect/>
            </a:stretch>
          </p:blipFill>
          <p:spPr>
            <a:xfrm>
              <a:off x="9649173" y="5744052"/>
              <a:ext cx="469963" cy="469963"/>
            </a:xfrm>
            <a:prstGeom prst="rect">
              <a:avLst/>
            </a:prstGeom>
          </p:spPr>
        </p:pic>
        <p:pic>
          <p:nvPicPr>
            <p:cNvPr id="39" name="Picture 38">
              <a:extLst>
                <a:ext uri="{FF2B5EF4-FFF2-40B4-BE49-F238E27FC236}">
                  <a16:creationId xmlns:a16="http://schemas.microsoft.com/office/drawing/2014/main" id="{E7090B44-5452-40A3-B5EC-C9F0F97CF8E7}"/>
                </a:ext>
              </a:extLst>
            </p:cNvPr>
            <p:cNvPicPr>
              <a:picLocks noChangeAspect="1"/>
            </p:cNvPicPr>
            <p:nvPr/>
          </p:nvPicPr>
          <p:blipFill>
            <a:blip r:embed="rId6"/>
            <a:stretch>
              <a:fillRect/>
            </a:stretch>
          </p:blipFill>
          <p:spPr>
            <a:xfrm>
              <a:off x="10548336" y="5773595"/>
              <a:ext cx="469963" cy="469963"/>
            </a:xfrm>
            <a:prstGeom prst="rect">
              <a:avLst/>
            </a:prstGeom>
          </p:spPr>
        </p:pic>
      </p:grpSp>
      <p:pic>
        <p:nvPicPr>
          <p:cNvPr id="42" name="Picture 41">
            <a:extLst>
              <a:ext uri="{FF2B5EF4-FFF2-40B4-BE49-F238E27FC236}">
                <a16:creationId xmlns:a16="http://schemas.microsoft.com/office/drawing/2014/main" id="{F7599072-3F12-4C1C-86BA-3163C236D19C}"/>
              </a:ext>
            </a:extLst>
          </p:cNvPr>
          <p:cNvPicPr>
            <a:picLocks noChangeAspect="1"/>
          </p:cNvPicPr>
          <p:nvPr/>
        </p:nvPicPr>
        <p:blipFill>
          <a:blip r:embed="rId7"/>
          <a:stretch>
            <a:fillRect/>
          </a:stretch>
        </p:blipFill>
        <p:spPr>
          <a:xfrm>
            <a:off x="2443773" y="692243"/>
            <a:ext cx="7895004" cy="768163"/>
          </a:xfrm>
          <a:prstGeom prst="rect">
            <a:avLst/>
          </a:prstGeom>
        </p:spPr>
      </p:pic>
    </p:spTree>
    <p:extLst>
      <p:ext uri="{BB962C8B-B14F-4D97-AF65-F5344CB8AC3E}">
        <p14:creationId xmlns:p14="http://schemas.microsoft.com/office/powerpoint/2010/main" val="30466831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14:bounceEnd="66000">
                                          <p:cBhvr additive="base">
                                            <p:cTn id="7" dur="1000" fill="hold"/>
                                            <p:tgtEl>
                                              <p:spTgt spid="29"/>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ppt_x"/>
                                              </p:val>
                                            </p:tav>
                                            <p:tav tm="100000">
                                              <p:val>
                                                <p:strVal val="#ppt_x"/>
                                              </p:val>
                                            </p:tav>
                                          </p:tavLst>
                                        </p:anim>
                                        <p:anim calcmode="lin" valueType="num">
                                          <p:cBhvr additive="base">
                                            <p:cTn id="8" dur="10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048539B-163E-4CA6-82B1-D6DF36CB744C}"/>
              </a:ext>
            </a:extLst>
          </p:cNvPr>
          <p:cNvPicPr>
            <a:picLocks noChangeAspect="1"/>
          </p:cNvPicPr>
          <p:nvPr/>
        </p:nvPicPr>
        <p:blipFill>
          <a:blip r:embed="rId2"/>
          <a:stretch>
            <a:fillRect/>
          </a:stretch>
        </p:blipFill>
        <p:spPr>
          <a:xfrm>
            <a:off x="7359692" y="3429000"/>
            <a:ext cx="4489408" cy="3019425"/>
          </a:xfrm>
          <a:prstGeom prst="rect">
            <a:avLst/>
          </a:prstGeom>
        </p:spPr>
      </p:pic>
      <p:sp>
        <p:nvSpPr>
          <p:cNvPr id="6" name="TextBox 5">
            <a:extLst>
              <a:ext uri="{FF2B5EF4-FFF2-40B4-BE49-F238E27FC236}">
                <a16:creationId xmlns:a16="http://schemas.microsoft.com/office/drawing/2014/main" id="{10D8FA60-73A9-41E6-8719-DEEAC2349888}"/>
              </a:ext>
            </a:extLst>
          </p:cNvPr>
          <p:cNvSpPr txBox="1"/>
          <p:nvPr/>
        </p:nvSpPr>
        <p:spPr>
          <a:xfrm>
            <a:off x="590550" y="1190625"/>
            <a:ext cx="11039475" cy="452431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xuân, cây gạo gọi đến bao nhiêu là chim ríu rít. Từ xa nhìn lại, cây gạo sừng sững như một tháp đèn khổng lồ. Hàng ngàn bông hoa là hàng ngàn ngọn lửa hồng tươi. Hàng ngàn búp nõn là hàng ngàn ánh nến trong xanh. Tất cả đều lóng lánh, lung linh trong nắng. Chào mào, sáo sậu, sáo đen,… đàn đàn lũ lũ bay đi bay về, lượn lên lượn xuống. Chúng nó gọi nhau, trò chuyện, trêu ghẹo và cãi nhau, ồn mà vui không thể tưởng được. Ngày hội mùa xuân đấy!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Cây gạo già mỗi năm lại trở lại tuổi xuân, cành nặng trĩu những hoa đỏ mọng và đầy tiếng chim hót.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Hết mùa hoa, chim chóc cũng vãn. Cây gạo chấm dứt những ngày tưng bừng, ồn ã, lại trở về với dáng vẻ xanh mát, trầm tư. Cây đứng im, cao lớn, hiền lành, làm tiêu cho những con đò cập bến và cho những đứa con về thăm quê mẹ.</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Vũ Tú Nam</a:t>
            </a:r>
          </a:p>
        </p:txBody>
      </p:sp>
      <p:pic>
        <p:nvPicPr>
          <p:cNvPr id="29" name="Picture 28">
            <a:extLst>
              <a:ext uri="{FF2B5EF4-FFF2-40B4-BE49-F238E27FC236}">
                <a16:creationId xmlns:a16="http://schemas.microsoft.com/office/drawing/2014/main" id="{22948529-BD0D-4269-8BA6-DFA8D0FB6E70}"/>
              </a:ext>
            </a:extLst>
          </p:cNvPr>
          <p:cNvPicPr>
            <a:picLocks noChangeAspect="1"/>
          </p:cNvPicPr>
          <p:nvPr/>
        </p:nvPicPr>
        <p:blipFill>
          <a:blip r:embed="rId3"/>
          <a:stretch>
            <a:fillRect/>
          </a:stretch>
        </p:blipFill>
        <p:spPr>
          <a:xfrm>
            <a:off x="4984878" y="337524"/>
            <a:ext cx="2908044" cy="963251"/>
          </a:xfrm>
          <a:prstGeom prst="rect">
            <a:avLst/>
          </a:prstGeom>
        </p:spPr>
      </p:pic>
    </p:spTree>
    <p:extLst>
      <p:ext uri="{BB962C8B-B14F-4D97-AF65-F5344CB8AC3E}">
        <p14:creationId xmlns:p14="http://schemas.microsoft.com/office/powerpoint/2010/main" val="12732160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Box 32">
            <a:extLst>
              <a:ext uri="{FF2B5EF4-FFF2-40B4-BE49-F238E27FC236}">
                <a16:creationId xmlns:a16="http://schemas.microsoft.com/office/drawing/2014/main" id="{8B1173DE-D2A9-4859-8426-54CE9DCA782D}"/>
              </a:ext>
            </a:extLst>
          </p:cNvPr>
          <p:cNvSpPr txBox="1"/>
          <p:nvPr/>
        </p:nvSpPr>
        <p:spPr>
          <a:xfrm>
            <a:off x="2438400" y="1874837"/>
            <a:ext cx="7981950" cy="1736646"/>
          </a:xfrm>
          <a:prstGeom prst="roundRect">
            <a:avLst/>
          </a:prstGeom>
          <a:solidFill>
            <a:srgbClr val="FFE1D9"/>
          </a:solidFill>
          <a:ln w="57150">
            <a:solidFill>
              <a:sysClr val="window" lastClr="FFFFFF"/>
            </a:solidFill>
            <a:miter lim="800000"/>
          </a:ln>
          <a:effectLst>
            <a:outerShdw blurRad="50800" dist="38100" dir="2700000" algn="tl" rotWithShape="0">
              <a:prstClr val="black">
                <a:alpha val="40000"/>
              </a:prstClr>
            </a:outerShdw>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48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Trong</a:t>
            </a:r>
            <a:r>
              <a:rPr kumimoji="0" lang="en-US" sz="4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48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bài</a:t>
            </a:r>
            <a:r>
              <a:rPr kumimoji="0" lang="en-US" sz="4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48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Cây</a:t>
            </a:r>
            <a:r>
              <a:rPr kumimoji="0" lang="en-US" sz="4800" b="0" i="0" u="none" strike="noStrike" kern="0" cap="none" spc="0" normalizeH="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4800" b="0" i="0" u="none" strike="noStrike" kern="0" cap="none" spc="0" normalizeH="0" noProof="0" dirty="0" err="1">
                <a:ln>
                  <a:noFill/>
                </a:ln>
                <a:solidFill>
                  <a:srgbClr val="000000"/>
                </a:solidFill>
                <a:effectLst/>
                <a:uLnTx/>
                <a:uFillTx/>
                <a:latin typeface="Calibri" panose="020F0502020204030204" pitchFamily="34" charset="0"/>
                <a:cs typeface="Calibri" panose="020F0502020204030204" pitchFamily="34" charset="0"/>
                <a:sym typeface="Arial"/>
              </a:rPr>
              <a:t>gạo</a:t>
            </a:r>
            <a:r>
              <a:rPr kumimoji="0" lang="en-US" sz="4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48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có</a:t>
            </a:r>
            <a:r>
              <a:rPr kumimoji="0" lang="en-US" sz="4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p>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pt-BR" sz="4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từ nào em chưa hiểu nghĩa</a:t>
            </a:r>
            <a:r>
              <a:rPr kumimoji="0" lang="pt-BR" sz="4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t>
            </a:r>
          </a:p>
        </p:txBody>
      </p:sp>
      <p:pic>
        <p:nvPicPr>
          <p:cNvPr id="15" name="Picture 14">
            <a:extLst>
              <a:ext uri="{FF2B5EF4-FFF2-40B4-BE49-F238E27FC236}">
                <a16:creationId xmlns:a16="http://schemas.microsoft.com/office/drawing/2014/main" id="{1CB2C371-0260-4F09-8F05-DEA2283192FC}"/>
              </a:ext>
            </a:extLst>
          </p:cNvPr>
          <p:cNvPicPr>
            <a:picLocks noChangeAspect="1"/>
          </p:cNvPicPr>
          <p:nvPr/>
        </p:nvPicPr>
        <p:blipFill>
          <a:blip r:embed="rId2"/>
          <a:stretch>
            <a:fillRect/>
          </a:stretch>
        </p:blipFill>
        <p:spPr>
          <a:xfrm>
            <a:off x="2237271" y="418673"/>
            <a:ext cx="7888908" cy="1048603"/>
          </a:xfrm>
          <a:prstGeom prst="rect">
            <a:avLst/>
          </a:prstGeom>
        </p:spPr>
      </p:pic>
    </p:spTree>
    <p:extLst>
      <p:ext uri="{BB962C8B-B14F-4D97-AF65-F5344CB8AC3E}">
        <p14:creationId xmlns:p14="http://schemas.microsoft.com/office/powerpoint/2010/main" val="14817804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randombar(horizontal)">
                                      <p:cBhvr>
                                        <p:cTn id="1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ectangle: Rounded Corners 54">
            <a:extLst>
              <a:ext uri="{FF2B5EF4-FFF2-40B4-BE49-F238E27FC236}">
                <a16:creationId xmlns:a16="http://schemas.microsoft.com/office/drawing/2014/main" id="{1CAA3A49-C69E-4905-9FF2-72191B1AF98E}"/>
              </a:ext>
            </a:extLst>
          </p:cNvPr>
          <p:cNvSpPr/>
          <p:nvPr/>
        </p:nvSpPr>
        <p:spPr>
          <a:xfrm>
            <a:off x="609600" y="697984"/>
            <a:ext cx="10858500" cy="845066"/>
          </a:xfrm>
          <a:custGeom>
            <a:avLst/>
            <a:gdLst>
              <a:gd name="connsiteX0" fmla="*/ 0 w 10858500"/>
              <a:gd name="connsiteY0" fmla="*/ 206374 h 845066"/>
              <a:gd name="connsiteX1" fmla="*/ 206374 w 10858500"/>
              <a:gd name="connsiteY1" fmla="*/ 0 h 845066"/>
              <a:gd name="connsiteX2" fmla="*/ 10652126 w 10858500"/>
              <a:gd name="connsiteY2" fmla="*/ 0 h 845066"/>
              <a:gd name="connsiteX3" fmla="*/ 10858500 w 10858500"/>
              <a:gd name="connsiteY3" fmla="*/ 206374 h 845066"/>
              <a:gd name="connsiteX4" fmla="*/ 10858500 w 10858500"/>
              <a:gd name="connsiteY4" fmla="*/ 638692 h 845066"/>
              <a:gd name="connsiteX5" fmla="*/ 10652126 w 10858500"/>
              <a:gd name="connsiteY5" fmla="*/ 845066 h 845066"/>
              <a:gd name="connsiteX6" fmla="*/ 206374 w 10858500"/>
              <a:gd name="connsiteY6" fmla="*/ 845066 h 845066"/>
              <a:gd name="connsiteX7" fmla="*/ 0 w 10858500"/>
              <a:gd name="connsiteY7" fmla="*/ 638692 h 845066"/>
              <a:gd name="connsiteX8" fmla="*/ 0 w 10858500"/>
              <a:gd name="connsiteY8" fmla="*/ 206374 h 845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58500" h="845066" fill="none" extrusionOk="0">
                <a:moveTo>
                  <a:pt x="0" y="206374"/>
                </a:moveTo>
                <a:cubicBezTo>
                  <a:pt x="-2663" y="101730"/>
                  <a:pt x="80119" y="-8251"/>
                  <a:pt x="206374" y="0"/>
                </a:cubicBezTo>
                <a:cubicBezTo>
                  <a:pt x="2703275" y="-35273"/>
                  <a:pt x="8732604" y="-144294"/>
                  <a:pt x="10652126" y="0"/>
                </a:cubicBezTo>
                <a:cubicBezTo>
                  <a:pt x="10777652" y="3515"/>
                  <a:pt x="10848566" y="84021"/>
                  <a:pt x="10858500" y="206374"/>
                </a:cubicBezTo>
                <a:cubicBezTo>
                  <a:pt x="10880451" y="268673"/>
                  <a:pt x="10890305" y="439724"/>
                  <a:pt x="10858500" y="638692"/>
                </a:cubicBezTo>
                <a:cubicBezTo>
                  <a:pt x="10864920" y="747814"/>
                  <a:pt x="10775864" y="834484"/>
                  <a:pt x="10652126" y="845066"/>
                </a:cubicBezTo>
                <a:cubicBezTo>
                  <a:pt x="6875579" y="922591"/>
                  <a:pt x="2078313" y="801363"/>
                  <a:pt x="206374" y="845066"/>
                </a:cubicBezTo>
                <a:cubicBezTo>
                  <a:pt x="79473" y="841485"/>
                  <a:pt x="-16621" y="752442"/>
                  <a:pt x="0" y="638692"/>
                </a:cubicBezTo>
                <a:cubicBezTo>
                  <a:pt x="-11056" y="510146"/>
                  <a:pt x="3698" y="331261"/>
                  <a:pt x="0" y="206374"/>
                </a:cubicBezTo>
                <a:close/>
              </a:path>
              <a:path w="10858500" h="845066" stroke="0" extrusionOk="0">
                <a:moveTo>
                  <a:pt x="0" y="206374"/>
                </a:moveTo>
                <a:cubicBezTo>
                  <a:pt x="-2462" y="83891"/>
                  <a:pt x="76423" y="12938"/>
                  <a:pt x="206374" y="0"/>
                </a:cubicBezTo>
                <a:cubicBezTo>
                  <a:pt x="2257312" y="-95379"/>
                  <a:pt x="8775876" y="58096"/>
                  <a:pt x="10652126" y="0"/>
                </a:cubicBezTo>
                <a:cubicBezTo>
                  <a:pt x="10760032" y="-4274"/>
                  <a:pt x="10852839" y="88329"/>
                  <a:pt x="10858500" y="206374"/>
                </a:cubicBezTo>
                <a:cubicBezTo>
                  <a:pt x="10853716" y="308743"/>
                  <a:pt x="10889060" y="544665"/>
                  <a:pt x="10858500" y="638692"/>
                </a:cubicBezTo>
                <a:cubicBezTo>
                  <a:pt x="10860681" y="750077"/>
                  <a:pt x="10755387" y="834392"/>
                  <a:pt x="10652126" y="845066"/>
                </a:cubicBezTo>
                <a:cubicBezTo>
                  <a:pt x="7134023" y="785160"/>
                  <a:pt x="1318475" y="927580"/>
                  <a:pt x="206374" y="845066"/>
                </a:cubicBezTo>
                <a:cubicBezTo>
                  <a:pt x="74147" y="849578"/>
                  <a:pt x="-9252" y="762059"/>
                  <a:pt x="0" y="638692"/>
                </a:cubicBezTo>
                <a:cubicBezTo>
                  <a:pt x="-36369" y="507054"/>
                  <a:pt x="29926" y="280391"/>
                  <a:pt x="0" y="206374"/>
                </a:cubicBezTo>
                <a:close/>
              </a:path>
            </a:pathLst>
          </a:custGeom>
          <a:solidFill>
            <a:schemeClr val="bg1">
              <a:alpha val="82000"/>
            </a:schemeClr>
          </a:solidFill>
          <a:ln w="28575">
            <a:solidFill>
              <a:srgbClr val="7030A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400" b="1" dirty="0">
                <a:solidFill>
                  <a:srgbClr val="002060"/>
                </a:solidFill>
              </a:rPr>
              <a:t>Tuổi xuân: </a:t>
            </a:r>
            <a:r>
              <a:rPr lang="vi-VN" sz="4400" b="1" i="1" dirty="0">
                <a:solidFill>
                  <a:srgbClr val="002060"/>
                </a:solidFill>
              </a:rPr>
              <a:t>tuổi của sự sinh sôi và phát triển</a:t>
            </a:r>
          </a:p>
        </p:txBody>
      </p:sp>
      <p:pic>
        <p:nvPicPr>
          <p:cNvPr id="1026" name="Picture 2" descr="Ý nghĩa đích thực của sự sống">
            <a:extLst>
              <a:ext uri="{FF2B5EF4-FFF2-40B4-BE49-F238E27FC236}">
                <a16:creationId xmlns:a16="http://schemas.microsoft.com/office/drawing/2014/main" id="{8852C4FD-3F2E-4485-9197-B301E831FD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1300" y="1704975"/>
            <a:ext cx="6591300" cy="438733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barn(inVertical)">
                                      <p:cBhvr>
                                        <p:cTn id="7" dur="500"/>
                                        <p:tgtEl>
                                          <p:spTgt spid="5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additive="base">
                                        <p:cTn id="12" dur="500" fill="hold"/>
                                        <p:tgtEl>
                                          <p:spTgt spid="1026"/>
                                        </p:tgtEl>
                                        <p:attrNameLst>
                                          <p:attrName>ppt_x</p:attrName>
                                        </p:attrNameLst>
                                      </p:cBhvr>
                                      <p:tavLst>
                                        <p:tav tm="0">
                                          <p:val>
                                            <p:strVal val="#ppt_x"/>
                                          </p:val>
                                        </p:tav>
                                        <p:tav tm="100000">
                                          <p:val>
                                            <p:strVal val="#ppt_x"/>
                                          </p:val>
                                        </p:tav>
                                      </p:tavLst>
                                    </p:anim>
                                    <p:anim calcmode="lin" valueType="num">
                                      <p:cBhvr additive="base">
                                        <p:cTn id="13"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ectangle: Rounded Corners 54">
            <a:extLst>
              <a:ext uri="{FF2B5EF4-FFF2-40B4-BE49-F238E27FC236}">
                <a16:creationId xmlns:a16="http://schemas.microsoft.com/office/drawing/2014/main" id="{1CAA3A49-C69E-4905-9FF2-72191B1AF98E}"/>
              </a:ext>
            </a:extLst>
          </p:cNvPr>
          <p:cNvSpPr/>
          <p:nvPr/>
        </p:nvSpPr>
        <p:spPr>
          <a:xfrm>
            <a:off x="609599" y="697984"/>
            <a:ext cx="11096625" cy="845066"/>
          </a:xfrm>
          <a:custGeom>
            <a:avLst/>
            <a:gdLst>
              <a:gd name="connsiteX0" fmla="*/ 0 w 11096625"/>
              <a:gd name="connsiteY0" fmla="*/ 206374 h 845066"/>
              <a:gd name="connsiteX1" fmla="*/ 206374 w 11096625"/>
              <a:gd name="connsiteY1" fmla="*/ 0 h 845066"/>
              <a:gd name="connsiteX2" fmla="*/ 10890251 w 11096625"/>
              <a:gd name="connsiteY2" fmla="*/ 0 h 845066"/>
              <a:gd name="connsiteX3" fmla="*/ 11096625 w 11096625"/>
              <a:gd name="connsiteY3" fmla="*/ 206374 h 845066"/>
              <a:gd name="connsiteX4" fmla="*/ 11096625 w 11096625"/>
              <a:gd name="connsiteY4" fmla="*/ 638692 h 845066"/>
              <a:gd name="connsiteX5" fmla="*/ 10890251 w 11096625"/>
              <a:gd name="connsiteY5" fmla="*/ 845066 h 845066"/>
              <a:gd name="connsiteX6" fmla="*/ 206374 w 11096625"/>
              <a:gd name="connsiteY6" fmla="*/ 845066 h 845066"/>
              <a:gd name="connsiteX7" fmla="*/ 0 w 11096625"/>
              <a:gd name="connsiteY7" fmla="*/ 638692 h 845066"/>
              <a:gd name="connsiteX8" fmla="*/ 0 w 11096625"/>
              <a:gd name="connsiteY8" fmla="*/ 206374 h 845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96625" h="845066" fill="none" extrusionOk="0">
                <a:moveTo>
                  <a:pt x="0" y="206374"/>
                </a:moveTo>
                <a:cubicBezTo>
                  <a:pt x="-2663" y="101730"/>
                  <a:pt x="80119" y="-8251"/>
                  <a:pt x="206374" y="0"/>
                </a:cubicBezTo>
                <a:cubicBezTo>
                  <a:pt x="4987692" y="-35273"/>
                  <a:pt x="7416581" y="-144294"/>
                  <a:pt x="10890251" y="0"/>
                </a:cubicBezTo>
                <a:cubicBezTo>
                  <a:pt x="11015777" y="3515"/>
                  <a:pt x="11086691" y="84021"/>
                  <a:pt x="11096625" y="206374"/>
                </a:cubicBezTo>
                <a:cubicBezTo>
                  <a:pt x="11118576" y="268673"/>
                  <a:pt x="11128430" y="439724"/>
                  <a:pt x="11096625" y="638692"/>
                </a:cubicBezTo>
                <a:cubicBezTo>
                  <a:pt x="11103045" y="747814"/>
                  <a:pt x="11013989" y="834484"/>
                  <a:pt x="10890251" y="845066"/>
                </a:cubicBezTo>
                <a:cubicBezTo>
                  <a:pt x="6162788" y="922591"/>
                  <a:pt x="1511538" y="801363"/>
                  <a:pt x="206374" y="845066"/>
                </a:cubicBezTo>
                <a:cubicBezTo>
                  <a:pt x="79473" y="841485"/>
                  <a:pt x="-16621" y="752442"/>
                  <a:pt x="0" y="638692"/>
                </a:cubicBezTo>
                <a:cubicBezTo>
                  <a:pt x="-11056" y="510146"/>
                  <a:pt x="3698" y="331261"/>
                  <a:pt x="0" y="206374"/>
                </a:cubicBezTo>
                <a:close/>
              </a:path>
              <a:path w="11096625" h="845066" stroke="0" extrusionOk="0">
                <a:moveTo>
                  <a:pt x="0" y="206374"/>
                </a:moveTo>
                <a:cubicBezTo>
                  <a:pt x="-2462" y="83891"/>
                  <a:pt x="76423" y="12938"/>
                  <a:pt x="206374" y="0"/>
                </a:cubicBezTo>
                <a:cubicBezTo>
                  <a:pt x="2370039" y="-95379"/>
                  <a:pt x="5675499" y="58096"/>
                  <a:pt x="10890251" y="0"/>
                </a:cubicBezTo>
                <a:cubicBezTo>
                  <a:pt x="10998157" y="-4274"/>
                  <a:pt x="11090964" y="88329"/>
                  <a:pt x="11096625" y="206374"/>
                </a:cubicBezTo>
                <a:cubicBezTo>
                  <a:pt x="11091841" y="308743"/>
                  <a:pt x="11127185" y="544665"/>
                  <a:pt x="11096625" y="638692"/>
                </a:cubicBezTo>
                <a:cubicBezTo>
                  <a:pt x="11098806" y="750077"/>
                  <a:pt x="10993512" y="834392"/>
                  <a:pt x="10890251" y="845066"/>
                </a:cubicBezTo>
                <a:cubicBezTo>
                  <a:pt x="8453214" y="785160"/>
                  <a:pt x="4066416" y="927580"/>
                  <a:pt x="206374" y="845066"/>
                </a:cubicBezTo>
                <a:cubicBezTo>
                  <a:pt x="74147" y="849578"/>
                  <a:pt x="-9252" y="762059"/>
                  <a:pt x="0" y="638692"/>
                </a:cubicBezTo>
                <a:cubicBezTo>
                  <a:pt x="-36369" y="507054"/>
                  <a:pt x="29926" y="280391"/>
                  <a:pt x="0" y="206374"/>
                </a:cubicBezTo>
                <a:close/>
              </a:path>
            </a:pathLst>
          </a:custGeom>
          <a:solidFill>
            <a:schemeClr val="bg1">
              <a:alpha val="82000"/>
            </a:schemeClr>
          </a:solidFill>
          <a:ln w="28575">
            <a:solidFill>
              <a:srgbClr val="7030A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400" b="1" dirty="0">
                <a:solidFill>
                  <a:srgbClr val="002060"/>
                </a:solidFill>
              </a:rPr>
              <a:t>Vãn: </a:t>
            </a:r>
            <a:r>
              <a:rPr lang="vi-VN" sz="4400" b="1" i="1" dirty="0">
                <a:solidFill>
                  <a:srgbClr val="002060"/>
                </a:solidFill>
              </a:rPr>
              <a:t>số lượng giảm đi, không còn như lúc đầu</a:t>
            </a:r>
          </a:p>
        </p:txBody>
      </p:sp>
      <p:sp>
        <p:nvSpPr>
          <p:cNvPr id="4" name="Rectangle: Rounded Corners 3">
            <a:extLst>
              <a:ext uri="{FF2B5EF4-FFF2-40B4-BE49-F238E27FC236}">
                <a16:creationId xmlns:a16="http://schemas.microsoft.com/office/drawing/2014/main" id="{A0AE86F2-B8AE-4CBD-A5C5-871652E172F1}"/>
              </a:ext>
            </a:extLst>
          </p:cNvPr>
          <p:cNvSpPr/>
          <p:nvPr/>
        </p:nvSpPr>
        <p:spPr>
          <a:xfrm>
            <a:off x="590549" y="1812409"/>
            <a:ext cx="11096625" cy="845066"/>
          </a:xfrm>
          <a:custGeom>
            <a:avLst/>
            <a:gdLst>
              <a:gd name="connsiteX0" fmla="*/ 0 w 11096625"/>
              <a:gd name="connsiteY0" fmla="*/ 206374 h 845066"/>
              <a:gd name="connsiteX1" fmla="*/ 206374 w 11096625"/>
              <a:gd name="connsiteY1" fmla="*/ 0 h 845066"/>
              <a:gd name="connsiteX2" fmla="*/ 10890251 w 11096625"/>
              <a:gd name="connsiteY2" fmla="*/ 0 h 845066"/>
              <a:gd name="connsiteX3" fmla="*/ 11096625 w 11096625"/>
              <a:gd name="connsiteY3" fmla="*/ 206374 h 845066"/>
              <a:gd name="connsiteX4" fmla="*/ 11096625 w 11096625"/>
              <a:gd name="connsiteY4" fmla="*/ 638692 h 845066"/>
              <a:gd name="connsiteX5" fmla="*/ 10890251 w 11096625"/>
              <a:gd name="connsiteY5" fmla="*/ 845066 h 845066"/>
              <a:gd name="connsiteX6" fmla="*/ 206374 w 11096625"/>
              <a:gd name="connsiteY6" fmla="*/ 845066 h 845066"/>
              <a:gd name="connsiteX7" fmla="*/ 0 w 11096625"/>
              <a:gd name="connsiteY7" fmla="*/ 638692 h 845066"/>
              <a:gd name="connsiteX8" fmla="*/ 0 w 11096625"/>
              <a:gd name="connsiteY8" fmla="*/ 206374 h 845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96625" h="845066" fill="none" extrusionOk="0">
                <a:moveTo>
                  <a:pt x="0" y="206374"/>
                </a:moveTo>
                <a:cubicBezTo>
                  <a:pt x="-2663" y="101730"/>
                  <a:pt x="80119" y="-8251"/>
                  <a:pt x="206374" y="0"/>
                </a:cubicBezTo>
                <a:cubicBezTo>
                  <a:pt x="4987692" y="-35273"/>
                  <a:pt x="7416581" y="-144294"/>
                  <a:pt x="10890251" y="0"/>
                </a:cubicBezTo>
                <a:cubicBezTo>
                  <a:pt x="11015777" y="3515"/>
                  <a:pt x="11086691" y="84021"/>
                  <a:pt x="11096625" y="206374"/>
                </a:cubicBezTo>
                <a:cubicBezTo>
                  <a:pt x="11118576" y="268673"/>
                  <a:pt x="11128430" y="439724"/>
                  <a:pt x="11096625" y="638692"/>
                </a:cubicBezTo>
                <a:cubicBezTo>
                  <a:pt x="11103045" y="747814"/>
                  <a:pt x="11013989" y="834484"/>
                  <a:pt x="10890251" y="845066"/>
                </a:cubicBezTo>
                <a:cubicBezTo>
                  <a:pt x="6162788" y="922591"/>
                  <a:pt x="1511538" y="801363"/>
                  <a:pt x="206374" y="845066"/>
                </a:cubicBezTo>
                <a:cubicBezTo>
                  <a:pt x="79473" y="841485"/>
                  <a:pt x="-16621" y="752442"/>
                  <a:pt x="0" y="638692"/>
                </a:cubicBezTo>
                <a:cubicBezTo>
                  <a:pt x="-11056" y="510146"/>
                  <a:pt x="3698" y="331261"/>
                  <a:pt x="0" y="206374"/>
                </a:cubicBezTo>
                <a:close/>
              </a:path>
              <a:path w="11096625" h="845066" stroke="0" extrusionOk="0">
                <a:moveTo>
                  <a:pt x="0" y="206374"/>
                </a:moveTo>
                <a:cubicBezTo>
                  <a:pt x="-2462" y="83891"/>
                  <a:pt x="76423" y="12938"/>
                  <a:pt x="206374" y="0"/>
                </a:cubicBezTo>
                <a:cubicBezTo>
                  <a:pt x="2370039" y="-95379"/>
                  <a:pt x="5675499" y="58096"/>
                  <a:pt x="10890251" y="0"/>
                </a:cubicBezTo>
                <a:cubicBezTo>
                  <a:pt x="10998157" y="-4274"/>
                  <a:pt x="11090964" y="88329"/>
                  <a:pt x="11096625" y="206374"/>
                </a:cubicBezTo>
                <a:cubicBezTo>
                  <a:pt x="11091841" y="308743"/>
                  <a:pt x="11127185" y="544665"/>
                  <a:pt x="11096625" y="638692"/>
                </a:cubicBezTo>
                <a:cubicBezTo>
                  <a:pt x="11098806" y="750077"/>
                  <a:pt x="10993512" y="834392"/>
                  <a:pt x="10890251" y="845066"/>
                </a:cubicBezTo>
                <a:cubicBezTo>
                  <a:pt x="8453214" y="785160"/>
                  <a:pt x="4066416" y="927580"/>
                  <a:pt x="206374" y="845066"/>
                </a:cubicBezTo>
                <a:cubicBezTo>
                  <a:pt x="74147" y="849578"/>
                  <a:pt x="-9252" y="762059"/>
                  <a:pt x="0" y="638692"/>
                </a:cubicBezTo>
                <a:cubicBezTo>
                  <a:pt x="-36369" y="507054"/>
                  <a:pt x="29926" y="280391"/>
                  <a:pt x="0" y="206374"/>
                </a:cubicBezTo>
                <a:close/>
              </a:path>
            </a:pathLst>
          </a:custGeom>
          <a:solidFill>
            <a:schemeClr val="bg1">
              <a:alpha val="82000"/>
            </a:schemeClr>
          </a:solidFill>
          <a:ln w="28575">
            <a:solidFill>
              <a:srgbClr val="7030A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400" b="1" dirty="0">
                <a:solidFill>
                  <a:srgbClr val="002060"/>
                </a:solidFill>
              </a:rPr>
              <a:t>Tiêu: </a:t>
            </a:r>
            <a:r>
              <a:rPr lang="vi-VN" sz="4400" b="1" i="1" dirty="0">
                <a:solidFill>
                  <a:srgbClr val="002060"/>
                </a:solidFill>
              </a:rPr>
              <a:t>vật cắm làm mốc để từ xa dễ nhìn thấy</a:t>
            </a:r>
          </a:p>
        </p:txBody>
      </p:sp>
      <p:pic>
        <p:nvPicPr>
          <p:cNvPr id="2050" name="Picture 2" descr="Cọc tiêu phản quang hình trụ">
            <a:extLst>
              <a:ext uri="{FF2B5EF4-FFF2-40B4-BE49-F238E27FC236}">
                <a16:creationId xmlns:a16="http://schemas.microsoft.com/office/drawing/2014/main" id="{19D4EE3C-943D-4D17-B4C7-B07FEDB23A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2275" y="2757488"/>
            <a:ext cx="6191250" cy="3571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9128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barn(inVertical)">
                                      <p:cBhvr>
                                        <p:cTn id="7" dur="500"/>
                                        <p:tgtEl>
                                          <p:spTgt spid="5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fade">
                                      <p:cBhvr>
                                        <p:cTn id="1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Rounded Corners 21">
            <a:extLst>
              <a:ext uri="{FF2B5EF4-FFF2-40B4-BE49-F238E27FC236}">
                <a16:creationId xmlns:a16="http://schemas.microsoft.com/office/drawing/2014/main" id="{2E04FA07-0ADA-45F7-9567-92C2F4CFBB08}"/>
              </a:ext>
            </a:extLst>
          </p:cNvPr>
          <p:cNvSpPr/>
          <p:nvPr/>
        </p:nvSpPr>
        <p:spPr>
          <a:xfrm>
            <a:off x="410309" y="430596"/>
            <a:ext cx="11371382" cy="5988761"/>
          </a:xfrm>
          <a:custGeom>
            <a:avLst/>
            <a:gdLst>
              <a:gd name="connsiteX0" fmla="*/ 0 w 11371382"/>
              <a:gd name="connsiteY0" fmla="*/ 750452 h 5988761"/>
              <a:gd name="connsiteX1" fmla="*/ 750452 w 11371382"/>
              <a:gd name="connsiteY1" fmla="*/ 0 h 5988761"/>
              <a:gd name="connsiteX2" fmla="*/ 1309779 w 11371382"/>
              <a:gd name="connsiteY2" fmla="*/ 0 h 5988761"/>
              <a:gd name="connsiteX3" fmla="*/ 1967811 w 11371382"/>
              <a:gd name="connsiteY3" fmla="*/ 0 h 5988761"/>
              <a:gd name="connsiteX4" fmla="*/ 2527138 w 11371382"/>
              <a:gd name="connsiteY4" fmla="*/ 0 h 5988761"/>
              <a:gd name="connsiteX5" fmla="*/ 2889056 w 11371382"/>
              <a:gd name="connsiteY5" fmla="*/ 0 h 5988761"/>
              <a:gd name="connsiteX6" fmla="*/ 3448383 w 11371382"/>
              <a:gd name="connsiteY6" fmla="*/ 0 h 5988761"/>
              <a:gd name="connsiteX7" fmla="*/ 4007710 w 11371382"/>
              <a:gd name="connsiteY7" fmla="*/ 0 h 5988761"/>
              <a:gd name="connsiteX8" fmla="*/ 4369627 w 11371382"/>
              <a:gd name="connsiteY8" fmla="*/ 0 h 5988761"/>
              <a:gd name="connsiteX9" fmla="*/ 4830250 w 11371382"/>
              <a:gd name="connsiteY9" fmla="*/ 0 h 5988761"/>
              <a:gd name="connsiteX10" fmla="*/ 5192167 w 11371382"/>
              <a:gd name="connsiteY10" fmla="*/ 0 h 5988761"/>
              <a:gd name="connsiteX11" fmla="*/ 6047609 w 11371382"/>
              <a:gd name="connsiteY11" fmla="*/ 0 h 5988761"/>
              <a:gd name="connsiteX12" fmla="*/ 6508231 w 11371382"/>
              <a:gd name="connsiteY12" fmla="*/ 0 h 5988761"/>
              <a:gd name="connsiteX13" fmla="*/ 6968853 w 11371382"/>
              <a:gd name="connsiteY13" fmla="*/ 0 h 5988761"/>
              <a:gd name="connsiteX14" fmla="*/ 7824295 w 11371382"/>
              <a:gd name="connsiteY14" fmla="*/ 0 h 5988761"/>
              <a:gd name="connsiteX15" fmla="*/ 8186212 w 11371382"/>
              <a:gd name="connsiteY15" fmla="*/ 0 h 5988761"/>
              <a:gd name="connsiteX16" fmla="*/ 8942949 w 11371382"/>
              <a:gd name="connsiteY16" fmla="*/ 0 h 5988761"/>
              <a:gd name="connsiteX17" fmla="*/ 9600981 w 11371382"/>
              <a:gd name="connsiteY17" fmla="*/ 0 h 5988761"/>
              <a:gd name="connsiteX18" fmla="*/ 10620930 w 11371382"/>
              <a:gd name="connsiteY18" fmla="*/ 0 h 5988761"/>
              <a:gd name="connsiteX19" fmla="*/ 11371382 w 11371382"/>
              <a:gd name="connsiteY19" fmla="*/ 750452 h 5988761"/>
              <a:gd name="connsiteX20" fmla="*/ 11371382 w 11371382"/>
              <a:gd name="connsiteY20" fmla="*/ 1256939 h 5988761"/>
              <a:gd name="connsiteX21" fmla="*/ 11371382 w 11371382"/>
              <a:gd name="connsiteY21" fmla="*/ 1987818 h 5988761"/>
              <a:gd name="connsiteX22" fmla="*/ 11371382 w 11371382"/>
              <a:gd name="connsiteY22" fmla="*/ 2584062 h 5988761"/>
              <a:gd name="connsiteX23" fmla="*/ 11371382 w 11371382"/>
              <a:gd name="connsiteY23" fmla="*/ 3180306 h 5988761"/>
              <a:gd name="connsiteX24" fmla="*/ 11371382 w 11371382"/>
              <a:gd name="connsiteY24" fmla="*/ 3821428 h 5988761"/>
              <a:gd name="connsiteX25" fmla="*/ 11371382 w 11371382"/>
              <a:gd name="connsiteY25" fmla="*/ 4552308 h 5988761"/>
              <a:gd name="connsiteX26" fmla="*/ 11371382 w 11371382"/>
              <a:gd name="connsiteY26" fmla="*/ 5238309 h 5988761"/>
              <a:gd name="connsiteX27" fmla="*/ 10620930 w 11371382"/>
              <a:gd name="connsiteY27" fmla="*/ 5988761 h 5988761"/>
              <a:gd name="connsiteX28" fmla="*/ 10259012 w 11371382"/>
              <a:gd name="connsiteY28" fmla="*/ 5988761 h 5988761"/>
              <a:gd name="connsiteX29" fmla="*/ 9502276 w 11371382"/>
              <a:gd name="connsiteY29" fmla="*/ 5988761 h 5988761"/>
              <a:gd name="connsiteX30" fmla="*/ 8942949 w 11371382"/>
              <a:gd name="connsiteY30" fmla="*/ 5988761 h 5988761"/>
              <a:gd name="connsiteX31" fmla="*/ 8087507 w 11371382"/>
              <a:gd name="connsiteY31" fmla="*/ 5988761 h 5988761"/>
              <a:gd name="connsiteX32" fmla="*/ 7429475 w 11371382"/>
              <a:gd name="connsiteY32" fmla="*/ 5988761 h 5988761"/>
              <a:gd name="connsiteX33" fmla="*/ 6968853 w 11371382"/>
              <a:gd name="connsiteY33" fmla="*/ 5988761 h 5988761"/>
              <a:gd name="connsiteX34" fmla="*/ 6113412 w 11371382"/>
              <a:gd name="connsiteY34" fmla="*/ 5988761 h 5988761"/>
              <a:gd name="connsiteX35" fmla="*/ 5257970 w 11371382"/>
              <a:gd name="connsiteY35" fmla="*/ 5988761 h 5988761"/>
              <a:gd name="connsiteX36" fmla="*/ 4797348 w 11371382"/>
              <a:gd name="connsiteY36" fmla="*/ 5988761 h 5988761"/>
              <a:gd name="connsiteX37" fmla="*/ 4238021 w 11371382"/>
              <a:gd name="connsiteY37" fmla="*/ 5988761 h 5988761"/>
              <a:gd name="connsiteX38" fmla="*/ 3481284 w 11371382"/>
              <a:gd name="connsiteY38" fmla="*/ 5988761 h 5988761"/>
              <a:gd name="connsiteX39" fmla="*/ 2724548 w 11371382"/>
              <a:gd name="connsiteY39" fmla="*/ 5988761 h 5988761"/>
              <a:gd name="connsiteX40" fmla="*/ 1869106 w 11371382"/>
              <a:gd name="connsiteY40" fmla="*/ 5988761 h 5988761"/>
              <a:gd name="connsiteX41" fmla="*/ 1507189 w 11371382"/>
              <a:gd name="connsiteY41" fmla="*/ 5988761 h 5988761"/>
              <a:gd name="connsiteX42" fmla="*/ 750452 w 11371382"/>
              <a:gd name="connsiteY42" fmla="*/ 5988761 h 5988761"/>
              <a:gd name="connsiteX43" fmla="*/ 0 w 11371382"/>
              <a:gd name="connsiteY43" fmla="*/ 5238309 h 5988761"/>
              <a:gd name="connsiteX44" fmla="*/ 0 w 11371382"/>
              <a:gd name="connsiteY44" fmla="*/ 4731822 h 5988761"/>
              <a:gd name="connsiteX45" fmla="*/ 0 w 11371382"/>
              <a:gd name="connsiteY45" fmla="*/ 4180457 h 5988761"/>
              <a:gd name="connsiteX46" fmla="*/ 0 w 11371382"/>
              <a:gd name="connsiteY46" fmla="*/ 3494456 h 5988761"/>
              <a:gd name="connsiteX47" fmla="*/ 0 w 11371382"/>
              <a:gd name="connsiteY47" fmla="*/ 2853334 h 5988761"/>
              <a:gd name="connsiteX48" fmla="*/ 0 w 11371382"/>
              <a:gd name="connsiteY48" fmla="*/ 2346847 h 5988761"/>
              <a:gd name="connsiteX49" fmla="*/ 0 w 11371382"/>
              <a:gd name="connsiteY49" fmla="*/ 1660846 h 5988761"/>
              <a:gd name="connsiteX50" fmla="*/ 0 w 11371382"/>
              <a:gd name="connsiteY50" fmla="*/ 750452 h 5988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371382" h="5988761" fill="none" extrusionOk="0">
                <a:moveTo>
                  <a:pt x="0" y="750452"/>
                </a:moveTo>
                <a:cubicBezTo>
                  <a:pt x="-52742" y="340472"/>
                  <a:pt x="397829" y="13246"/>
                  <a:pt x="750452" y="0"/>
                </a:cubicBezTo>
                <a:cubicBezTo>
                  <a:pt x="916752" y="-19186"/>
                  <a:pt x="1180237" y="-16531"/>
                  <a:pt x="1309779" y="0"/>
                </a:cubicBezTo>
                <a:cubicBezTo>
                  <a:pt x="1439321" y="16531"/>
                  <a:pt x="1766862" y="5055"/>
                  <a:pt x="1967811" y="0"/>
                </a:cubicBezTo>
                <a:cubicBezTo>
                  <a:pt x="2168760" y="-5055"/>
                  <a:pt x="2309439" y="17914"/>
                  <a:pt x="2527138" y="0"/>
                </a:cubicBezTo>
                <a:cubicBezTo>
                  <a:pt x="2744837" y="-17914"/>
                  <a:pt x="2751984" y="-13450"/>
                  <a:pt x="2889056" y="0"/>
                </a:cubicBezTo>
                <a:cubicBezTo>
                  <a:pt x="3026128" y="13450"/>
                  <a:pt x="3204731" y="-2768"/>
                  <a:pt x="3448383" y="0"/>
                </a:cubicBezTo>
                <a:cubicBezTo>
                  <a:pt x="3692035" y="2768"/>
                  <a:pt x="3825700" y="-19383"/>
                  <a:pt x="4007710" y="0"/>
                </a:cubicBezTo>
                <a:cubicBezTo>
                  <a:pt x="4189720" y="19383"/>
                  <a:pt x="4198284" y="-7733"/>
                  <a:pt x="4369627" y="0"/>
                </a:cubicBezTo>
                <a:cubicBezTo>
                  <a:pt x="4540970" y="7733"/>
                  <a:pt x="4643059" y="-2887"/>
                  <a:pt x="4830250" y="0"/>
                </a:cubicBezTo>
                <a:cubicBezTo>
                  <a:pt x="5017441" y="2887"/>
                  <a:pt x="5091514" y="-7203"/>
                  <a:pt x="5192167" y="0"/>
                </a:cubicBezTo>
                <a:cubicBezTo>
                  <a:pt x="5292820" y="7203"/>
                  <a:pt x="5704220" y="-33910"/>
                  <a:pt x="6047609" y="0"/>
                </a:cubicBezTo>
                <a:cubicBezTo>
                  <a:pt x="6390998" y="33910"/>
                  <a:pt x="6306174" y="-4282"/>
                  <a:pt x="6508231" y="0"/>
                </a:cubicBezTo>
                <a:cubicBezTo>
                  <a:pt x="6710288" y="4282"/>
                  <a:pt x="6782629" y="-18486"/>
                  <a:pt x="6968853" y="0"/>
                </a:cubicBezTo>
                <a:cubicBezTo>
                  <a:pt x="7155077" y="18486"/>
                  <a:pt x="7477359" y="-42107"/>
                  <a:pt x="7824295" y="0"/>
                </a:cubicBezTo>
                <a:cubicBezTo>
                  <a:pt x="8171231" y="42107"/>
                  <a:pt x="8063347" y="2813"/>
                  <a:pt x="8186212" y="0"/>
                </a:cubicBezTo>
                <a:cubicBezTo>
                  <a:pt x="8309077" y="-2813"/>
                  <a:pt x="8594030" y="-14979"/>
                  <a:pt x="8942949" y="0"/>
                </a:cubicBezTo>
                <a:cubicBezTo>
                  <a:pt x="9291868" y="14979"/>
                  <a:pt x="9304358" y="12907"/>
                  <a:pt x="9600981" y="0"/>
                </a:cubicBezTo>
                <a:cubicBezTo>
                  <a:pt x="9897604" y="-12907"/>
                  <a:pt x="10297364" y="48450"/>
                  <a:pt x="10620930" y="0"/>
                </a:cubicBezTo>
                <a:cubicBezTo>
                  <a:pt x="11033339" y="65679"/>
                  <a:pt x="11304895" y="352105"/>
                  <a:pt x="11371382" y="750452"/>
                </a:cubicBezTo>
                <a:cubicBezTo>
                  <a:pt x="11388840" y="920994"/>
                  <a:pt x="11393635" y="1137350"/>
                  <a:pt x="11371382" y="1256939"/>
                </a:cubicBezTo>
                <a:cubicBezTo>
                  <a:pt x="11349129" y="1376528"/>
                  <a:pt x="11371581" y="1635794"/>
                  <a:pt x="11371382" y="1987818"/>
                </a:cubicBezTo>
                <a:cubicBezTo>
                  <a:pt x="11371183" y="2339842"/>
                  <a:pt x="11380787" y="2347894"/>
                  <a:pt x="11371382" y="2584062"/>
                </a:cubicBezTo>
                <a:cubicBezTo>
                  <a:pt x="11361977" y="2820230"/>
                  <a:pt x="11396226" y="3044548"/>
                  <a:pt x="11371382" y="3180306"/>
                </a:cubicBezTo>
                <a:cubicBezTo>
                  <a:pt x="11346538" y="3316064"/>
                  <a:pt x="11344607" y="3552506"/>
                  <a:pt x="11371382" y="3821428"/>
                </a:cubicBezTo>
                <a:cubicBezTo>
                  <a:pt x="11398157" y="4090350"/>
                  <a:pt x="11363699" y="4361480"/>
                  <a:pt x="11371382" y="4552308"/>
                </a:cubicBezTo>
                <a:cubicBezTo>
                  <a:pt x="11379065" y="4743136"/>
                  <a:pt x="11391050" y="4899097"/>
                  <a:pt x="11371382" y="5238309"/>
                </a:cubicBezTo>
                <a:cubicBezTo>
                  <a:pt x="11420430" y="5621058"/>
                  <a:pt x="11041609" y="6070573"/>
                  <a:pt x="10620930" y="5988761"/>
                </a:cubicBezTo>
                <a:cubicBezTo>
                  <a:pt x="10503764" y="5998104"/>
                  <a:pt x="10438916" y="5992887"/>
                  <a:pt x="10259012" y="5988761"/>
                </a:cubicBezTo>
                <a:cubicBezTo>
                  <a:pt x="10079108" y="5984635"/>
                  <a:pt x="9690234" y="5975576"/>
                  <a:pt x="9502276" y="5988761"/>
                </a:cubicBezTo>
                <a:cubicBezTo>
                  <a:pt x="9314318" y="6001946"/>
                  <a:pt x="9091593" y="6005552"/>
                  <a:pt x="8942949" y="5988761"/>
                </a:cubicBezTo>
                <a:cubicBezTo>
                  <a:pt x="8794305" y="5971970"/>
                  <a:pt x="8376995" y="5961581"/>
                  <a:pt x="8087507" y="5988761"/>
                </a:cubicBezTo>
                <a:cubicBezTo>
                  <a:pt x="7798019" y="6015941"/>
                  <a:pt x="7680572" y="5956167"/>
                  <a:pt x="7429475" y="5988761"/>
                </a:cubicBezTo>
                <a:cubicBezTo>
                  <a:pt x="7178378" y="6021355"/>
                  <a:pt x="7159575" y="5999233"/>
                  <a:pt x="6968853" y="5988761"/>
                </a:cubicBezTo>
                <a:cubicBezTo>
                  <a:pt x="6778131" y="5978289"/>
                  <a:pt x="6446187" y="5963289"/>
                  <a:pt x="6113412" y="5988761"/>
                </a:cubicBezTo>
                <a:cubicBezTo>
                  <a:pt x="5780637" y="6014233"/>
                  <a:pt x="5516177" y="6019076"/>
                  <a:pt x="5257970" y="5988761"/>
                </a:cubicBezTo>
                <a:cubicBezTo>
                  <a:pt x="4999763" y="5958446"/>
                  <a:pt x="4954729" y="6000783"/>
                  <a:pt x="4797348" y="5988761"/>
                </a:cubicBezTo>
                <a:cubicBezTo>
                  <a:pt x="4639967" y="5976739"/>
                  <a:pt x="4498692" y="6009882"/>
                  <a:pt x="4238021" y="5988761"/>
                </a:cubicBezTo>
                <a:cubicBezTo>
                  <a:pt x="3977350" y="5967640"/>
                  <a:pt x="3736631" y="5979310"/>
                  <a:pt x="3481284" y="5988761"/>
                </a:cubicBezTo>
                <a:cubicBezTo>
                  <a:pt x="3225937" y="5998212"/>
                  <a:pt x="2887796" y="5951035"/>
                  <a:pt x="2724548" y="5988761"/>
                </a:cubicBezTo>
                <a:cubicBezTo>
                  <a:pt x="2561300" y="6026487"/>
                  <a:pt x="2090146" y="6026111"/>
                  <a:pt x="1869106" y="5988761"/>
                </a:cubicBezTo>
                <a:cubicBezTo>
                  <a:pt x="1648066" y="5951411"/>
                  <a:pt x="1649480" y="5991657"/>
                  <a:pt x="1507189" y="5988761"/>
                </a:cubicBezTo>
                <a:cubicBezTo>
                  <a:pt x="1364898" y="5985865"/>
                  <a:pt x="1021944" y="5997806"/>
                  <a:pt x="750452" y="5988761"/>
                </a:cubicBezTo>
                <a:cubicBezTo>
                  <a:pt x="339751" y="6061479"/>
                  <a:pt x="-40414" y="5706948"/>
                  <a:pt x="0" y="5238309"/>
                </a:cubicBezTo>
                <a:cubicBezTo>
                  <a:pt x="10685" y="5040178"/>
                  <a:pt x="-18987" y="4885419"/>
                  <a:pt x="0" y="4731822"/>
                </a:cubicBezTo>
                <a:cubicBezTo>
                  <a:pt x="18987" y="4578225"/>
                  <a:pt x="8619" y="4420050"/>
                  <a:pt x="0" y="4180457"/>
                </a:cubicBezTo>
                <a:cubicBezTo>
                  <a:pt x="-8619" y="3940864"/>
                  <a:pt x="17674" y="3637739"/>
                  <a:pt x="0" y="3494456"/>
                </a:cubicBezTo>
                <a:cubicBezTo>
                  <a:pt x="-17674" y="3351173"/>
                  <a:pt x="17197" y="3041491"/>
                  <a:pt x="0" y="2853334"/>
                </a:cubicBezTo>
                <a:cubicBezTo>
                  <a:pt x="-17197" y="2665177"/>
                  <a:pt x="-23250" y="2533018"/>
                  <a:pt x="0" y="2346847"/>
                </a:cubicBezTo>
                <a:cubicBezTo>
                  <a:pt x="23250" y="2160676"/>
                  <a:pt x="16326" y="1912726"/>
                  <a:pt x="0" y="1660846"/>
                </a:cubicBezTo>
                <a:cubicBezTo>
                  <a:pt x="-16326" y="1408966"/>
                  <a:pt x="-4183" y="1004543"/>
                  <a:pt x="0" y="750452"/>
                </a:cubicBezTo>
                <a:close/>
              </a:path>
              <a:path w="11371382" h="5988761" stroke="0" extrusionOk="0">
                <a:moveTo>
                  <a:pt x="0" y="750452"/>
                </a:moveTo>
                <a:cubicBezTo>
                  <a:pt x="3058" y="429491"/>
                  <a:pt x="364696" y="51297"/>
                  <a:pt x="750452" y="0"/>
                </a:cubicBezTo>
                <a:cubicBezTo>
                  <a:pt x="1110094" y="-4445"/>
                  <a:pt x="1337535" y="21717"/>
                  <a:pt x="1507189" y="0"/>
                </a:cubicBezTo>
                <a:cubicBezTo>
                  <a:pt x="1676843" y="-21717"/>
                  <a:pt x="1848367" y="-4465"/>
                  <a:pt x="1967811" y="0"/>
                </a:cubicBezTo>
                <a:cubicBezTo>
                  <a:pt x="2087255" y="4465"/>
                  <a:pt x="2295223" y="4850"/>
                  <a:pt x="2428433" y="0"/>
                </a:cubicBezTo>
                <a:cubicBezTo>
                  <a:pt x="2561643" y="-4850"/>
                  <a:pt x="2878696" y="11016"/>
                  <a:pt x="3185170" y="0"/>
                </a:cubicBezTo>
                <a:cubicBezTo>
                  <a:pt x="3491644" y="-11016"/>
                  <a:pt x="3554614" y="-8780"/>
                  <a:pt x="3744497" y="0"/>
                </a:cubicBezTo>
                <a:cubicBezTo>
                  <a:pt x="3934380" y="8780"/>
                  <a:pt x="4401904" y="21439"/>
                  <a:pt x="4599938" y="0"/>
                </a:cubicBezTo>
                <a:cubicBezTo>
                  <a:pt x="4797972" y="-21439"/>
                  <a:pt x="5194432" y="-28077"/>
                  <a:pt x="5455380" y="0"/>
                </a:cubicBezTo>
                <a:cubicBezTo>
                  <a:pt x="5716328" y="28077"/>
                  <a:pt x="6038026" y="28082"/>
                  <a:pt x="6212116" y="0"/>
                </a:cubicBezTo>
                <a:cubicBezTo>
                  <a:pt x="6386206" y="-28082"/>
                  <a:pt x="6502115" y="-4721"/>
                  <a:pt x="6672739" y="0"/>
                </a:cubicBezTo>
                <a:cubicBezTo>
                  <a:pt x="6843363" y="4721"/>
                  <a:pt x="6894405" y="6159"/>
                  <a:pt x="7034656" y="0"/>
                </a:cubicBezTo>
                <a:cubicBezTo>
                  <a:pt x="7174907" y="-6159"/>
                  <a:pt x="7648643" y="-13745"/>
                  <a:pt x="7890098" y="0"/>
                </a:cubicBezTo>
                <a:cubicBezTo>
                  <a:pt x="8131553" y="13745"/>
                  <a:pt x="8284793" y="25684"/>
                  <a:pt x="8548130" y="0"/>
                </a:cubicBezTo>
                <a:cubicBezTo>
                  <a:pt x="8811467" y="-25684"/>
                  <a:pt x="8942407" y="4128"/>
                  <a:pt x="9206161" y="0"/>
                </a:cubicBezTo>
                <a:cubicBezTo>
                  <a:pt x="9469915" y="-4128"/>
                  <a:pt x="9523135" y="5692"/>
                  <a:pt x="9666784" y="0"/>
                </a:cubicBezTo>
                <a:cubicBezTo>
                  <a:pt x="9810433" y="-5692"/>
                  <a:pt x="10207743" y="4652"/>
                  <a:pt x="10620930" y="0"/>
                </a:cubicBezTo>
                <a:cubicBezTo>
                  <a:pt x="11132522" y="22041"/>
                  <a:pt x="11312679" y="316559"/>
                  <a:pt x="11371382" y="750452"/>
                </a:cubicBezTo>
                <a:cubicBezTo>
                  <a:pt x="11351043" y="1018695"/>
                  <a:pt x="11355185" y="1189219"/>
                  <a:pt x="11371382" y="1301817"/>
                </a:cubicBezTo>
                <a:cubicBezTo>
                  <a:pt x="11387579" y="1414416"/>
                  <a:pt x="11344286" y="1845151"/>
                  <a:pt x="11371382" y="2032697"/>
                </a:cubicBezTo>
                <a:cubicBezTo>
                  <a:pt x="11398478" y="2220243"/>
                  <a:pt x="11378114" y="2381051"/>
                  <a:pt x="11371382" y="2718698"/>
                </a:cubicBezTo>
                <a:cubicBezTo>
                  <a:pt x="11364650" y="3056345"/>
                  <a:pt x="11400769" y="3019228"/>
                  <a:pt x="11371382" y="3314942"/>
                </a:cubicBezTo>
                <a:cubicBezTo>
                  <a:pt x="11341995" y="3610656"/>
                  <a:pt x="11374090" y="3603844"/>
                  <a:pt x="11371382" y="3866307"/>
                </a:cubicBezTo>
                <a:cubicBezTo>
                  <a:pt x="11368674" y="4128770"/>
                  <a:pt x="11384499" y="4261952"/>
                  <a:pt x="11371382" y="4417672"/>
                </a:cubicBezTo>
                <a:cubicBezTo>
                  <a:pt x="11358265" y="4573393"/>
                  <a:pt x="11333289" y="5004047"/>
                  <a:pt x="11371382" y="5238309"/>
                </a:cubicBezTo>
                <a:cubicBezTo>
                  <a:pt x="11400479" y="5693987"/>
                  <a:pt x="11018186" y="6004511"/>
                  <a:pt x="10620930" y="5988761"/>
                </a:cubicBezTo>
                <a:cubicBezTo>
                  <a:pt x="10448864" y="5971981"/>
                  <a:pt x="10286658" y="5970635"/>
                  <a:pt x="10061603" y="5988761"/>
                </a:cubicBezTo>
                <a:cubicBezTo>
                  <a:pt x="9836548" y="6006887"/>
                  <a:pt x="9726656" y="5963431"/>
                  <a:pt x="9502276" y="5988761"/>
                </a:cubicBezTo>
                <a:cubicBezTo>
                  <a:pt x="9277896" y="6014091"/>
                  <a:pt x="9275868" y="5989454"/>
                  <a:pt x="9140358" y="5988761"/>
                </a:cubicBezTo>
                <a:cubicBezTo>
                  <a:pt x="9004848" y="5988068"/>
                  <a:pt x="8792381" y="5978487"/>
                  <a:pt x="8679736" y="5988761"/>
                </a:cubicBezTo>
                <a:cubicBezTo>
                  <a:pt x="8567091" y="5999035"/>
                  <a:pt x="8351611" y="6010574"/>
                  <a:pt x="8219114" y="5988761"/>
                </a:cubicBezTo>
                <a:cubicBezTo>
                  <a:pt x="8086617" y="5966948"/>
                  <a:pt x="7775417" y="5987772"/>
                  <a:pt x="7462377" y="5988761"/>
                </a:cubicBezTo>
                <a:cubicBezTo>
                  <a:pt x="7149337" y="5989750"/>
                  <a:pt x="7269997" y="5994605"/>
                  <a:pt x="7100460" y="5988761"/>
                </a:cubicBezTo>
                <a:cubicBezTo>
                  <a:pt x="6930923" y="5982917"/>
                  <a:pt x="6862619" y="6007787"/>
                  <a:pt x="6639837" y="5988761"/>
                </a:cubicBezTo>
                <a:cubicBezTo>
                  <a:pt x="6417055" y="5969735"/>
                  <a:pt x="6142383" y="5977593"/>
                  <a:pt x="5784396" y="5988761"/>
                </a:cubicBezTo>
                <a:cubicBezTo>
                  <a:pt x="5426409" y="5999929"/>
                  <a:pt x="5531721" y="5977253"/>
                  <a:pt x="5422478" y="5988761"/>
                </a:cubicBezTo>
                <a:cubicBezTo>
                  <a:pt x="5313235" y="6000269"/>
                  <a:pt x="5193221" y="5987263"/>
                  <a:pt x="5060561" y="5988761"/>
                </a:cubicBezTo>
                <a:cubicBezTo>
                  <a:pt x="4927901" y="5990259"/>
                  <a:pt x="4847180" y="5988204"/>
                  <a:pt x="4698643" y="5988761"/>
                </a:cubicBezTo>
                <a:cubicBezTo>
                  <a:pt x="4550106" y="5989318"/>
                  <a:pt x="4227722" y="6020507"/>
                  <a:pt x="4040611" y="5988761"/>
                </a:cubicBezTo>
                <a:cubicBezTo>
                  <a:pt x="3853500" y="5957015"/>
                  <a:pt x="3634145" y="5992931"/>
                  <a:pt x="3382579" y="5988761"/>
                </a:cubicBezTo>
                <a:cubicBezTo>
                  <a:pt x="3131013" y="5984591"/>
                  <a:pt x="3019906" y="5963715"/>
                  <a:pt x="2724548" y="5988761"/>
                </a:cubicBezTo>
                <a:cubicBezTo>
                  <a:pt x="2429190" y="6013807"/>
                  <a:pt x="2047736" y="6005822"/>
                  <a:pt x="1869106" y="5988761"/>
                </a:cubicBezTo>
                <a:cubicBezTo>
                  <a:pt x="1690476" y="5971700"/>
                  <a:pt x="1205337" y="5963773"/>
                  <a:pt x="750452" y="5988761"/>
                </a:cubicBezTo>
                <a:cubicBezTo>
                  <a:pt x="410584" y="5992047"/>
                  <a:pt x="-50170" y="5739323"/>
                  <a:pt x="0" y="5238309"/>
                </a:cubicBezTo>
                <a:cubicBezTo>
                  <a:pt x="25416" y="5038576"/>
                  <a:pt x="-17875" y="4938400"/>
                  <a:pt x="0" y="4686944"/>
                </a:cubicBezTo>
                <a:cubicBezTo>
                  <a:pt x="17875" y="4435489"/>
                  <a:pt x="-12" y="4370916"/>
                  <a:pt x="0" y="4090700"/>
                </a:cubicBezTo>
                <a:cubicBezTo>
                  <a:pt x="12" y="3810484"/>
                  <a:pt x="-15417" y="3722129"/>
                  <a:pt x="0" y="3494456"/>
                </a:cubicBezTo>
                <a:cubicBezTo>
                  <a:pt x="15417" y="3266783"/>
                  <a:pt x="1376" y="3158994"/>
                  <a:pt x="0" y="2987969"/>
                </a:cubicBezTo>
                <a:cubicBezTo>
                  <a:pt x="-1376" y="2816944"/>
                  <a:pt x="-15166" y="2561577"/>
                  <a:pt x="0" y="2391725"/>
                </a:cubicBezTo>
                <a:cubicBezTo>
                  <a:pt x="15166" y="2221873"/>
                  <a:pt x="-25643" y="1973499"/>
                  <a:pt x="0" y="1840360"/>
                </a:cubicBezTo>
                <a:cubicBezTo>
                  <a:pt x="25643" y="1707221"/>
                  <a:pt x="-17736" y="1497555"/>
                  <a:pt x="0" y="1333873"/>
                </a:cubicBezTo>
                <a:cubicBezTo>
                  <a:pt x="17736" y="1170191"/>
                  <a:pt x="18043" y="1034076"/>
                  <a:pt x="0" y="750452"/>
                </a:cubicBezTo>
                <a:close/>
              </a:path>
            </a:pathLst>
          </a:custGeom>
          <a:solidFill>
            <a:schemeClr val="bg1">
              <a:alpha val="85000"/>
            </a:schemeClr>
          </a:solidFill>
          <a:ln w="38100">
            <a:solidFill>
              <a:srgbClr val="7030A0"/>
            </a:solidFill>
            <a:prstDash val="sysDot"/>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692150" algn="just" defTabSz="914400" rtl="0" eaLnBrk="1" fontAlgn="auto" latinLnBrk="0" hangingPunct="1">
              <a:lnSpc>
                <a:spcPct val="12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44546A"/>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Oval 22">
            <a:extLst>
              <a:ext uri="{FF2B5EF4-FFF2-40B4-BE49-F238E27FC236}">
                <a16:creationId xmlns:a16="http://schemas.microsoft.com/office/drawing/2014/main" id="{E41307BD-AE95-48A6-9856-65C996AB9B72}"/>
              </a:ext>
            </a:extLst>
          </p:cNvPr>
          <p:cNvSpPr/>
          <p:nvPr/>
        </p:nvSpPr>
        <p:spPr>
          <a:xfrm>
            <a:off x="883090" y="1521515"/>
            <a:ext cx="548640" cy="548640"/>
          </a:xfrm>
          <a:prstGeom prst="ellipse">
            <a:avLst/>
          </a:prstGeom>
          <a:solidFill>
            <a:srgbClr val="EF89A1">
              <a:lumMod val="40000"/>
              <a:lumOff val="60000"/>
            </a:srgbClr>
          </a:solidFill>
          <a:ln w="12700" cap="flat" cmpd="sng" algn="ctr">
            <a:solidFill>
              <a:srgbClr val="EF89A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EF89A1">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1</a:t>
            </a:r>
          </a:p>
        </p:txBody>
      </p:sp>
      <p:sp>
        <p:nvSpPr>
          <p:cNvPr id="24" name="Rectangle 23">
            <a:extLst>
              <a:ext uri="{FF2B5EF4-FFF2-40B4-BE49-F238E27FC236}">
                <a16:creationId xmlns:a16="http://schemas.microsoft.com/office/drawing/2014/main" id="{0E59317E-8394-48E4-8792-F286037C1D4B}"/>
              </a:ext>
            </a:extLst>
          </p:cNvPr>
          <p:cNvSpPr/>
          <p:nvPr/>
        </p:nvSpPr>
        <p:spPr>
          <a:xfrm>
            <a:off x="1506165" y="1519211"/>
            <a:ext cx="10748307" cy="1200329"/>
          </a:xfrm>
          <a:prstGeom prst="rect">
            <a:avLst/>
          </a:prstGeom>
        </p:spPr>
        <p:txBody>
          <a:bodyPr wrap="square">
            <a:spAutoFit/>
          </a:bodyPr>
          <a:lstStyle/>
          <a:p>
            <a:pPr lvl="0">
              <a:lnSpc>
                <a:spcPct val="90000"/>
              </a:lnSpc>
              <a:spcBef>
                <a:spcPts val="1000"/>
              </a:spcBef>
            </a:pPr>
            <a:r>
              <a:rPr lang="vi-VN" sz="4000" b="1" dirty="0">
                <a:solidFill>
                  <a:srgbClr val="FF0066"/>
                </a:solidFill>
                <a:latin typeface="Arial-Rounded" panose="020B0500000000000000" pitchFamily="34" charset="0"/>
                <a:ea typeface="Arial-Rounded" panose="020B0500000000000000" pitchFamily="34" charset="0"/>
                <a:cs typeface="Arial-Rounded" panose="020B0500000000000000" pitchFamily="34" charset="0"/>
                <a:sym typeface="Arial"/>
              </a:rPr>
              <a:t>Vào mùa hoa, cây gạo (hoa gạo, búp nõn) đẹp như thế nào?</a:t>
            </a:r>
          </a:p>
        </p:txBody>
      </p:sp>
      <p:pic>
        <p:nvPicPr>
          <p:cNvPr id="25" name="Picture 24">
            <a:extLst>
              <a:ext uri="{FF2B5EF4-FFF2-40B4-BE49-F238E27FC236}">
                <a16:creationId xmlns:a16="http://schemas.microsoft.com/office/drawing/2014/main" id="{E76210CD-98DD-47FA-A25D-3F663F53D099}"/>
              </a:ext>
            </a:extLst>
          </p:cNvPr>
          <p:cNvPicPr>
            <a:picLocks noChangeAspect="1"/>
          </p:cNvPicPr>
          <p:nvPr/>
        </p:nvPicPr>
        <p:blipFill>
          <a:blip r:embed="rId3"/>
          <a:stretch>
            <a:fillRect/>
          </a:stretch>
        </p:blipFill>
        <p:spPr>
          <a:xfrm>
            <a:off x="2445376" y="477467"/>
            <a:ext cx="6654164" cy="1121702"/>
          </a:xfrm>
          <a:prstGeom prst="rect">
            <a:avLst/>
          </a:prstGeom>
        </p:spPr>
      </p:pic>
      <p:grpSp>
        <p:nvGrpSpPr>
          <p:cNvPr id="35" name="Group 34">
            <a:extLst>
              <a:ext uri="{FF2B5EF4-FFF2-40B4-BE49-F238E27FC236}">
                <a16:creationId xmlns:a16="http://schemas.microsoft.com/office/drawing/2014/main" id="{6DD3C94E-6435-42D3-B80D-9AEEFB7B6881}"/>
              </a:ext>
            </a:extLst>
          </p:cNvPr>
          <p:cNvGrpSpPr/>
          <p:nvPr/>
        </p:nvGrpSpPr>
        <p:grpSpPr>
          <a:xfrm>
            <a:off x="1425679" y="3022337"/>
            <a:ext cx="9479709" cy="2737304"/>
            <a:chOff x="1717200" y="5206535"/>
            <a:chExt cx="7177140" cy="584583"/>
          </a:xfrm>
        </p:grpSpPr>
        <p:sp>
          <p:nvSpPr>
            <p:cNvPr id="36" name="Rounded Rectangle 18">
              <a:extLst>
                <a:ext uri="{FF2B5EF4-FFF2-40B4-BE49-F238E27FC236}">
                  <a16:creationId xmlns:a16="http://schemas.microsoft.com/office/drawing/2014/main" id="{BBAB07C2-9A1E-49C3-832E-AC5AB8D5A33A}"/>
                </a:ext>
              </a:extLst>
            </p:cNvPr>
            <p:cNvSpPr/>
            <p:nvPr/>
          </p:nvSpPr>
          <p:spPr>
            <a:xfrm>
              <a:off x="1717200" y="5206535"/>
              <a:ext cx="7177140" cy="584583"/>
            </a:xfrm>
            <a:prstGeom prst="roundRect">
              <a:avLst>
                <a:gd name="adj" fmla="val 50000"/>
              </a:avLst>
            </a:prstGeom>
            <a:solidFill>
              <a:srgbClr val="FFFF00"/>
            </a:solidFill>
            <a:ln w="1270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7" name="Rectangle 36">
              <a:extLst>
                <a:ext uri="{FF2B5EF4-FFF2-40B4-BE49-F238E27FC236}">
                  <a16:creationId xmlns:a16="http://schemas.microsoft.com/office/drawing/2014/main" id="{B2BB11EC-B8CE-4E14-9785-452D385A14B6}"/>
                </a:ext>
              </a:extLst>
            </p:cNvPr>
            <p:cNvSpPr/>
            <p:nvPr/>
          </p:nvSpPr>
          <p:spPr>
            <a:xfrm>
              <a:off x="2085777" y="5257389"/>
              <a:ext cx="6650469" cy="481398"/>
            </a:xfrm>
            <a:prstGeom prst="rect">
              <a:avLst/>
            </a:prstGeom>
          </p:spPr>
          <p:txBody>
            <a:bodyPr wrap="square">
              <a:spAutoFit/>
            </a:bodyPr>
            <a:lstStyle/>
            <a:p>
              <a:pPr marL="0" marR="0" lvl="0" indent="0" algn="just" defTabSz="914400" eaLnBrk="1" fontAlgn="auto" latinLnBrk="0" hangingPunct="1">
                <a:lnSpc>
                  <a:spcPct val="112000"/>
                </a:lnSpc>
                <a:spcBef>
                  <a:spcPts val="0"/>
                </a:spcBef>
                <a:spcAft>
                  <a:spcPts val="0"/>
                </a:spcAft>
                <a:buClrTx/>
                <a:buSzTx/>
                <a:buFont typeface="Arial"/>
                <a:buNone/>
                <a:tabLst/>
                <a:defRPr/>
              </a:pPr>
              <a:r>
                <a:rPr kumimoji="0" lang="vi-VN" altLang="zh-CN" sz="32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Vào mùa hoa: </a:t>
              </a:r>
              <a:r>
                <a:rPr kumimoji="0" lang="vi-VN" altLang="zh-CN"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cây gạo sừng sững như một tháp đèn khổng lồ; hàng ngàn bông hoa là hàng ngàn ngọn lửa hồng tươi; hàng ngàn búp nõn là hàng ngàn ánh nến trong xanh.</a:t>
              </a:r>
              <a:endParaRPr kumimoji="0" lang="zh-CN" altLang="en-US" sz="32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Tree>
    <p:extLst>
      <p:ext uri="{BB962C8B-B14F-4D97-AF65-F5344CB8AC3E}">
        <p14:creationId xmlns:p14="http://schemas.microsoft.com/office/powerpoint/2010/main" val="14028800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ppt_x"/>
                                          </p:val>
                                        </p:tav>
                                        <p:tav tm="100000">
                                          <p:val>
                                            <p:strVal val="#ppt_x"/>
                                          </p:val>
                                        </p:tav>
                                      </p:tavLst>
                                    </p:anim>
                                    <p:anim calcmode="lin" valueType="num">
                                      <p:cBhvr additive="base">
                                        <p:cTn id="8"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Rounded Corners 21">
            <a:extLst>
              <a:ext uri="{FF2B5EF4-FFF2-40B4-BE49-F238E27FC236}">
                <a16:creationId xmlns:a16="http://schemas.microsoft.com/office/drawing/2014/main" id="{2E04FA07-0ADA-45F7-9567-92C2F4CFBB08}"/>
              </a:ext>
            </a:extLst>
          </p:cNvPr>
          <p:cNvSpPr/>
          <p:nvPr/>
        </p:nvSpPr>
        <p:spPr>
          <a:xfrm>
            <a:off x="410309" y="430596"/>
            <a:ext cx="11371382" cy="5988761"/>
          </a:xfrm>
          <a:custGeom>
            <a:avLst/>
            <a:gdLst>
              <a:gd name="connsiteX0" fmla="*/ 0 w 11371382"/>
              <a:gd name="connsiteY0" fmla="*/ 750452 h 5988761"/>
              <a:gd name="connsiteX1" fmla="*/ 750452 w 11371382"/>
              <a:gd name="connsiteY1" fmla="*/ 0 h 5988761"/>
              <a:gd name="connsiteX2" fmla="*/ 1309779 w 11371382"/>
              <a:gd name="connsiteY2" fmla="*/ 0 h 5988761"/>
              <a:gd name="connsiteX3" fmla="*/ 1967811 w 11371382"/>
              <a:gd name="connsiteY3" fmla="*/ 0 h 5988761"/>
              <a:gd name="connsiteX4" fmla="*/ 2527138 w 11371382"/>
              <a:gd name="connsiteY4" fmla="*/ 0 h 5988761"/>
              <a:gd name="connsiteX5" fmla="*/ 2889056 w 11371382"/>
              <a:gd name="connsiteY5" fmla="*/ 0 h 5988761"/>
              <a:gd name="connsiteX6" fmla="*/ 3448383 w 11371382"/>
              <a:gd name="connsiteY6" fmla="*/ 0 h 5988761"/>
              <a:gd name="connsiteX7" fmla="*/ 4007710 w 11371382"/>
              <a:gd name="connsiteY7" fmla="*/ 0 h 5988761"/>
              <a:gd name="connsiteX8" fmla="*/ 4369627 w 11371382"/>
              <a:gd name="connsiteY8" fmla="*/ 0 h 5988761"/>
              <a:gd name="connsiteX9" fmla="*/ 4830250 w 11371382"/>
              <a:gd name="connsiteY9" fmla="*/ 0 h 5988761"/>
              <a:gd name="connsiteX10" fmla="*/ 5192167 w 11371382"/>
              <a:gd name="connsiteY10" fmla="*/ 0 h 5988761"/>
              <a:gd name="connsiteX11" fmla="*/ 6047609 w 11371382"/>
              <a:gd name="connsiteY11" fmla="*/ 0 h 5988761"/>
              <a:gd name="connsiteX12" fmla="*/ 6508231 w 11371382"/>
              <a:gd name="connsiteY12" fmla="*/ 0 h 5988761"/>
              <a:gd name="connsiteX13" fmla="*/ 6968853 w 11371382"/>
              <a:gd name="connsiteY13" fmla="*/ 0 h 5988761"/>
              <a:gd name="connsiteX14" fmla="*/ 7824295 w 11371382"/>
              <a:gd name="connsiteY14" fmla="*/ 0 h 5988761"/>
              <a:gd name="connsiteX15" fmla="*/ 8186212 w 11371382"/>
              <a:gd name="connsiteY15" fmla="*/ 0 h 5988761"/>
              <a:gd name="connsiteX16" fmla="*/ 8942949 w 11371382"/>
              <a:gd name="connsiteY16" fmla="*/ 0 h 5988761"/>
              <a:gd name="connsiteX17" fmla="*/ 9600981 w 11371382"/>
              <a:gd name="connsiteY17" fmla="*/ 0 h 5988761"/>
              <a:gd name="connsiteX18" fmla="*/ 10620930 w 11371382"/>
              <a:gd name="connsiteY18" fmla="*/ 0 h 5988761"/>
              <a:gd name="connsiteX19" fmla="*/ 11371382 w 11371382"/>
              <a:gd name="connsiteY19" fmla="*/ 750452 h 5988761"/>
              <a:gd name="connsiteX20" fmla="*/ 11371382 w 11371382"/>
              <a:gd name="connsiteY20" fmla="*/ 1256939 h 5988761"/>
              <a:gd name="connsiteX21" fmla="*/ 11371382 w 11371382"/>
              <a:gd name="connsiteY21" fmla="*/ 1987818 h 5988761"/>
              <a:gd name="connsiteX22" fmla="*/ 11371382 w 11371382"/>
              <a:gd name="connsiteY22" fmla="*/ 2584062 h 5988761"/>
              <a:gd name="connsiteX23" fmla="*/ 11371382 w 11371382"/>
              <a:gd name="connsiteY23" fmla="*/ 3180306 h 5988761"/>
              <a:gd name="connsiteX24" fmla="*/ 11371382 w 11371382"/>
              <a:gd name="connsiteY24" fmla="*/ 3821428 h 5988761"/>
              <a:gd name="connsiteX25" fmla="*/ 11371382 w 11371382"/>
              <a:gd name="connsiteY25" fmla="*/ 4552308 h 5988761"/>
              <a:gd name="connsiteX26" fmla="*/ 11371382 w 11371382"/>
              <a:gd name="connsiteY26" fmla="*/ 5238309 h 5988761"/>
              <a:gd name="connsiteX27" fmla="*/ 10620930 w 11371382"/>
              <a:gd name="connsiteY27" fmla="*/ 5988761 h 5988761"/>
              <a:gd name="connsiteX28" fmla="*/ 10259012 w 11371382"/>
              <a:gd name="connsiteY28" fmla="*/ 5988761 h 5988761"/>
              <a:gd name="connsiteX29" fmla="*/ 9502276 w 11371382"/>
              <a:gd name="connsiteY29" fmla="*/ 5988761 h 5988761"/>
              <a:gd name="connsiteX30" fmla="*/ 8942949 w 11371382"/>
              <a:gd name="connsiteY30" fmla="*/ 5988761 h 5988761"/>
              <a:gd name="connsiteX31" fmla="*/ 8087507 w 11371382"/>
              <a:gd name="connsiteY31" fmla="*/ 5988761 h 5988761"/>
              <a:gd name="connsiteX32" fmla="*/ 7429475 w 11371382"/>
              <a:gd name="connsiteY32" fmla="*/ 5988761 h 5988761"/>
              <a:gd name="connsiteX33" fmla="*/ 6968853 w 11371382"/>
              <a:gd name="connsiteY33" fmla="*/ 5988761 h 5988761"/>
              <a:gd name="connsiteX34" fmla="*/ 6113412 w 11371382"/>
              <a:gd name="connsiteY34" fmla="*/ 5988761 h 5988761"/>
              <a:gd name="connsiteX35" fmla="*/ 5257970 w 11371382"/>
              <a:gd name="connsiteY35" fmla="*/ 5988761 h 5988761"/>
              <a:gd name="connsiteX36" fmla="*/ 4797348 w 11371382"/>
              <a:gd name="connsiteY36" fmla="*/ 5988761 h 5988761"/>
              <a:gd name="connsiteX37" fmla="*/ 4238021 w 11371382"/>
              <a:gd name="connsiteY37" fmla="*/ 5988761 h 5988761"/>
              <a:gd name="connsiteX38" fmla="*/ 3481284 w 11371382"/>
              <a:gd name="connsiteY38" fmla="*/ 5988761 h 5988761"/>
              <a:gd name="connsiteX39" fmla="*/ 2724548 w 11371382"/>
              <a:gd name="connsiteY39" fmla="*/ 5988761 h 5988761"/>
              <a:gd name="connsiteX40" fmla="*/ 1869106 w 11371382"/>
              <a:gd name="connsiteY40" fmla="*/ 5988761 h 5988761"/>
              <a:gd name="connsiteX41" fmla="*/ 1507189 w 11371382"/>
              <a:gd name="connsiteY41" fmla="*/ 5988761 h 5988761"/>
              <a:gd name="connsiteX42" fmla="*/ 750452 w 11371382"/>
              <a:gd name="connsiteY42" fmla="*/ 5988761 h 5988761"/>
              <a:gd name="connsiteX43" fmla="*/ 0 w 11371382"/>
              <a:gd name="connsiteY43" fmla="*/ 5238309 h 5988761"/>
              <a:gd name="connsiteX44" fmla="*/ 0 w 11371382"/>
              <a:gd name="connsiteY44" fmla="*/ 4731822 h 5988761"/>
              <a:gd name="connsiteX45" fmla="*/ 0 w 11371382"/>
              <a:gd name="connsiteY45" fmla="*/ 4180457 h 5988761"/>
              <a:gd name="connsiteX46" fmla="*/ 0 w 11371382"/>
              <a:gd name="connsiteY46" fmla="*/ 3494456 h 5988761"/>
              <a:gd name="connsiteX47" fmla="*/ 0 w 11371382"/>
              <a:gd name="connsiteY47" fmla="*/ 2853334 h 5988761"/>
              <a:gd name="connsiteX48" fmla="*/ 0 w 11371382"/>
              <a:gd name="connsiteY48" fmla="*/ 2346847 h 5988761"/>
              <a:gd name="connsiteX49" fmla="*/ 0 w 11371382"/>
              <a:gd name="connsiteY49" fmla="*/ 1660846 h 5988761"/>
              <a:gd name="connsiteX50" fmla="*/ 0 w 11371382"/>
              <a:gd name="connsiteY50" fmla="*/ 750452 h 5988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371382" h="5988761" fill="none" extrusionOk="0">
                <a:moveTo>
                  <a:pt x="0" y="750452"/>
                </a:moveTo>
                <a:cubicBezTo>
                  <a:pt x="-52742" y="340472"/>
                  <a:pt x="397829" y="13246"/>
                  <a:pt x="750452" y="0"/>
                </a:cubicBezTo>
                <a:cubicBezTo>
                  <a:pt x="916752" y="-19186"/>
                  <a:pt x="1180237" y="-16531"/>
                  <a:pt x="1309779" y="0"/>
                </a:cubicBezTo>
                <a:cubicBezTo>
                  <a:pt x="1439321" y="16531"/>
                  <a:pt x="1766862" y="5055"/>
                  <a:pt x="1967811" y="0"/>
                </a:cubicBezTo>
                <a:cubicBezTo>
                  <a:pt x="2168760" y="-5055"/>
                  <a:pt x="2309439" y="17914"/>
                  <a:pt x="2527138" y="0"/>
                </a:cubicBezTo>
                <a:cubicBezTo>
                  <a:pt x="2744837" y="-17914"/>
                  <a:pt x="2751984" y="-13450"/>
                  <a:pt x="2889056" y="0"/>
                </a:cubicBezTo>
                <a:cubicBezTo>
                  <a:pt x="3026128" y="13450"/>
                  <a:pt x="3204731" y="-2768"/>
                  <a:pt x="3448383" y="0"/>
                </a:cubicBezTo>
                <a:cubicBezTo>
                  <a:pt x="3692035" y="2768"/>
                  <a:pt x="3825700" y="-19383"/>
                  <a:pt x="4007710" y="0"/>
                </a:cubicBezTo>
                <a:cubicBezTo>
                  <a:pt x="4189720" y="19383"/>
                  <a:pt x="4198284" y="-7733"/>
                  <a:pt x="4369627" y="0"/>
                </a:cubicBezTo>
                <a:cubicBezTo>
                  <a:pt x="4540970" y="7733"/>
                  <a:pt x="4643059" y="-2887"/>
                  <a:pt x="4830250" y="0"/>
                </a:cubicBezTo>
                <a:cubicBezTo>
                  <a:pt x="5017441" y="2887"/>
                  <a:pt x="5091514" y="-7203"/>
                  <a:pt x="5192167" y="0"/>
                </a:cubicBezTo>
                <a:cubicBezTo>
                  <a:pt x="5292820" y="7203"/>
                  <a:pt x="5704220" y="-33910"/>
                  <a:pt x="6047609" y="0"/>
                </a:cubicBezTo>
                <a:cubicBezTo>
                  <a:pt x="6390998" y="33910"/>
                  <a:pt x="6306174" y="-4282"/>
                  <a:pt x="6508231" y="0"/>
                </a:cubicBezTo>
                <a:cubicBezTo>
                  <a:pt x="6710288" y="4282"/>
                  <a:pt x="6782629" y="-18486"/>
                  <a:pt x="6968853" y="0"/>
                </a:cubicBezTo>
                <a:cubicBezTo>
                  <a:pt x="7155077" y="18486"/>
                  <a:pt x="7477359" y="-42107"/>
                  <a:pt x="7824295" y="0"/>
                </a:cubicBezTo>
                <a:cubicBezTo>
                  <a:pt x="8171231" y="42107"/>
                  <a:pt x="8063347" y="2813"/>
                  <a:pt x="8186212" y="0"/>
                </a:cubicBezTo>
                <a:cubicBezTo>
                  <a:pt x="8309077" y="-2813"/>
                  <a:pt x="8594030" y="-14979"/>
                  <a:pt x="8942949" y="0"/>
                </a:cubicBezTo>
                <a:cubicBezTo>
                  <a:pt x="9291868" y="14979"/>
                  <a:pt x="9304358" y="12907"/>
                  <a:pt x="9600981" y="0"/>
                </a:cubicBezTo>
                <a:cubicBezTo>
                  <a:pt x="9897604" y="-12907"/>
                  <a:pt x="10297364" y="48450"/>
                  <a:pt x="10620930" y="0"/>
                </a:cubicBezTo>
                <a:cubicBezTo>
                  <a:pt x="11033339" y="65679"/>
                  <a:pt x="11304895" y="352105"/>
                  <a:pt x="11371382" y="750452"/>
                </a:cubicBezTo>
                <a:cubicBezTo>
                  <a:pt x="11388840" y="920994"/>
                  <a:pt x="11393635" y="1137350"/>
                  <a:pt x="11371382" y="1256939"/>
                </a:cubicBezTo>
                <a:cubicBezTo>
                  <a:pt x="11349129" y="1376528"/>
                  <a:pt x="11371581" y="1635794"/>
                  <a:pt x="11371382" y="1987818"/>
                </a:cubicBezTo>
                <a:cubicBezTo>
                  <a:pt x="11371183" y="2339842"/>
                  <a:pt x="11380787" y="2347894"/>
                  <a:pt x="11371382" y="2584062"/>
                </a:cubicBezTo>
                <a:cubicBezTo>
                  <a:pt x="11361977" y="2820230"/>
                  <a:pt x="11396226" y="3044548"/>
                  <a:pt x="11371382" y="3180306"/>
                </a:cubicBezTo>
                <a:cubicBezTo>
                  <a:pt x="11346538" y="3316064"/>
                  <a:pt x="11344607" y="3552506"/>
                  <a:pt x="11371382" y="3821428"/>
                </a:cubicBezTo>
                <a:cubicBezTo>
                  <a:pt x="11398157" y="4090350"/>
                  <a:pt x="11363699" y="4361480"/>
                  <a:pt x="11371382" y="4552308"/>
                </a:cubicBezTo>
                <a:cubicBezTo>
                  <a:pt x="11379065" y="4743136"/>
                  <a:pt x="11391050" y="4899097"/>
                  <a:pt x="11371382" y="5238309"/>
                </a:cubicBezTo>
                <a:cubicBezTo>
                  <a:pt x="11420430" y="5621058"/>
                  <a:pt x="11041609" y="6070573"/>
                  <a:pt x="10620930" y="5988761"/>
                </a:cubicBezTo>
                <a:cubicBezTo>
                  <a:pt x="10503764" y="5998104"/>
                  <a:pt x="10438916" y="5992887"/>
                  <a:pt x="10259012" y="5988761"/>
                </a:cubicBezTo>
                <a:cubicBezTo>
                  <a:pt x="10079108" y="5984635"/>
                  <a:pt x="9690234" y="5975576"/>
                  <a:pt x="9502276" y="5988761"/>
                </a:cubicBezTo>
                <a:cubicBezTo>
                  <a:pt x="9314318" y="6001946"/>
                  <a:pt x="9091593" y="6005552"/>
                  <a:pt x="8942949" y="5988761"/>
                </a:cubicBezTo>
                <a:cubicBezTo>
                  <a:pt x="8794305" y="5971970"/>
                  <a:pt x="8376995" y="5961581"/>
                  <a:pt x="8087507" y="5988761"/>
                </a:cubicBezTo>
                <a:cubicBezTo>
                  <a:pt x="7798019" y="6015941"/>
                  <a:pt x="7680572" y="5956167"/>
                  <a:pt x="7429475" y="5988761"/>
                </a:cubicBezTo>
                <a:cubicBezTo>
                  <a:pt x="7178378" y="6021355"/>
                  <a:pt x="7159575" y="5999233"/>
                  <a:pt x="6968853" y="5988761"/>
                </a:cubicBezTo>
                <a:cubicBezTo>
                  <a:pt x="6778131" y="5978289"/>
                  <a:pt x="6446187" y="5963289"/>
                  <a:pt x="6113412" y="5988761"/>
                </a:cubicBezTo>
                <a:cubicBezTo>
                  <a:pt x="5780637" y="6014233"/>
                  <a:pt x="5516177" y="6019076"/>
                  <a:pt x="5257970" y="5988761"/>
                </a:cubicBezTo>
                <a:cubicBezTo>
                  <a:pt x="4999763" y="5958446"/>
                  <a:pt x="4954729" y="6000783"/>
                  <a:pt x="4797348" y="5988761"/>
                </a:cubicBezTo>
                <a:cubicBezTo>
                  <a:pt x="4639967" y="5976739"/>
                  <a:pt x="4498692" y="6009882"/>
                  <a:pt x="4238021" y="5988761"/>
                </a:cubicBezTo>
                <a:cubicBezTo>
                  <a:pt x="3977350" y="5967640"/>
                  <a:pt x="3736631" y="5979310"/>
                  <a:pt x="3481284" y="5988761"/>
                </a:cubicBezTo>
                <a:cubicBezTo>
                  <a:pt x="3225937" y="5998212"/>
                  <a:pt x="2887796" y="5951035"/>
                  <a:pt x="2724548" y="5988761"/>
                </a:cubicBezTo>
                <a:cubicBezTo>
                  <a:pt x="2561300" y="6026487"/>
                  <a:pt x="2090146" y="6026111"/>
                  <a:pt x="1869106" y="5988761"/>
                </a:cubicBezTo>
                <a:cubicBezTo>
                  <a:pt x="1648066" y="5951411"/>
                  <a:pt x="1649480" y="5991657"/>
                  <a:pt x="1507189" y="5988761"/>
                </a:cubicBezTo>
                <a:cubicBezTo>
                  <a:pt x="1364898" y="5985865"/>
                  <a:pt x="1021944" y="5997806"/>
                  <a:pt x="750452" y="5988761"/>
                </a:cubicBezTo>
                <a:cubicBezTo>
                  <a:pt x="339751" y="6061479"/>
                  <a:pt x="-40414" y="5706948"/>
                  <a:pt x="0" y="5238309"/>
                </a:cubicBezTo>
                <a:cubicBezTo>
                  <a:pt x="10685" y="5040178"/>
                  <a:pt x="-18987" y="4885419"/>
                  <a:pt x="0" y="4731822"/>
                </a:cubicBezTo>
                <a:cubicBezTo>
                  <a:pt x="18987" y="4578225"/>
                  <a:pt x="8619" y="4420050"/>
                  <a:pt x="0" y="4180457"/>
                </a:cubicBezTo>
                <a:cubicBezTo>
                  <a:pt x="-8619" y="3940864"/>
                  <a:pt x="17674" y="3637739"/>
                  <a:pt x="0" y="3494456"/>
                </a:cubicBezTo>
                <a:cubicBezTo>
                  <a:pt x="-17674" y="3351173"/>
                  <a:pt x="17197" y="3041491"/>
                  <a:pt x="0" y="2853334"/>
                </a:cubicBezTo>
                <a:cubicBezTo>
                  <a:pt x="-17197" y="2665177"/>
                  <a:pt x="-23250" y="2533018"/>
                  <a:pt x="0" y="2346847"/>
                </a:cubicBezTo>
                <a:cubicBezTo>
                  <a:pt x="23250" y="2160676"/>
                  <a:pt x="16326" y="1912726"/>
                  <a:pt x="0" y="1660846"/>
                </a:cubicBezTo>
                <a:cubicBezTo>
                  <a:pt x="-16326" y="1408966"/>
                  <a:pt x="-4183" y="1004543"/>
                  <a:pt x="0" y="750452"/>
                </a:cubicBezTo>
                <a:close/>
              </a:path>
              <a:path w="11371382" h="5988761" stroke="0" extrusionOk="0">
                <a:moveTo>
                  <a:pt x="0" y="750452"/>
                </a:moveTo>
                <a:cubicBezTo>
                  <a:pt x="3058" y="429491"/>
                  <a:pt x="364696" y="51297"/>
                  <a:pt x="750452" y="0"/>
                </a:cubicBezTo>
                <a:cubicBezTo>
                  <a:pt x="1110094" y="-4445"/>
                  <a:pt x="1337535" y="21717"/>
                  <a:pt x="1507189" y="0"/>
                </a:cubicBezTo>
                <a:cubicBezTo>
                  <a:pt x="1676843" y="-21717"/>
                  <a:pt x="1848367" y="-4465"/>
                  <a:pt x="1967811" y="0"/>
                </a:cubicBezTo>
                <a:cubicBezTo>
                  <a:pt x="2087255" y="4465"/>
                  <a:pt x="2295223" y="4850"/>
                  <a:pt x="2428433" y="0"/>
                </a:cubicBezTo>
                <a:cubicBezTo>
                  <a:pt x="2561643" y="-4850"/>
                  <a:pt x="2878696" y="11016"/>
                  <a:pt x="3185170" y="0"/>
                </a:cubicBezTo>
                <a:cubicBezTo>
                  <a:pt x="3491644" y="-11016"/>
                  <a:pt x="3554614" y="-8780"/>
                  <a:pt x="3744497" y="0"/>
                </a:cubicBezTo>
                <a:cubicBezTo>
                  <a:pt x="3934380" y="8780"/>
                  <a:pt x="4401904" y="21439"/>
                  <a:pt x="4599938" y="0"/>
                </a:cubicBezTo>
                <a:cubicBezTo>
                  <a:pt x="4797972" y="-21439"/>
                  <a:pt x="5194432" y="-28077"/>
                  <a:pt x="5455380" y="0"/>
                </a:cubicBezTo>
                <a:cubicBezTo>
                  <a:pt x="5716328" y="28077"/>
                  <a:pt x="6038026" y="28082"/>
                  <a:pt x="6212116" y="0"/>
                </a:cubicBezTo>
                <a:cubicBezTo>
                  <a:pt x="6386206" y="-28082"/>
                  <a:pt x="6502115" y="-4721"/>
                  <a:pt x="6672739" y="0"/>
                </a:cubicBezTo>
                <a:cubicBezTo>
                  <a:pt x="6843363" y="4721"/>
                  <a:pt x="6894405" y="6159"/>
                  <a:pt x="7034656" y="0"/>
                </a:cubicBezTo>
                <a:cubicBezTo>
                  <a:pt x="7174907" y="-6159"/>
                  <a:pt x="7648643" y="-13745"/>
                  <a:pt x="7890098" y="0"/>
                </a:cubicBezTo>
                <a:cubicBezTo>
                  <a:pt x="8131553" y="13745"/>
                  <a:pt x="8284793" y="25684"/>
                  <a:pt x="8548130" y="0"/>
                </a:cubicBezTo>
                <a:cubicBezTo>
                  <a:pt x="8811467" y="-25684"/>
                  <a:pt x="8942407" y="4128"/>
                  <a:pt x="9206161" y="0"/>
                </a:cubicBezTo>
                <a:cubicBezTo>
                  <a:pt x="9469915" y="-4128"/>
                  <a:pt x="9523135" y="5692"/>
                  <a:pt x="9666784" y="0"/>
                </a:cubicBezTo>
                <a:cubicBezTo>
                  <a:pt x="9810433" y="-5692"/>
                  <a:pt x="10207743" y="4652"/>
                  <a:pt x="10620930" y="0"/>
                </a:cubicBezTo>
                <a:cubicBezTo>
                  <a:pt x="11132522" y="22041"/>
                  <a:pt x="11312679" y="316559"/>
                  <a:pt x="11371382" y="750452"/>
                </a:cubicBezTo>
                <a:cubicBezTo>
                  <a:pt x="11351043" y="1018695"/>
                  <a:pt x="11355185" y="1189219"/>
                  <a:pt x="11371382" y="1301817"/>
                </a:cubicBezTo>
                <a:cubicBezTo>
                  <a:pt x="11387579" y="1414416"/>
                  <a:pt x="11344286" y="1845151"/>
                  <a:pt x="11371382" y="2032697"/>
                </a:cubicBezTo>
                <a:cubicBezTo>
                  <a:pt x="11398478" y="2220243"/>
                  <a:pt x="11378114" y="2381051"/>
                  <a:pt x="11371382" y="2718698"/>
                </a:cubicBezTo>
                <a:cubicBezTo>
                  <a:pt x="11364650" y="3056345"/>
                  <a:pt x="11400769" y="3019228"/>
                  <a:pt x="11371382" y="3314942"/>
                </a:cubicBezTo>
                <a:cubicBezTo>
                  <a:pt x="11341995" y="3610656"/>
                  <a:pt x="11374090" y="3603844"/>
                  <a:pt x="11371382" y="3866307"/>
                </a:cubicBezTo>
                <a:cubicBezTo>
                  <a:pt x="11368674" y="4128770"/>
                  <a:pt x="11384499" y="4261952"/>
                  <a:pt x="11371382" y="4417672"/>
                </a:cubicBezTo>
                <a:cubicBezTo>
                  <a:pt x="11358265" y="4573393"/>
                  <a:pt x="11333289" y="5004047"/>
                  <a:pt x="11371382" y="5238309"/>
                </a:cubicBezTo>
                <a:cubicBezTo>
                  <a:pt x="11400479" y="5693987"/>
                  <a:pt x="11018186" y="6004511"/>
                  <a:pt x="10620930" y="5988761"/>
                </a:cubicBezTo>
                <a:cubicBezTo>
                  <a:pt x="10448864" y="5971981"/>
                  <a:pt x="10286658" y="5970635"/>
                  <a:pt x="10061603" y="5988761"/>
                </a:cubicBezTo>
                <a:cubicBezTo>
                  <a:pt x="9836548" y="6006887"/>
                  <a:pt x="9726656" y="5963431"/>
                  <a:pt x="9502276" y="5988761"/>
                </a:cubicBezTo>
                <a:cubicBezTo>
                  <a:pt x="9277896" y="6014091"/>
                  <a:pt x="9275868" y="5989454"/>
                  <a:pt x="9140358" y="5988761"/>
                </a:cubicBezTo>
                <a:cubicBezTo>
                  <a:pt x="9004848" y="5988068"/>
                  <a:pt x="8792381" y="5978487"/>
                  <a:pt x="8679736" y="5988761"/>
                </a:cubicBezTo>
                <a:cubicBezTo>
                  <a:pt x="8567091" y="5999035"/>
                  <a:pt x="8351611" y="6010574"/>
                  <a:pt x="8219114" y="5988761"/>
                </a:cubicBezTo>
                <a:cubicBezTo>
                  <a:pt x="8086617" y="5966948"/>
                  <a:pt x="7775417" y="5987772"/>
                  <a:pt x="7462377" y="5988761"/>
                </a:cubicBezTo>
                <a:cubicBezTo>
                  <a:pt x="7149337" y="5989750"/>
                  <a:pt x="7269997" y="5994605"/>
                  <a:pt x="7100460" y="5988761"/>
                </a:cubicBezTo>
                <a:cubicBezTo>
                  <a:pt x="6930923" y="5982917"/>
                  <a:pt x="6862619" y="6007787"/>
                  <a:pt x="6639837" y="5988761"/>
                </a:cubicBezTo>
                <a:cubicBezTo>
                  <a:pt x="6417055" y="5969735"/>
                  <a:pt x="6142383" y="5977593"/>
                  <a:pt x="5784396" y="5988761"/>
                </a:cubicBezTo>
                <a:cubicBezTo>
                  <a:pt x="5426409" y="5999929"/>
                  <a:pt x="5531721" y="5977253"/>
                  <a:pt x="5422478" y="5988761"/>
                </a:cubicBezTo>
                <a:cubicBezTo>
                  <a:pt x="5313235" y="6000269"/>
                  <a:pt x="5193221" y="5987263"/>
                  <a:pt x="5060561" y="5988761"/>
                </a:cubicBezTo>
                <a:cubicBezTo>
                  <a:pt x="4927901" y="5990259"/>
                  <a:pt x="4847180" y="5988204"/>
                  <a:pt x="4698643" y="5988761"/>
                </a:cubicBezTo>
                <a:cubicBezTo>
                  <a:pt x="4550106" y="5989318"/>
                  <a:pt x="4227722" y="6020507"/>
                  <a:pt x="4040611" y="5988761"/>
                </a:cubicBezTo>
                <a:cubicBezTo>
                  <a:pt x="3853500" y="5957015"/>
                  <a:pt x="3634145" y="5992931"/>
                  <a:pt x="3382579" y="5988761"/>
                </a:cubicBezTo>
                <a:cubicBezTo>
                  <a:pt x="3131013" y="5984591"/>
                  <a:pt x="3019906" y="5963715"/>
                  <a:pt x="2724548" y="5988761"/>
                </a:cubicBezTo>
                <a:cubicBezTo>
                  <a:pt x="2429190" y="6013807"/>
                  <a:pt x="2047736" y="6005822"/>
                  <a:pt x="1869106" y="5988761"/>
                </a:cubicBezTo>
                <a:cubicBezTo>
                  <a:pt x="1690476" y="5971700"/>
                  <a:pt x="1205337" y="5963773"/>
                  <a:pt x="750452" y="5988761"/>
                </a:cubicBezTo>
                <a:cubicBezTo>
                  <a:pt x="410584" y="5992047"/>
                  <a:pt x="-50170" y="5739323"/>
                  <a:pt x="0" y="5238309"/>
                </a:cubicBezTo>
                <a:cubicBezTo>
                  <a:pt x="25416" y="5038576"/>
                  <a:pt x="-17875" y="4938400"/>
                  <a:pt x="0" y="4686944"/>
                </a:cubicBezTo>
                <a:cubicBezTo>
                  <a:pt x="17875" y="4435489"/>
                  <a:pt x="-12" y="4370916"/>
                  <a:pt x="0" y="4090700"/>
                </a:cubicBezTo>
                <a:cubicBezTo>
                  <a:pt x="12" y="3810484"/>
                  <a:pt x="-15417" y="3722129"/>
                  <a:pt x="0" y="3494456"/>
                </a:cubicBezTo>
                <a:cubicBezTo>
                  <a:pt x="15417" y="3266783"/>
                  <a:pt x="1376" y="3158994"/>
                  <a:pt x="0" y="2987969"/>
                </a:cubicBezTo>
                <a:cubicBezTo>
                  <a:pt x="-1376" y="2816944"/>
                  <a:pt x="-15166" y="2561577"/>
                  <a:pt x="0" y="2391725"/>
                </a:cubicBezTo>
                <a:cubicBezTo>
                  <a:pt x="15166" y="2221873"/>
                  <a:pt x="-25643" y="1973499"/>
                  <a:pt x="0" y="1840360"/>
                </a:cubicBezTo>
                <a:cubicBezTo>
                  <a:pt x="25643" y="1707221"/>
                  <a:pt x="-17736" y="1497555"/>
                  <a:pt x="0" y="1333873"/>
                </a:cubicBezTo>
                <a:cubicBezTo>
                  <a:pt x="17736" y="1170191"/>
                  <a:pt x="18043" y="1034076"/>
                  <a:pt x="0" y="750452"/>
                </a:cubicBezTo>
                <a:close/>
              </a:path>
            </a:pathLst>
          </a:custGeom>
          <a:solidFill>
            <a:schemeClr val="bg1">
              <a:alpha val="85000"/>
            </a:schemeClr>
          </a:solidFill>
          <a:ln w="38100">
            <a:solidFill>
              <a:srgbClr val="7030A0"/>
            </a:solidFill>
            <a:prstDash val="sysDot"/>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692150" algn="just" defTabSz="914400" rtl="0" eaLnBrk="1" fontAlgn="auto" latinLnBrk="0" hangingPunct="1">
              <a:lnSpc>
                <a:spcPct val="12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44546A"/>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Oval 22">
            <a:extLst>
              <a:ext uri="{FF2B5EF4-FFF2-40B4-BE49-F238E27FC236}">
                <a16:creationId xmlns:a16="http://schemas.microsoft.com/office/drawing/2014/main" id="{E41307BD-AE95-48A6-9856-65C996AB9B72}"/>
              </a:ext>
            </a:extLst>
          </p:cNvPr>
          <p:cNvSpPr/>
          <p:nvPr/>
        </p:nvSpPr>
        <p:spPr>
          <a:xfrm>
            <a:off x="883090" y="1521515"/>
            <a:ext cx="548640" cy="548640"/>
          </a:xfrm>
          <a:prstGeom prst="ellipse">
            <a:avLst/>
          </a:prstGeom>
          <a:solidFill>
            <a:srgbClr val="EF89A1">
              <a:lumMod val="40000"/>
              <a:lumOff val="60000"/>
            </a:srgbClr>
          </a:solidFill>
          <a:ln w="12700" cap="flat" cmpd="sng" algn="ctr">
            <a:solidFill>
              <a:srgbClr val="EF89A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EF89A1">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2</a:t>
            </a:r>
          </a:p>
        </p:txBody>
      </p:sp>
      <p:sp>
        <p:nvSpPr>
          <p:cNvPr id="24" name="Rectangle 23">
            <a:extLst>
              <a:ext uri="{FF2B5EF4-FFF2-40B4-BE49-F238E27FC236}">
                <a16:creationId xmlns:a16="http://schemas.microsoft.com/office/drawing/2014/main" id="{0E59317E-8394-48E4-8792-F286037C1D4B}"/>
              </a:ext>
            </a:extLst>
          </p:cNvPr>
          <p:cNvSpPr/>
          <p:nvPr/>
        </p:nvSpPr>
        <p:spPr>
          <a:xfrm>
            <a:off x="1506165" y="1519211"/>
            <a:ext cx="10748307" cy="1200329"/>
          </a:xfrm>
          <a:prstGeom prst="rect">
            <a:avLst/>
          </a:prstGeom>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vi-VN" sz="4000" b="1" i="0" u="none" strike="noStrike" kern="1200" cap="none" spc="0" normalizeH="0" baseline="0" noProof="0" dirty="0">
                <a:ln>
                  <a:noFill/>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Những chi tiết nào cho thấy các loài chim đem đến không khí tưng bừng trên cây gạo?</a:t>
            </a:r>
          </a:p>
        </p:txBody>
      </p:sp>
      <p:pic>
        <p:nvPicPr>
          <p:cNvPr id="25" name="Picture 24">
            <a:extLst>
              <a:ext uri="{FF2B5EF4-FFF2-40B4-BE49-F238E27FC236}">
                <a16:creationId xmlns:a16="http://schemas.microsoft.com/office/drawing/2014/main" id="{E76210CD-98DD-47FA-A25D-3F663F53D099}"/>
              </a:ext>
            </a:extLst>
          </p:cNvPr>
          <p:cNvPicPr>
            <a:picLocks noChangeAspect="1"/>
          </p:cNvPicPr>
          <p:nvPr/>
        </p:nvPicPr>
        <p:blipFill>
          <a:blip r:embed="rId3"/>
          <a:stretch>
            <a:fillRect/>
          </a:stretch>
        </p:blipFill>
        <p:spPr>
          <a:xfrm>
            <a:off x="2445376" y="477467"/>
            <a:ext cx="6654164" cy="1121702"/>
          </a:xfrm>
          <a:prstGeom prst="rect">
            <a:avLst/>
          </a:prstGeom>
        </p:spPr>
      </p:pic>
      <p:grpSp>
        <p:nvGrpSpPr>
          <p:cNvPr id="35" name="Group 34">
            <a:extLst>
              <a:ext uri="{FF2B5EF4-FFF2-40B4-BE49-F238E27FC236}">
                <a16:creationId xmlns:a16="http://schemas.microsoft.com/office/drawing/2014/main" id="{6DD3C94E-6435-42D3-B80D-9AEEFB7B6881}"/>
              </a:ext>
            </a:extLst>
          </p:cNvPr>
          <p:cNvGrpSpPr/>
          <p:nvPr/>
        </p:nvGrpSpPr>
        <p:grpSpPr>
          <a:xfrm>
            <a:off x="1425679" y="3022337"/>
            <a:ext cx="9479709" cy="3121288"/>
            <a:chOff x="1717200" y="5206535"/>
            <a:chExt cx="7177140" cy="587657"/>
          </a:xfrm>
        </p:grpSpPr>
        <p:sp>
          <p:nvSpPr>
            <p:cNvPr id="36" name="Rounded Rectangle 18">
              <a:extLst>
                <a:ext uri="{FF2B5EF4-FFF2-40B4-BE49-F238E27FC236}">
                  <a16:creationId xmlns:a16="http://schemas.microsoft.com/office/drawing/2014/main" id="{BBAB07C2-9A1E-49C3-832E-AC5AB8D5A33A}"/>
                </a:ext>
              </a:extLst>
            </p:cNvPr>
            <p:cNvSpPr/>
            <p:nvPr/>
          </p:nvSpPr>
          <p:spPr>
            <a:xfrm>
              <a:off x="1717200" y="5206535"/>
              <a:ext cx="7177140" cy="584583"/>
            </a:xfrm>
            <a:prstGeom prst="roundRect">
              <a:avLst>
                <a:gd name="adj" fmla="val 50000"/>
              </a:avLst>
            </a:prstGeom>
            <a:solidFill>
              <a:srgbClr val="FFFF00"/>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7" name="Rectangle 36">
              <a:extLst>
                <a:ext uri="{FF2B5EF4-FFF2-40B4-BE49-F238E27FC236}">
                  <a16:creationId xmlns:a16="http://schemas.microsoft.com/office/drawing/2014/main" id="{B2BB11EC-B8CE-4E14-9785-452D385A14B6}"/>
                </a:ext>
              </a:extLst>
            </p:cNvPr>
            <p:cNvSpPr/>
            <p:nvPr/>
          </p:nvSpPr>
          <p:spPr>
            <a:xfrm>
              <a:off x="2085777" y="5257389"/>
              <a:ext cx="6650469" cy="536803"/>
            </a:xfrm>
            <a:prstGeom prst="rect">
              <a:avLst/>
            </a:prstGeom>
          </p:spPr>
          <p:txBody>
            <a:bodyPr wrap="square">
              <a:spAutoFit/>
            </a:bodyPr>
            <a:lstStyle/>
            <a:p>
              <a:pPr marL="0" marR="0" lvl="0" indent="0" algn="just" defTabSz="914400" rtl="0" eaLnBrk="1" fontAlgn="auto" latinLnBrk="0" hangingPunct="1">
                <a:lnSpc>
                  <a:spcPct val="112000"/>
                </a:lnSpc>
                <a:spcBef>
                  <a:spcPts val="0"/>
                </a:spcBef>
                <a:spcAft>
                  <a:spcPts val="0"/>
                </a:spcAft>
                <a:buClrTx/>
                <a:buSzTx/>
                <a:buFont typeface="Arial"/>
                <a:buNone/>
                <a:tabLst/>
                <a:defRPr/>
              </a:pPr>
              <a:r>
                <a:rPr kumimoji="0" lang="vi-VN" altLang="zh-CN" sz="360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Đàn đàn lũ lũ bay đi bay về, lượn lên lượn xuống. Chúng gọi nhau, trò chuyện, trêu ghẹo và tranh cãi nhau, ồn mà vui không thể tưởng được</a:t>
              </a:r>
              <a:endParaRPr kumimoji="0" lang="zh-CN" altLang="en-US" sz="360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Tree>
    <p:extLst>
      <p:ext uri="{BB962C8B-B14F-4D97-AF65-F5344CB8AC3E}">
        <p14:creationId xmlns:p14="http://schemas.microsoft.com/office/powerpoint/2010/main" val="3204119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ppt_x"/>
                                          </p:val>
                                        </p:tav>
                                        <p:tav tm="100000">
                                          <p:val>
                                            <p:strVal val="#ppt_x"/>
                                          </p:val>
                                        </p:tav>
                                      </p:tavLst>
                                    </p:anim>
                                    <p:anim calcmode="lin" valueType="num">
                                      <p:cBhvr additive="base">
                                        <p:cTn id="8"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Rounded Corners 21">
            <a:extLst>
              <a:ext uri="{FF2B5EF4-FFF2-40B4-BE49-F238E27FC236}">
                <a16:creationId xmlns:a16="http://schemas.microsoft.com/office/drawing/2014/main" id="{2E04FA07-0ADA-45F7-9567-92C2F4CFBB08}"/>
              </a:ext>
            </a:extLst>
          </p:cNvPr>
          <p:cNvSpPr/>
          <p:nvPr/>
        </p:nvSpPr>
        <p:spPr>
          <a:xfrm>
            <a:off x="410309" y="430596"/>
            <a:ext cx="11371382" cy="5988761"/>
          </a:xfrm>
          <a:custGeom>
            <a:avLst/>
            <a:gdLst>
              <a:gd name="connsiteX0" fmla="*/ 0 w 11371382"/>
              <a:gd name="connsiteY0" fmla="*/ 750452 h 5988761"/>
              <a:gd name="connsiteX1" fmla="*/ 750452 w 11371382"/>
              <a:gd name="connsiteY1" fmla="*/ 0 h 5988761"/>
              <a:gd name="connsiteX2" fmla="*/ 1309779 w 11371382"/>
              <a:gd name="connsiteY2" fmla="*/ 0 h 5988761"/>
              <a:gd name="connsiteX3" fmla="*/ 1967811 w 11371382"/>
              <a:gd name="connsiteY3" fmla="*/ 0 h 5988761"/>
              <a:gd name="connsiteX4" fmla="*/ 2527138 w 11371382"/>
              <a:gd name="connsiteY4" fmla="*/ 0 h 5988761"/>
              <a:gd name="connsiteX5" fmla="*/ 2889056 w 11371382"/>
              <a:gd name="connsiteY5" fmla="*/ 0 h 5988761"/>
              <a:gd name="connsiteX6" fmla="*/ 3448383 w 11371382"/>
              <a:gd name="connsiteY6" fmla="*/ 0 h 5988761"/>
              <a:gd name="connsiteX7" fmla="*/ 4007710 w 11371382"/>
              <a:gd name="connsiteY7" fmla="*/ 0 h 5988761"/>
              <a:gd name="connsiteX8" fmla="*/ 4369627 w 11371382"/>
              <a:gd name="connsiteY8" fmla="*/ 0 h 5988761"/>
              <a:gd name="connsiteX9" fmla="*/ 4830250 w 11371382"/>
              <a:gd name="connsiteY9" fmla="*/ 0 h 5988761"/>
              <a:gd name="connsiteX10" fmla="*/ 5192167 w 11371382"/>
              <a:gd name="connsiteY10" fmla="*/ 0 h 5988761"/>
              <a:gd name="connsiteX11" fmla="*/ 6047609 w 11371382"/>
              <a:gd name="connsiteY11" fmla="*/ 0 h 5988761"/>
              <a:gd name="connsiteX12" fmla="*/ 6508231 w 11371382"/>
              <a:gd name="connsiteY12" fmla="*/ 0 h 5988761"/>
              <a:gd name="connsiteX13" fmla="*/ 6968853 w 11371382"/>
              <a:gd name="connsiteY13" fmla="*/ 0 h 5988761"/>
              <a:gd name="connsiteX14" fmla="*/ 7824295 w 11371382"/>
              <a:gd name="connsiteY14" fmla="*/ 0 h 5988761"/>
              <a:gd name="connsiteX15" fmla="*/ 8186212 w 11371382"/>
              <a:gd name="connsiteY15" fmla="*/ 0 h 5988761"/>
              <a:gd name="connsiteX16" fmla="*/ 8942949 w 11371382"/>
              <a:gd name="connsiteY16" fmla="*/ 0 h 5988761"/>
              <a:gd name="connsiteX17" fmla="*/ 9600981 w 11371382"/>
              <a:gd name="connsiteY17" fmla="*/ 0 h 5988761"/>
              <a:gd name="connsiteX18" fmla="*/ 10620930 w 11371382"/>
              <a:gd name="connsiteY18" fmla="*/ 0 h 5988761"/>
              <a:gd name="connsiteX19" fmla="*/ 11371382 w 11371382"/>
              <a:gd name="connsiteY19" fmla="*/ 750452 h 5988761"/>
              <a:gd name="connsiteX20" fmla="*/ 11371382 w 11371382"/>
              <a:gd name="connsiteY20" fmla="*/ 1256939 h 5988761"/>
              <a:gd name="connsiteX21" fmla="*/ 11371382 w 11371382"/>
              <a:gd name="connsiteY21" fmla="*/ 1987818 h 5988761"/>
              <a:gd name="connsiteX22" fmla="*/ 11371382 w 11371382"/>
              <a:gd name="connsiteY22" fmla="*/ 2584062 h 5988761"/>
              <a:gd name="connsiteX23" fmla="*/ 11371382 w 11371382"/>
              <a:gd name="connsiteY23" fmla="*/ 3180306 h 5988761"/>
              <a:gd name="connsiteX24" fmla="*/ 11371382 w 11371382"/>
              <a:gd name="connsiteY24" fmla="*/ 3821428 h 5988761"/>
              <a:gd name="connsiteX25" fmla="*/ 11371382 w 11371382"/>
              <a:gd name="connsiteY25" fmla="*/ 4552308 h 5988761"/>
              <a:gd name="connsiteX26" fmla="*/ 11371382 w 11371382"/>
              <a:gd name="connsiteY26" fmla="*/ 5238309 h 5988761"/>
              <a:gd name="connsiteX27" fmla="*/ 10620930 w 11371382"/>
              <a:gd name="connsiteY27" fmla="*/ 5988761 h 5988761"/>
              <a:gd name="connsiteX28" fmla="*/ 10259012 w 11371382"/>
              <a:gd name="connsiteY28" fmla="*/ 5988761 h 5988761"/>
              <a:gd name="connsiteX29" fmla="*/ 9502276 w 11371382"/>
              <a:gd name="connsiteY29" fmla="*/ 5988761 h 5988761"/>
              <a:gd name="connsiteX30" fmla="*/ 8942949 w 11371382"/>
              <a:gd name="connsiteY30" fmla="*/ 5988761 h 5988761"/>
              <a:gd name="connsiteX31" fmla="*/ 8087507 w 11371382"/>
              <a:gd name="connsiteY31" fmla="*/ 5988761 h 5988761"/>
              <a:gd name="connsiteX32" fmla="*/ 7429475 w 11371382"/>
              <a:gd name="connsiteY32" fmla="*/ 5988761 h 5988761"/>
              <a:gd name="connsiteX33" fmla="*/ 6968853 w 11371382"/>
              <a:gd name="connsiteY33" fmla="*/ 5988761 h 5988761"/>
              <a:gd name="connsiteX34" fmla="*/ 6113412 w 11371382"/>
              <a:gd name="connsiteY34" fmla="*/ 5988761 h 5988761"/>
              <a:gd name="connsiteX35" fmla="*/ 5257970 w 11371382"/>
              <a:gd name="connsiteY35" fmla="*/ 5988761 h 5988761"/>
              <a:gd name="connsiteX36" fmla="*/ 4797348 w 11371382"/>
              <a:gd name="connsiteY36" fmla="*/ 5988761 h 5988761"/>
              <a:gd name="connsiteX37" fmla="*/ 4238021 w 11371382"/>
              <a:gd name="connsiteY37" fmla="*/ 5988761 h 5988761"/>
              <a:gd name="connsiteX38" fmla="*/ 3481284 w 11371382"/>
              <a:gd name="connsiteY38" fmla="*/ 5988761 h 5988761"/>
              <a:gd name="connsiteX39" fmla="*/ 2724548 w 11371382"/>
              <a:gd name="connsiteY39" fmla="*/ 5988761 h 5988761"/>
              <a:gd name="connsiteX40" fmla="*/ 1869106 w 11371382"/>
              <a:gd name="connsiteY40" fmla="*/ 5988761 h 5988761"/>
              <a:gd name="connsiteX41" fmla="*/ 1507189 w 11371382"/>
              <a:gd name="connsiteY41" fmla="*/ 5988761 h 5988761"/>
              <a:gd name="connsiteX42" fmla="*/ 750452 w 11371382"/>
              <a:gd name="connsiteY42" fmla="*/ 5988761 h 5988761"/>
              <a:gd name="connsiteX43" fmla="*/ 0 w 11371382"/>
              <a:gd name="connsiteY43" fmla="*/ 5238309 h 5988761"/>
              <a:gd name="connsiteX44" fmla="*/ 0 w 11371382"/>
              <a:gd name="connsiteY44" fmla="*/ 4731822 h 5988761"/>
              <a:gd name="connsiteX45" fmla="*/ 0 w 11371382"/>
              <a:gd name="connsiteY45" fmla="*/ 4180457 h 5988761"/>
              <a:gd name="connsiteX46" fmla="*/ 0 w 11371382"/>
              <a:gd name="connsiteY46" fmla="*/ 3494456 h 5988761"/>
              <a:gd name="connsiteX47" fmla="*/ 0 w 11371382"/>
              <a:gd name="connsiteY47" fmla="*/ 2853334 h 5988761"/>
              <a:gd name="connsiteX48" fmla="*/ 0 w 11371382"/>
              <a:gd name="connsiteY48" fmla="*/ 2346847 h 5988761"/>
              <a:gd name="connsiteX49" fmla="*/ 0 w 11371382"/>
              <a:gd name="connsiteY49" fmla="*/ 1660846 h 5988761"/>
              <a:gd name="connsiteX50" fmla="*/ 0 w 11371382"/>
              <a:gd name="connsiteY50" fmla="*/ 750452 h 5988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371382" h="5988761" fill="none" extrusionOk="0">
                <a:moveTo>
                  <a:pt x="0" y="750452"/>
                </a:moveTo>
                <a:cubicBezTo>
                  <a:pt x="-52742" y="340472"/>
                  <a:pt x="397829" y="13246"/>
                  <a:pt x="750452" y="0"/>
                </a:cubicBezTo>
                <a:cubicBezTo>
                  <a:pt x="916752" y="-19186"/>
                  <a:pt x="1180237" y="-16531"/>
                  <a:pt x="1309779" y="0"/>
                </a:cubicBezTo>
                <a:cubicBezTo>
                  <a:pt x="1439321" y="16531"/>
                  <a:pt x="1766862" y="5055"/>
                  <a:pt x="1967811" y="0"/>
                </a:cubicBezTo>
                <a:cubicBezTo>
                  <a:pt x="2168760" y="-5055"/>
                  <a:pt x="2309439" y="17914"/>
                  <a:pt x="2527138" y="0"/>
                </a:cubicBezTo>
                <a:cubicBezTo>
                  <a:pt x="2744837" y="-17914"/>
                  <a:pt x="2751984" y="-13450"/>
                  <a:pt x="2889056" y="0"/>
                </a:cubicBezTo>
                <a:cubicBezTo>
                  <a:pt x="3026128" y="13450"/>
                  <a:pt x="3204731" y="-2768"/>
                  <a:pt x="3448383" y="0"/>
                </a:cubicBezTo>
                <a:cubicBezTo>
                  <a:pt x="3692035" y="2768"/>
                  <a:pt x="3825700" y="-19383"/>
                  <a:pt x="4007710" y="0"/>
                </a:cubicBezTo>
                <a:cubicBezTo>
                  <a:pt x="4189720" y="19383"/>
                  <a:pt x="4198284" y="-7733"/>
                  <a:pt x="4369627" y="0"/>
                </a:cubicBezTo>
                <a:cubicBezTo>
                  <a:pt x="4540970" y="7733"/>
                  <a:pt x="4643059" y="-2887"/>
                  <a:pt x="4830250" y="0"/>
                </a:cubicBezTo>
                <a:cubicBezTo>
                  <a:pt x="5017441" y="2887"/>
                  <a:pt x="5091514" y="-7203"/>
                  <a:pt x="5192167" y="0"/>
                </a:cubicBezTo>
                <a:cubicBezTo>
                  <a:pt x="5292820" y="7203"/>
                  <a:pt x="5704220" y="-33910"/>
                  <a:pt x="6047609" y="0"/>
                </a:cubicBezTo>
                <a:cubicBezTo>
                  <a:pt x="6390998" y="33910"/>
                  <a:pt x="6306174" y="-4282"/>
                  <a:pt x="6508231" y="0"/>
                </a:cubicBezTo>
                <a:cubicBezTo>
                  <a:pt x="6710288" y="4282"/>
                  <a:pt x="6782629" y="-18486"/>
                  <a:pt x="6968853" y="0"/>
                </a:cubicBezTo>
                <a:cubicBezTo>
                  <a:pt x="7155077" y="18486"/>
                  <a:pt x="7477359" y="-42107"/>
                  <a:pt x="7824295" y="0"/>
                </a:cubicBezTo>
                <a:cubicBezTo>
                  <a:pt x="8171231" y="42107"/>
                  <a:pt x="8063347" y="2813"/>
                  <a:pt x="8186212" y="0"/>
                </a:cubicBezTo>
                <a:cubicBezTo>
                  <a:pt x="8309077" y="-2813"/>
                  <a:pt x="8594030" y="-14979"/>
                  <a:pt x="8942949" y="0"/>
                </a:cubicBezTo>
                <a:cubicBezTo>
                  <a:pt x="9291868" y="14979"/>
                  <a:pt x="9304358" y="12907"/>
                  <a:pt x="9600981" y="0"/>
                </a:cubicBezTo>
                <a:cubicBezTo>
                  <a:pt x="9897604" y="-12907"/>
                  <a:pt x="10297364" y="48450"/>
                  <a:pt x="10620930" y="0"/>
                </a:cubicBezTo>
                <a:cubicBezTo>
                  <a:pt x="11033339" y="65679"/>
                  <a:pt x="11304895" y="352105"/>
                  <a:pt x="11371382" y="750452"/>
                </a:cubicBezTo>
                <a:cubicBezTo>
                  <a:pt x="11388840" y="920994"/>
                  <a:pt x="11393635" y="1137350"/>
                  <a:pt x="11371382" y="1256939"/>
                </a:cubicBezTo>
                <a:cubicBezTo>
                  <a:pt x="11349129" y="1376528"/>
                  <a:pt x="11371581" y="1635794"/>
                  <a:pt x="11371382" y="1987818"/>
                </a:cubicBezTo>
                <a:cubicBezTo>
                  <a:pt x="11371183" y="2339842"/>
                  <a:pt x="11380787" y="2347894"/>
                  <a:pt x="11371382" y="2584062"/>
                </a:cubicBezTo>
                <a:cubicBezTo>
                  <a:pt x="11361977" y="2820230"/>
                  <a:pt x="11396226" y="3044548"/>
                  <a:pt x="11371382" y="3180306"/>
                </a:cubicBezTo>
                <a:cubicBezTo>
                  <a:pt x="11346538" y="3316064"/>
                  <a:pt x="11344607" y="3552506"/>
                  <a:pt x="11371382" y="3821428"/>
                </a:cubicBezTo>
                <a:cubicBezTo>
                  <a:pt x="11398157" y="4090350"/>
                  <a:pt x="11363699" y="4361480"/>
                  <a:pt x="11371382" y="4552308"/>
                </a:cubicBezTo>
                <a:cubicBezTo>
                  <a:pt x="11379065" y="4743136"/>
                  <a:pt x="11391050" y="4899097"/>
                  <a:pt x="11371382" y="5238309"/>
                </a:cubicBezTo>
                <a:cubicBezTo>
                  <a:pt x="11420430" y="5621058"/>
                  <a:pt x="11041609" y="6070573"/>
                  <a:pt x="10620930" y="5988761"/>
                </a:cubicBezTo>
                <a:cubicBezTo>
                  <a:pt x="10503764" y="5998104"/>
                  <a:pt x="10438916" y="5992887"/>
                  <a:pt x="10259012" y="5988761"/>
                </a:cubicBezTo>
                <a:cubicBezTo>
                  <a:pt x="10079108" y="5984635"/>
                  <a:pt x="9690234" y="5975576"/>
                  <a:pt x="9502276" y="5988761"/>
                </a:cubicBezTo>
                <a:cubicBezTo>
                  <a:pt x="9314318" y="6001946"/>
                  <a:pt x="9091593" y="6005552"/>
                  <a:pt x="8942949" y="5988761"/>
                </a:cubicBezTo>
                <a:cubicBezTo>
                  <a:pt x="8794305" y="5971970"/>
                  <a:pt x="8376995" y="5961581"/>
                  <a:pt x="8087507" y="5988761"/>
                </a:cubicBezTo>
                <a:cubicBezTo>
                  <a:pt x="7798019" y="6015941"/>
                  <a:pt x="7680572" y="5956167"/>
                  <a:pt x="7429475" y="5988761"/>
                </a:cubicBezTo>
                <a:cubicBezTo>
                  <a:pt x="7178378" y="6021355"/>
                  <a:pt x="7159575" y="5999233"/>
                  <a:pt x="6968853" y="5988761"/>
                </a:cubicBezTo>
                <a:cubicBezTo>
                  <a:pt x="6778131" y="5978289"/>
                  <a:pt x="6446187" y="5963289"/>
                  <a:pt x="6113412" y="5988761"/>
                </a:cubicBezTo>
                <a:cubicBezTo>
                  <a:pt x="5780637" y="6014233"/>
                  <a:pt x="5516177" y="6019076"/>
                  <a:pt x="5257970" y="5988761"/>
                </a:cubicBezTo>
                <a:cubicBezTo>
                  <a:pt x="4999763" y="5958446"/>
                  <a:pt x="4954729" y="6000783"/>
                  <a:pt x="4797348" y="5988761"/>
                </a:cubicBezTo>
                <a:cubicBezTo>
                  <a:pt x="4639967" y="5976739"/>
                  <a:pt x="4498692" y="6009882"/>
                  <a:pt x="4238021" y="5988761"/>
                </a:cubicBezTo>
                <a:cubicBezTo>
                  <a:pt x="3977350" y="5967640"/>
                  <a:pt x="3736631" y="5979310"/>
                  <a:pt x="3481284" y="5988761"/>
                </a:cubicBezTo>
                <a:cubicBezTo>
                  <a:pt x="3225937" y="5998212"/>
                  <a:pt x="2887796" y="5951035"/>
                  <a:pt x="2724548" y="5988761"/>
                </a:cubicBezTo>
                <a:cubicBezTo>
                  <a:pt x="2561300" y="6026487"/>
                  <a:pt x="2090146" y="6026111"/>
                  <a:pt x="1869106" y="5988761"/>
                </a:cubicBezTo>
                <a:cubicBezTo>
                  <a:pt x="1648066" y="5951411"/>
                  <a:pt x="1649480" y="5991657"/>
                  <a:pt x="1507189" y="5988761"/>
                </a:cubicBezTo>
                <a:cubicBezTo>
                  <a:pt x="1364898" y="5985865"/>
                  <a:pt x="1021944" y="5997806"/>
                  <a:pt x="750452" y="5988761"/>
                </a:cubicBezTo>
                <a:cubicBezTo>
                  <a:pt x="339751" y="6061479"/>
                  <a:pt x="-40414" y="5706948"/>
                  <a:pt x="0" y="5238309"/>
                </a:cubicBezTo>
                <a:cubicBezTo>
                  <a:pt x="10685" y="5040178"/>
                  <a:pt x="-18987" y="4885419"/>
                  <a:pt x="0" y="4731822"/>
                </a:cubicBezTo>
                <a:cubicBezTo>
                  <a:pt x="18987" y="4578225"/>
                  <a:pt x="8619" y="4420050"/>
                  <a:pt x="0" y="4180457"/>
                </a:cubicBezTo>
                <a:cubicBezTo>
                  <a:pt x="-8619" y="3940864"/>
                  <a:pt x="17674" y="3637739"/>
                  <a:pt x="0" y="3494456"/>
                </a:cubicBezTo>
                <a:cubicBezTo>
                  <a:pt x="-17674" y="3351173"/>
                  <a:pt x="17197" y="3041491"/>
                  <a:pt x="0" y="2853334"/>
                </a:cubicBezTo>
                <a:cubicBezTo>
                  <a:pt x="-17197" y="2665177"/>
                  <a:pt x="-23250" y="2533018"/>
                  <a:pt x="0" y="2346847"/>
                </a:cubicBezTo>
                <a:cubicBezTo>
                  <a:pt x="23250" y="2160676"/>
                  <a:pt x="16326" y="1912726"/>
                  <a:pt x="0" y="1660846"/>
                </a:cubicBezTo>
                <a:cubicBezTo>
                  <a:pt x="-16326" y="1408966"/>
                  <a:pt x="-4183" y="1004543"/>
                  <a:pt x="0" y="750452"/>
                </a:cubicBezTo>
                <a:close/>
              </a:path>
              <a:path w="11371382" h="5988761" stroke="0" extrusionOk="0">
                <a:moveTo>
                  <a:pt x="0" y="750452"/>
                </a:moveTo>
                <a:cubicBezTo>
                  <a:pt x="3058" y="429491"/>
                  <a:pt x="364696" y="51297"/>
                  <a:pt x="750452" y="0"/>
                </a:cubicBezTo>
                <a:cubicBezTo>
                  <a:pt x="1110094" y="-4445"/>
                  <a:pt x="1337535" y="21717"/>
                  <a:pt x="1507189" y="0"/>
                </a:cubicBezTo>
                <a:cubicBezTo>
                  <a:pt x="1676843" y="-21717"/>
                  <a:pt x="1848367" y="-4465"/>
                  <a:pt x="1967811" y="0"/>
                </a:cubicBezTo>
                <a:cubicBezTo>
                  <a:pt x="2087255" y="4465"/>
                  <a:pt x="2295223" y="4850"/>
                  <a:pt x="2428433" y="0"/>
                </a:cubicBezTo>
                <a:cubicBezTo>
                  <a:pt x="2561643" y="-4850"/>
                  <a:pt x="2878696" y="11016"/>
                  <a:pt x="3185170" y="0"/>
                </a:cubicBezTo>
                <a:cubicBezTo>
                  <a:pt x="3491644" y="-11016"/>
                  <a:pt x="3554614" y="-8780"/>
                  <a:pt x="3744497" y="0"/>
                </a:cubicBezTo>
                <a:cubicBezTo>
                  <a:pt x="3934380" y="8780"/>
                  <a:pt x="4401904" y="21439"/>
                  <a:pt x="4599938" y="0"/>
                </a:cubicBezTo>
                <a:cubicBezTo>
                  <a:pt x="4797972" y="-21439"/>
                  <a:pt x="5194432" y="-28077"/>
                  <a:pt x="5455380" y="0"/>
                </a:cubicBezTo>
                <a:cubicBezTo>
                  <a:pt x="5716328" y="28077"/>
                  <a:pt x="6038026" y="28082"/>
                  <a:pt x="6212116" y="0"/>
                </a:cubicBezTo>
                <a:cubicBezTo>
                  <a:pt x="6386206" y="-28082"/>
                  <a:pt x="6502115" y="-4721"/>
                  <a:pt x="6672739" y="0"/>
                </a:cubicBezTo>
                <a:cubicBezTo>
                  <a:pt x="6843363" y="4721"/>
                  <a:pt x="6894405" y="6159"/>
                  <a:pt x="7034656" y="0"/>
                </a:cubicBezTo>
                <a:cubicBezTo>
                  <a:pt x="7174907" y="-6159"/>
                  <a:pt x="7648643" y="-13745"/>
                  <a:pt x="7890098" y="0"/>
                </a:cubicBezTo>
                <a:cubicBezTo>
                  <a:pt x="8131553" y="13745"/>
                  <a:pt x="8284793" y="25684"/>
                  <a:pt x="8548130" y="0"/>
                </a:cubicBezTo>
                <a:cubicBezTo>
                  <a:pt x="8811467" y="-25684"/>
                  <a:pt x="8942407" y="4128"/>
                  <a:pt x="9206161" y="0"/>
                </a:cubicBezTo>
                <a:cubicBezTo>
                  <a:pt x="9469915" y="-4128"/>
                  <a:pt x="9523135" y="5692"/>
                  <a:pt x="9666784" y="0"/>
                </a:cubicBezTo>
                <a:cubicBezTo>
                  <a:pt x="9810433" y="-5692"/>
                  <a:pt x="10207743" y="4652"/>
                  <a:pt x="10620930" y="0"/>
                </a:cubicBezTo>
                <a:cubicBezTo>
                  <a:pt x="11132522" y="22041"/>
                  <a:pt x="11312679" y="316559"/>
                  <a:pt x="11371382" y="750452"/>
                </a:cubicBezTo>
                <a:cubicBezTo>
                  <a:pt x="11351043" y="1018695"/>
                  <a:pt x="11355185" y="1189219"/>
                  <a:pt x="11371382" y="1301817"/>
                </a:cubicBezTo>
                <a:cubicBezTo>
                  <a:pt x="11387579" y="1414416"/>
                  <a:pt x="11344286" y="1845151"/>
                  <a:pt x="11371382" y="2032697"/>
                </a:cubicBezTo>
                <a:cubicBezTo>
                  <a:pt x="11398478" y="2220243"/>
                  <a:pt x="11378114" y="2381051"/>
                  <a:pt x="11371382" y="2718698"/>
                </a:cubicBezTo>
                <a:cubicBezTo>
                  <a:pt x="11364650" y="3056345"/>
                  <a:pt x="11400769" y="3019228"/>
                  <a:pt x="11371382" y="3314942"/>
                </a:cubicBezTo>
                <a:cubicBezTo>
                  <a:pt x="11341995" y="3610656"/>
                  <a:pt x="11374090" y="3603844"/>
                  <a:pt x="11371382" y="3866307"/>
                </a:cubicBezTo>
                <a:cubicBezTo>
                  <a:pt x="11368674" y="4128770"/>
                  <a:pt x="11384499" y="4261952"/>
                  <a:pt x="11371382" y="4417672"/>
                </a:cubicBezTo>
                <a:cubicBezTo>
                  <a:pt x="11358265" y="4573393"/>
                  <a:pt x="11333289" y="5004047"/>
                  <a:pt x="11371382" y="5238309"/>
                </a:cubicBezTo>
                <a:cubicBezTo>
                  <a:pt x="11400479" y="5693987"/>
                  <a:pt x="11018186" y="6004511"/>
                  <a:pt x="10620930" y="5988761"/>
                </a:cubicBezTo>
                <a:cubicBezTo>
                  <a:pt x="10448864" y="5971981"/>
                  <a:pt x="10286658" y="5970635"/>
                  <a:pt x="10061603" y="5988761"/>
                </a:cubicBezTo>
                <a:cubicBezTo>
                  <a:pt x="9836548" y="6006887"/>
                  <a:pt x="9726656" y="5963431"/>
                  <a:pt x="9502276" y="5988761"/>
                </a:cubicBezTo>
                <a:cubicBezTo>
                  <a:pt x="9277896" y="6014091"/>
                  <a:pt x="9275868" y="5989454"/>
                  <a:pt x="9140358" y="5988761"/>
                </a:cubicBezTo>
                <a:cubicBezTo>
                  <a:pt x="9004848" y="5988068"/>
                  <a:pt x="8792381" y="5978487"/>
                  <a:pt x="8679736" y="5988761"/>
                </a:cubicBezTo>
                <a:cubicBezTo>
                  <a:pt x="8567091" y="5999035"/>
                  <a:pt x="8351611" y="6010574"/>
                  <a:pt x="8219114" y="5988761"/>
                </a:cubicBezTo>
                <a:cubicBezTo>
                  <a:pt x="8086617" y="5966948"/>
                  <a:pt x="7775417" y="5987772"/>
                  <a:pt x="7462377" y="5988761"/>
                </a:cubicBezTo>
                <a:cubicBezTo>
                  <a:pt x="7149337" y="5989750"/>
                  <a:pt x="7269997" y="5994605"/>
                  <a:pt x="7100460" y="5988761"/>
                </a:cubicBezTo>
                <a:cubicBezTo>
                  <a:pt x="6930923" y="5982917"/>
                  <a:pt x="6862619" y="6007787"/>
                  <a:pt x="6639837" y="5988761"/>
                </a:cubicBezTo>
                <a:cubicBezTo>
                  <a:pt x="6417055" y="5969735"/>
                  <a:pt x="6142383" y="5977593"/>
                  <a:pt x="5784396" y="5988761"/>
                </a:cubicBezTo>
                <a:cubicBezTo>
                  <a:pt x="5426409" y="5999929"/>
                  <a:pt x="5531721" y="5977253"/>
                  <a:pt x="5422478" y="5988761"/>
                </a:cubicBezTo>
                <a:cubicBezTo>
                  <a:pt x="5313235" y="6000269"/>
                  <a:pt x="5193221" y="5987263"/>
                  <a:pt x="5060561" y="5988761"/>
                </a:cubicBezTo>
                <a:cubicBezTo>
                  <a:pt x="4927901" y="5990259"/>
                  <a:pt x="4847180" y="5988204"/>
                  <a:pt x="4698643" y="5988761"/>
                </a:cubicBezTo>
                <a:cubicBezTo>
                  <a:pt x="4550106" y="5989318"/>
                  <a:pt x="4227722" y="6020507"/>
                  <a:pt x="4040611" y="5988761"/>
                </a:cubicBezTo>
                <a:cubicBezTo>
                  <a:pt x="3853500" y="5957015"/>
                  <a:pt x="3634145" y="5992931"/>
                  <a:pt x="3382579" y="5988761"/>
                </a:cubicBezTo>
                <a:cubicBezTo>
                  <a:pt x="3131013" y="5984591"/>
                  <a:pt x="3019906" y="5963715"/>
                  <a:pt x="2724548" y="5988761"/>
                </a:cubicBezTo>
                <a:cubicBezTo>
                  <a:pt x="2429190" y="6013807"/>
                  <a:pt x="2047736" y="6005822"/>
                  <a:pt x="1869106" y="5988761"/>
                </a:cubicBezTo>
                <a:cubicBezTo>
                  <a:pt x="1690476" y="5971700"/>
                  <a:pt x="1205337" y="5963773"/>
                  <a:pt x="750452" y="5988761"/>
                </a:cubicBezTo>
                <a:cubicBezTo>
                  <a:pt x="410584" y="5992047"/>
                  <a:pt x="-50170" y="5739323"/>
                  <a:pt x="0" y="5238309"/>
                </a:cubicBezTo>
                <a:cubicBezTo>
                  <a:pt x="25416" y="5038576"/>
                  <a:pt x="-17875" y="4938400"/>
                  <a:pt x="0" y="4686944"/>
                </a:cubicBezTo>
                <a:cubicBezTo>
                  <a:pt x="17875" y="4435489"/>
                  <a:pt x="-12" y="4370916"/>
                  <a:pt x="0" y="4090700"/>
                </a:cubicBezTo>
                <a:cubicBezTo>
                  <a:pt x="12" y="3810484"/>
                  <a:pt x="-15417" y="3722129"/>
                  <a:pt x="0" y="3494456"/>
                </a:cubicBezTo>
                <a:cubicBezTo>
                  <a:pt x="15417" y="3266783"/>
                  <a:pt x="1376" y="3158994"/>
                  <a:pt x="0" y="2987969"/>
                </a:cubicBezTo>
                <a:cubicBezTo>
                  <a:pt x="-1376" y="2816944"/>
                  <a:pt x="-15166" y="2561577"/>
                  <a:pt x="0" y="2391725"/>
                </a:cubicBezTo>
                <a:cubicBezTo>
                  <a:pt x="15166" y="2221873"/>
                  <a:pt x="-25643" y="1973499"/>
                  <a:pt x="0" y="1840360"/>
                </a:cubicBezTo>
                <a:cubicBezTo>
                  <a:pt x="25643" y="1707221"/>
                  <a:pt x="-17736" y="1497555"/>
                  <a:pt x="0" y="1333873"/>
                </a:cubicBezTo>
                <a:cubicBezTo>
                  <a:pt x="17736" y="1170191"/>
                  <a:pt x="18043" y="1034076"/>
                  <a:pt x="0" y="750452"/>
                </a:cubicBezTo>
                <a:close/>
              </a:path>
            </a:pathLst>
          </a:custGeom>
          <a:solidFill>
            <a:schemeClr val="bg1">
              <a:alpha val="85000"/>
            </a:schemeClr>
          </a:solidFill>
          <a:ln w="38100">
            <a:solidFill>
              <a:srgbClr val="7030A0"/>
            </a:solidFill>
            <a:prstDash val="sysDot"/>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692150" algn="just" defTabSz="914400" rtl="0" eaLnBrk="1" fontAlgn="auto" latinLnBrk="0" hangingPunct="1">
              <a:lnSpc>
                <a:spcPct val="12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44546A"/>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Oval 22">
            <a:extLst>
              <a:ext uri="{FF2B5EF4-FFF2-40B4-BE49-F238E27FC236}">
                <a16:creationId xmlns:a16="http://schemas.microsoft.com/office/drawing/2014/main" id="{E41307BD-AE95-48A6-9856-65C996AB9B72}"/>
              </a:ext>
            </a:extLst>
          </p:cNvPr>
          <p:cNvSpPr/>
          <p:nvPr/>
        </p:nvSpPr>
        <p:spPr>
          <a:xfrm>
            <a:off x="883090" y="1521515"/>
            <a:ext cx="548640" cy="548640"/>
          </a:xfrm>
          <a:prstGeom prst="ellipse">
            <a:avLst/>
          </a:prstGeom>
          <a:solidFill>
            <a:srgbClr val="EF89A1">
              <a:lumMod val="40000"/>
              <a:lumOff val="60000"/>
            </a:srgbClr>
          </a:solidFill>
          <a:ln w="12700" cap="flat" cmpd="sng" algn="ctr">
            <a:solidFill>
              <a:srgbClr val="EF89A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EF89A1">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3</a:t>
            </a:r>
          </a:p>
        </p:txBody>
      </p:sp>
      <p:sp>
        <p:nvSpPr>
          <p:cNvPr id="24" name="Rectangle 23">
            <a:extLst>
              <a:ext uri="{FF2B5EF4-FFF2-40B4-BE49-F238E27FC236}">
                <a16:creationId xmlns:a16="http://schemas.microsoft.com/office/drawing/2014/main" id="{0E59317E-8394-48E4-8792-F286037C1D4B}"/>
              </a:ext>
            </a:extLst>
          </p:cNvPr>
          <p:cNvSpPr/>
          <p:nvPr/>
        </p:nvSpPr>
        <p:spPr>
          <a:xfrm>
            <a:off x="1506165" y="1519211"/>
            <a:ext cx="10748307" cy="646331"/>
          </a:xfrm>
          <a:prstGeom prst="rect">
            <a:avLst/>
          </a:prstGeom>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vi-VN" sz="4000" b="1" i="0" u="none" strike="noStrike" kern="1200" cap="none" spc="0" normalizeH="0" baseline="0" noProof="0" dirty="0">
                <a:ln>
                  <a:noFill/>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Vì sao trên cây gạo lại có “ngày hội mùa xuân”?</a:t>
            </a:r>
          </a:p>
        </p:txBody>
      </p:sp>
      <p:pic>
        <p:nvPicPr>
          <p:cNvPr id="25" name="Picture 24">
            <a:extLst>
              <a:ext uri="{FF2B5EF4-FFF2-40B4-BE49-F238E27FC236}">
                <a16:creationId xmlns:a16="http://schemas.microsoft.com/office/drawing/2014/main" id="{E76210CD-98DD-47FA-A25D-3F663F53D099}"/>
              </a:ext>
            </a:extLst>
          </p:cNvPr>
          <p:cNvPicPr>
            <a:picLocks noChangeAspect="1"/>
          </p:cNvPicPr>
          <p:nvPr/>
        </p:nvPicPr>
        <p:blipFill>
          <a:blip r:embed="rId3"/>
          <a:stretch>
            <a:fillRect/>
          </a:stretch>
        </p:blipFill>
        <p:spPr>
          <a:xfrm>
            <a:off x="2445376" y="477467"/>
            <a:ext cx="6654164" cy="1121702"/>
          </a:xfrm>
          <a:prstGeom prst="rect">
            <a:avLst/>
          </a:prstGeom>
        </p:spPr>
      </p:pic>
      <p:grpSp>
        <p:nvGrpSpPr>
          <p:cNvPr id="35" name="Group 34">
            <a:extLst>
              <a:ext uri="{FF2B5EF4-FFF2-40B4-BE49-F238E27FC236}">
                <a16:creationId xmlns:a16="http://schemas.microsoft.com/office/drawing/2014/main" id="{6DD3C94E-6435-42D3-B80D-9AEEFB7B6881}"/>
              </a:ext>
            </a:extLst>
          </p:cNvPr>
          <p:cNvGrpSpPr/>
          <p:nvPr/>
        </p:nvGrpSpPr>
        <p:grpSpPr>
          <a:xfrm>
            <a:off x="1273279" y="2593712"/>
            <a:ext cx="9479709" cy="2737304"/>
            <a:chOff x="1717200" y="5206535"/>
            <a:chExt cx="7177140" cy="584583"/>
          </a:xfrm>
        </p:grpSpPr>
        <p:sp>
          <p:nvSpPr>
            <p:cNvPr id="36" name="Rounded Rectangle 18">
              <a:extLst>
                <a:ext uri="{FF2B5EF4-FFF2-40B4-BE49-F238E27FC236}">
                  <a16:creationId xmlns:a16="http://schemas.microsoft.com/office/drawing/2014/main" id="{BBAB07C2-9A1E-49C3-832E-AC5AB8D5A33A}"/>
                </a:ext>
              </a:extLst>
            </p:cNvPr>
            <p:cNvSpPr/>
            <p:nvPr/>
          </p:nvSpPr>
          <p:spPr>
            <a:xfrm>
              <a:off x="1717200" y="5206535"/>
              <a:ext cx="7177140" cy="584583"/>
            </a:xfrm>
            <a:prstGeom prst="roundRect">
              <a:avLst>
                <a:gd name="adj" fmla="val 50000"/>
              </a:avLst>
            </a:prstGeom>
            <a:solidFill>
              <a:srgbClr val="FFFF00"/>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7" name="Rectangle 36">
              <a:extLst>
                <a:ext uri="{FF2B5EF4-FFF2-40B4-BE49-F238E27FC236}">
                  <a16:creationId xmlns:a16="http://schemas.microsoft.com/office/drawing/2014/main" id="{B2BB11EC-B8CE-4E14-9785-452D385A14B6}"/>
                </a:ext>
              </a:extLst>
            </p:cNvPr>
            <p:cNvSpPr/>
            <p:nvPr/>
          </p:nvSpPr>
          <p:spPr>
            <a:xfrm>
              <a:off x="2085777" y="5257389"/>
              <a:ext cx="6650469" cy="481398"/>
            </a:xfrm>
            <a:prstGeom prst="rect">
              <a:avLst/>
            </a:prstGeom>
          </p:spPr>
          <p:txBody>
            <a:bodyPr wrap="square">
              <a:spAutoFit/>
            </a:bodyPr>
            <a:lstStyle/>
            <a:p>
              <a:pPr marL="0" marR="0" lvl="0" indent="0" algn="just" defTabSz="914400" rtl="0" eaLnBrk="1" fontAlgn="auto" latinLnBrk="0" hangingPunct="1">
                <a:lnSpc>
                  <a:spcPct val="112000"/>
                </a:lnSpc>
                <a:spcBef>
                  <a:spcPts val="0"/>
                </a:spcBef>
                <a:spcAft>
                  <a:spcPts val="0"/>
                </a:spcAft>
                <a:buClrTx/>
                <a:buSzTx/>
                <a:buFont typeface="Arial"/>
                <a:buNone/>
                <a:tabLst/>
                <a:defRPr/>
              </a:pPr>
              <a:r>
                <a:rPr kumimoji="0" lang="vi-VN" altLang="zh-CN" sz="32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Vì trên cây gạo đầy màu sắc và âm thanh rộn rã của các loài chim. Tất cả những âm thanh và màu sắc đó tạo thành cảnh sắc vui nhộn, náo nhiệt của ngày hội mùa xuân.</a:t>
              </a:r>
              <a:endParaRPr kumimoji="0" lang="zh-CN" altLang="en-US" sz="32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Tree>
    <p:extLst>
      <p:ext uri="{BB962C8B-B14F-4D97-AF65-F5344CB8AC3E}">
        <p14:creationId xmlns:p14="http://schemas.microsoft.com/office/powerpoint/2010/main" val="33110664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ppt_x"/>
                                          </p:val>
                                        </p:tav>
                                        <p:tav tm="100000">
                                          <p:val>
                                            <p:strVal val="#ppt_x"/>
                                          </p:val>
                                        </p:tav>
                                      </p:tavLst>
                                    </p:anim>
                                    <p:anim calcmode="lin" valueType="num">
                                      <p:cBhvr additive="base">
                                        <p:cTn id="8"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Rounded Corners 21">
            <a:extLst>
              <a:ext uri="{FF2B5EF4-FFF2-40B4-BE49-F238E27FC236}">
                <a16:creationId xmlns:a16="http://schemas.microsoft.com/office/drawing/2014/main" id="{2E04FA07-0ADA-45F7-9567-92C2F4CFBB08}"/>
              </a:ext>
            </a:extLst>
          </p:cNvPr>
          <p:cNvSpPr/>
          <p:nvPr/>
        </p:nvSpPr>
        <p:spPr>
          <a:xfrm>
            <a:off x="410309" y="430596"/>
            <a:ext cx="11371382" cy="5988761"/>
          </a:xfrm>
          <a:custGeom>
            <a:avLst/>
            <a:gdLst>
              <a:gd name="connsiteX0" fmla="*/ 0 w 11371382"/>
              <a:gd name="connsiteY0" fmla="*/ 750452 h 5988761"/>
              <a:gd name="connsiteX1" fmla="*/ 750452 w 11371382"/>
              <a:gd name="connsiteY1" fmla="*/ 0 h 5988761"/>
              <a:gd name="connsiteX2" fmla="*/ 1309779 w 11371382"/>
              <a:gd name="connsiteY2" fmla="*/ 0 h 5988761"/>
              <a:gd name="connsiteX3" fmla="*/ 1967811 w 11371382"/>
              <a:gd name="connsiteY3" fmla="*/ 0 h 5988761"/>
              <a:gd name="connsiteX4" fmla="*/ 2527138 w 11371382"/>
              <a:gd name="connsiteY4" fmla="*/ 0 h 5988761"/>
              <a:gd name="connsiteX5" fmla="*/ 2889056 w 11371382"/>
              <a:gd name="connsiteY5" fmla="*/ 0 h 5988761"/>
              <a:gd name="connsiteX6" fmla="*/ 3448383 w 11371382"/>
              <a:gd name="connsiteY6" fmla="*/ 0 h 5988761"/>
              <a:gd name="connsiteX7" fmla="*/ 4007710 w 11371382"/>
              <a:gd name="connsiteY7" fmla="*/ 0 h 5988761"/>
              <a:gd name="connsiteX8" fmla="*/ 4369627 w 11371382"/>
              <a:gd name="connsiteY8" fmla="*/ 0 h 5988761"/>
              <a:gd name="connsiteX9" fmla="*/ 4830250 w 11371382"/>
              <a:gd name="connsiteY9" fmla="*/ 0 h 5988761"/>
              <a:gd name="connsiteX10" fmla="*/ 5192167 w 11371382"/>
              <a:gd name="connsiteY10" fmla="*/ 0 h 5988761"/>
              <a:gd name="connsiteX11" fmla="*/ 6047609 w 11371382"/>
              <a:gd name="connsiteY11" fmla="*/ 0 h 5988761"/>
              <a:gd name="connsiteX12" fmla="*/ 6508231 w 11371382"/>
              <a:gd name="connsiteY12" fmla="*/ 0 h 5988761"/>
              <a:gd name="connsiteX13" fmla="*/ 6968853 w 11371382"/>
              <a:gd name="connsiteY13" fmla="*/ 0 h 5988761"/>
              <a:gd name="connsiteX14" fmla="*/ 7824295 w 11371382"/>
              <a:gd name="connsiteY14" fmla="*/ 0 h 5988761"/>
              <a:gd name="connsiteX15" fmla="*/ 8186212 w 11371382"/>
              <a:gd name="connsiteY15" fmla="*/ 0 h 5988761"/>
              <a:gd name="connsiteX16" fmla="*/ 8942949 w 11371382"/>
              <a:gd name="connsiteY16" fmla="*/ 0 h 5988761"/>
              <a:gd name="connsiteX17" fmla="*/ 9600981 w 11371382"/>
              <a:gd name="connsiteY17" fmla="*/ 0 h 5988761"/>
              <a:gd name="connsiteX18" fmla="*/ 10620930 w 11371382"/>
              <a:gd name="connsiteY18" fmla="*/ 0 h 5988761"/>
              <a:gd name="connsiteX19" fmla="*/ 11371382 w 11371382"/>
              <a:gd name="connsiteY19" fmla="*/ 750452 h 5988761"/>
              <a:gd name="connsiteX20" fmla="*/ 11371382 w 11371382"/>
              <a:gd name="connsiteY20" fmla="*/ 1256939 h 5988761"/>
              <a:gd name="connsiteX21" fmla="*/ 11371382 w 11371382"/>
              <a:gd name="connsiteY21" fmla="*/ 1987818 h 5988761"/>
              <a:gd name="connsiteX22" fmla="*/ 11371382 w 11371382"/>
              <a:gd name="connsiteY22" fmla="*/ 2584062 h 5988761"/>
              <a:gd name="connsiteX23" fmla="*/ 11371382 w 11371382"/>
              <a:gd name="connsiteY23" fmla="*/ 3180306 h 5988761"/>
              <a:gd name="connsiteX24" fmla="*/ 11371382 w 11371382"/>
              <a:gd name="connsiteY24" fmla="*/ 3821428 h 5988761"/>
              <a:gd name="connsiteX25" fmla="*/ 11371382 w 11371382"/>
              <a:gd name="connsiteY25" fmla="*/ 4552308 h 5988761"/>
              <a:gd name="connsiteX26" fmla="*/ 11371382 w 11371382"/>
              <a:gd name="connsiteY26" fmla="*/ 5238309 h 5988761"/>
              <a:gd name="connsiteX27" fmla="*/ 10620930 w 11371382"/>
              <a:gd name="connsiteY27" fmla="*/ 5988761 h 5988761"/>
              <a:gd name="connsiteX28" fmla="*/ 10259012 w 11371382"/>
              <a:gd name="connsiteY28" fmla="*/ 5988761 h 5988761"/>
              <a:gd name="connsiteX29" fmla="*/ 9502276 w 11371382"/>
              <a:gd name="connsiteY29" fmla="*/ 5988761 h 5988761"/>
              <a:gd name="connsiteX30" fmla="*/ 8942949 w 11371382"/>
              <a:gd name="connsiteY30" fmla="*/ 5988761 h 5988761"/>
              <a:gd name="connsiteX31" fmla="*/ 8087507 w 11371382"/>
              <a:gd name="connsiteY31" fmla="*/ 5988761 h 5988761"/>
              <a:gd name="connsiteX32" fmla="*/ 7429475 w 11371382"/>
              <a:gd name="connsiteY32" fmla="*/ 5988761 h 5988761"/>
              <a:gd name="connsiteX33" fmla="*/ 6968853 w 11371382"/>
              <a:gd name="connsiteY33" fmla="*/ 5988761 h 5988761"/>
              <a:gd name="connsiteX34" fmla="*/ 6113412 w 11371382"/>
              <a:gd name="connsiteY34" fmla="*/ 5988761 h 5988761"/>
              <a:gd name="connsiteX35" fmla="*/ 5257970 w 11371382"/>
              <a:gd name="connsiteY35" fmla="*/ 5988761 h 5988761"/>
              <a:gd name="connsiteX36" fmla="*/ 4797348 w 11371382"/>
              <a:gd name="connsiteY36" fmla="*/ 5988761 h 5988761"/>
              <a:gd name="connsiteX37" fmla="*/ 4238021 w 11371382"/>
              <a:gd name="connsiteY37" fmla="*/ 5988761 h 5988761"/>
              <a:gd name="connsiteX38" fmla="*/ 3481284 w 11371382"/>
              <a:gd name="connsiteY38" fmla="*/ 5988761 h 5988761"/>
              <a:gd name="connsiteX39" fmla="*/ 2724548 w 11371382"/>
              <a:gd name="connsiteY39" fmla="*/ 5988761 h 5988761"/>
              <a:gd name="connsiteX40" fmla="*/ 1869106 w 11371382"/>
              <a:gd name="connsiteY40" fmla="*/ 5988761 h 5988761"/>
              <a:gd name="connsiteX41" fmla="*/ 1507189 w 11371382"/>
              <a:gd name="connsiteY41" fmla="*/ 5988761 h 5988761"/>
              <a:gd name="connsiteX42" fmla="*/ 750452 w 11371382"/>
              <a:gd name="connsiteY42" fmla="*/ 5988761 h 5988761"/>
              <a:gd name="connsiteX43" fmla="*/ 0 w 11371382"/>
              <a:gd name="connsiteY43" fmla="*/ 5238309 h 5988761"/>
              <a:gd name="connsiteX44" fmla="*/ 0 w 11371382"/>
              <a:gd name="connsiteY44" fmla="*/ 4731822 h 5988761"/>
              <a:gd name="connsiteX45" fmla="*/ 0 w 11371382"/>
              <a:gd name="connsiteY45" fmla="*/ 4180457 h 5988761"/>
              <a:gd name="connsiteX46" fmla="*/ 0 w 11371382"/>
              <a:gd name="connsiteY46" fmla="*/ 3494456 h 5988761"/>
              <a:gd name="connsiteX47" fmla="*/ 0 w 11371382"/>
              <a:gd name="connsiteY47" fmla="*/ 2853334 h 5988761"/>
              <a:gd name="connsiteX48" fmla="*/ 0 w 11371382"/>
              <a:gd name="connsiteY48" fmla="*/ 2346847 h 5988761"/>
              <a:gd name="connsiteX49" fmla="*/ 0 w 11371382"/>
              <a:gd name="connsiteY49" fmla="*/ 1660846 h 5988761"/>
              <a:gd name="connsiteX50" fmla="*/ 0 w 11371382"/>
              <a:gd name="connsiteY50" fmla="*/ 750452 h 5988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371382" h="5988761" fill="none" extrusionOk="0">
                <a:moveTo>
                  <a:pt x="0" y="750452"/>
                </a:moveTo>
                <a:cubicBezTo>
                  <a:pt x="-52742" y="340472"/>
                  <a:pt x="397829" y="13246"/>
                  <a:pt x="750452" y="0"/>
                </a:cubicBezTo>
                <a:cubicBezTo>
                  <a:pt x="916752" y="-19186"/>
                  <a:pt x="1180237" y="-16531"/>
                  <a:pt x="1309779" y="0"/>
                </a:cubicBezTo>
                <a:cubicBezTo>
                  <a:pt x="1439321" y="16531"/>
                  <a:pt x="1766862" y="5055"/>
                  <a:pt x="1967811" y="0"/>
                </a:cubicBezTo>
                <a:cubicBezTo>
                  <a:pt x="2168760" y="-5055"/>
                  <a:pt x="2309439" y="17914"/>
                  <a:pt x="2527138" y="0"/>
                </a:cubicBezTo>
                <a:cubicBezTo>
                  <a:pt x="2744837" y="-17914"/>
                  <a:pt x="2751984" y="-13450"/>
                  <a:pt x="2889056" y="0"/>
                </a:cubicBezTo>
                <a:cubicBezTo>
                  <a:pt x="3026128" y="13450"/>
                  <a:pt x="3204731" y="-2768"/>
                  <a:pt x="3448383" y="0"/>
                </a:cubicBezTo>
                <a:cubicBezTo>
                  <a:pt x="3692035" y="2768"/>
                  <a:pt x="3825700" y="-19383"/>
                  <a:pt x="4007710" y="0"/>
                </a:cubicBezTo>
                <a:cubicBezTo>
                  <a:pt x="4189720" y="19383"/>
                  <a:pt x="4198284" y="-7733"/>
                  <a:pt x="4369627" y="0"/>
                </a:cubicBezTo>
                <a:cubicBezTo>
                  <a:pt x="4540970" y="7733"/>
                  <a:pt x="4643059" y="-2887"/>
                  <a:pt x="4830250" y="0"/>
                </a:cubicBezTo>
                <a:cubicBezTo>
                  <a:pt x="5017441" y="2887"/>
                  <a:pt x="5091514" y="-7203"/>
                  <a:pt x="5192167" y="0"/>
                </a:cubicBezTo>
                <a:cubicBezTo>
                  <a:pt x="5292820" y="7203"/>
                  <a:pt x="5704220" y="-33910"/>
                  <a:pt x="6047609" y="0"/>
                </a:cubicBezTo>
                <a:cubicBezTo>
                  <a:pt x="6390998" y="33910"/>
                  <a:pt x="6306174" y="-4282"/>
                  <a:pt x="6508231" y="0"/>
                </a:cubicBezTo>
                <a:cubicBezTo>
                  <a:pt x="6710288" y="4282"/>
                  <a:pt x="6782629" y="-18486"/>
                  <a:pt x="6968853" y="0"/>
                </a:cubicBezTo>
                <a:cubicBezTo>
                  <a:pt x="7155077" y="18486"/>
                  <a:pt x="7477359" y="-42107"/>
                  <a:pt x="7824295" y="0"/>
                </a:cubicBezTo>
                <a:cubicBezTo>
                  <a:pt x="8171231" y="42107"/>
                  <a:pt x="8063347" y="2813"/>
                  <a:pt x="8186212" y="0"/>
                </a:cubicBezTo>
                <a:cubicBezTo>
                  <a:pt x="8309077" y="-2813"/>
                  <a:pt x="8594030" y="-14979"/>
                  <a:pt x="8942949" y="0"/>
                </a:cubicBezTo>
                <a:cubicBezTo>
                  <a:pt x="9291868" y="14979"/>
                  <a:pt x="9304358" y="12907"/>
                  <a:pt x="9600981" y="0"/>
                </a:cubicBezTo>
                <a:cubicBezTo>
                  <a:pt x="9897604" y="-12907"/>
                  <a:pt x="10297364" y="48450"/>
                  <a:pt x="10620930" y="0"/>
                </a:cubicBezTo>
                <a:cubicBezTo>
                  <a:pt x="11033339" y="65679"/>
                  <a:pt x="11304895" y="352105"/>
                  <a:pt x="11371382" y="750452"/>
                </a:cubicBezTo>
                <a:cubicBezTo>
                  <a:pt x="11388840" y="920994"/>
                  <a:pt x="11393635" y="1137350"/>
                  <a:pt x="11371382" y="1256939"/>
                </a:cubicBezTo>
                <a:cubicBezTo>
                  <a:pt x="11349129" y="1376528"/>
                  <a:pt x="11371581" y="1635794"/>
                  <a:pt x="11371382" y="1987818"/>
                </a:cubicBezTo>
                <a:cubicBezTo>
                  <a:pt x="11371183" y="2339842"/>
                  <a:pt x="11380787" y="2347894"/>
                  <a:pt x="11371382" y="2584062"/>
                </a:cubicBezTo>
                <a:cubicBezTo>
                  <a:pt x="11361977" y="2820230"/>
                  <a:pt x="11396226" y="3044548"/>
                  <a:pt x="11371382" y="3180306"/>
                </a:cubicBezTo>
                <a:cubicBezTo>
                  <a:pt x="11346538" y="3316064"/>
                  <a:pt x="11344607" y="3552506"/>
                  <a:pt x="11371382" y="3821428"/>
                </a:cubicBezTo>
                <a:cubicBezTo>
                  <a:pt x="11398157" y="4090350"/>
                  <a:pt x="11363699" y="4361480"/>
                  <a:pt x="11371382" y="4552308"/>
                </a:cubicBezTo>
                <a:cubicBezTo>
                  <a:pt x="11379065" y="4743136"/>
                  <a:pt x="11391050" y="4899097"/>
                  <a:pt x="11371382" y="5238309"/>
                </a:cubicBezTo>
                <a:cubicBezTo>
                  <a:pt x="11420430" y="5621058"/>
                  <a:pt x="11041609" y="6070573"/>
                  <a:pt x="10620930" y="5988761"/>
                </a:cubicBezTo>
                <a:cubicBezTo>
                  <a:pt x="10503764" y="5998104"/>
                  <a:pt x="10438916" y="5992887"/>
                  <a:pt x="10259012" y="5988761"/>
                </a:cubicBezTo>
                <a:cubicBezTo>
                  <a:pt x="10079108" y="5984635"/>
                  <a:pt x="9690234" y="5975576"/>
                  <a:pt x="9502276" y="5988761"/>
                </a:cubicBezTo>
                <a:cubicBezTo>
                  <a:pt x="9314318" y="6001946"/>
                  <a:pt x="9091593" y="6005552"/>
                  <a:pt x="8942949" y="5988761"/>
                </a:cubicBezTo>
                <a:cubicBezTo>
                  <a:pt x="8794305" y="5971970"/>
                  <a:pt x="8376995" y="5961581"/>
                  <a:pt x="8087507" y="5988761"/>
                </a:cubicBezTo>
                <a:cubicBezTo>
                  <a:pt x="7798019" y="6015941"/>
                  <a:pt x="7680572" y="5956167"/>
                  <a:pt x="7429475" y="5988761"/>
                </a:cubicBezTo>
                <a:cubicBezTo>
                  <a:pt x="7178378" y="6021355"/>
                  <a:pt x="7159575" y="5999233"/>
                  <a:pt x="6968853" y="5988761"/>
                </a:cubicBezTo>
                <a:cubicBezTo>
                  <a:pt x="6778131" y="5978289"/>
                  <a:pt x="6446187" y="5963289"/>
                  <a:pt x="6113412" y="5988761"/>
                </a:cubicBezTo>
                <a:cubicBezTo>
                  <a:pt x="5780637" y="6014233"/>
                  <a:pt x="5516177" y="6019076"/>
                  <a:pt x="5257970" y="5988761"/>
                </a:cubicBezTo>
                <a:cubicBezTo>
                  <a:pt x="4999763" y="5958446"/>
                  <a:pt x="4954729" y="6000783"/>
                  <a:pt x="4797348" y="5988761"/>
                </a:cubicBezTo>
                <a:cubicBezTo>
                  <a:pt x="4639967" y="5976739"/>
                  <a:pt x="4498692" y="6009882"/>
                  <a:pt x="4238021" y="5988761"/>
                </a:cubicBezTo>
                <a:cubicBezTo>
                  <a:pt x="3977350" y="5967640"/>
                  <a:pt x="3736631" y="5979310"/>
                  <a:pt x="3481284" y="5988761"/>
                </a:cubicBezTo>
                <a:cubicBezTo>
                  <a:pt x="3225937" y="5998212"/>
                  <a:pt x="2887796" y="5951035"/>
                  <a:pt x="2724548" y="5988761"/>
                </a:cubicBezTo>
                <a:cubicBezTo>
                  <a:pt x="2561300" y="6026487"/>
                  <a:pt x="2090146" y="6026111"/>
                  <a:pt x="1869106" y="5988761"/>
                </a:cubicBezTo>
                <a:cubicBezTo>
                  <a:pt x="1648066" y="5951411"/>
                  <a:pt x="1649480" y="5991657"/>
                  <a:pt x="1507189" y="5988761"/>
                </a:cubicBezTo>
                <a:cubicBezTo>
                  <a:pt x="1364898" y="5985865"/>
                  <a:pt x="1021944" y="5997806"/>
                  <a:pt x="750452" y="5988761"/>
                </a:cubicBezTo>
                <a:cubicBezTo>
                  <a:pt x="339751" y="6061479"/>
                  <a:pt x="-40414" y="5706948"/>
                  <a:pt x="0" y="5238309"/>
                </a:cubicBezTo>
                <a:cubicBezTo>
                  <a:pt x="10685" y="5040178"/>
                  <a:pt x="-18987" y="4885419"/>
                  <a:pt x="0" y="4731822"/>
                </a:cubicBezTo>
                <a:cubicBezTo>
                  <a:pt x="18987" y="4578225"/>
                  <a:pt x="8619" y="4420050"/>
                  <a:pt x="0" y="4180457"/>
                </a:cubicBezTo>
                <a:cubicBezTo>
                  <a:pt x="-8619" y="3940864"/>
                  <a:pt x="17674" y="3637739"/>
                  <a:pt x="0" y="3494456"/>
                </a:cubicBezTo>
                <a:cubicBezTo>
                  <a:pt x="-17674" y="3351173"/>
                  <a:pt x="17197" y="3041491"/>
                  <a:pt x="0" y="2853334"/>
                </a:cubicBezTo>
                <a:cubicBezTo>
                  <a:pt x="-17197" y="2665177"/>
                  <a:pt x="-23250" y="2533018"/>
                  <a:pt x="0" y="2346847"/>
                </a:cubicBezTo>
                <a:cubicBezTo>
                  <a:pt x="23250" y="2160676"/>
                  <a:pt x="16326" y="1912726"/>
                  <a:pt x="0" y="1660846"/>
                </a:cubicBezTo>
                <a:cubicBezTo>
                  <a:pt x="-16326" y="1408966"/>
                  <a:pt x="-4183" y="1004543"/>
                  <a:pt x="0" y="750452"/>
                </a:cubicBezTo>
                <a:close/>
              </a:path>
              <a:path w="11371382" h="5988761" stroke="0" extrusionOk="0">
                <a:moveTo>
                  <a:pt x="0" y="750452"/>
                </a:moveTo>
                <a:cubicBezTo>
                  <a:pt x="3058" y="429491"/>
                  <a:pt x="364696" y="51297"/>
                  <a:pt x="750452" y="0"/>
                </a:cubicBezTo>
                <a:cubicBezTo>
                  <a:pt x="1110094" y="-4445"/>
                  <a:pt x="1337535" y="21717"/>
                  <a:pt x="1507189" y="0"/>
                </a:cubicBezTo>
                <a:cubicBezTo>
                  <a:pt x="1676843" y="-21717"/>
                  <a:pt x="1848367" y="-4465"/>
                  <a:pt x="1967811" y="0"/>
                </a:cubicBezTo>
                <a:cubicBezTo>
                  <a:pt x="2087255" y="4465"/>
                  <a:pt x="2295223" y="4850"/>
                  <a:pt x="2428433" y="0"/>
                </a:cubicBezTo>
                <a:cubicBezTo>
                  <a:pt x="2561643" y="-4850"/>
                  <a:pt x="2878696" y="11016"/>
                  <a:pt x="3185170" y="0"/>
                </a:cubicBezTo>
                <a:cubicBezTo>
                  <a:pt x="3491644" y="-11016"/>
                  <a:pt x="3554614" y="-8780"/>
                  <a:pt x="3744497" y="0"/>
                </a:cubicBezTo>
                <a:cubicBezTo>
                  <a:pt x="3934380" y="8780"/>
                  <a:pt x="4401904" y="21439"/>
                  <a:pt x="4599938" y="0"/>
                </a:cubicBezTo>
                <a:cubicBezTo>
                  <a:pt x="4797972" y="-21439"/>
                  <a:pt x="5194432" y="-28077"/>
                  <a:pt x="5455380" y="0"/>
                </a:cubicBezTo>
                <a:cubicBezTo>
                  <a:pt x="5716328" y="28077"/>
                  <a:pt x="6038026" y="28082"/>
                  <a:pt x="6212116" y="0"/>
                </a:cubicBezTo>
                <a:cubicBezTo>
                  <a:pt x="6386206" y="-28082"/>
                  <a:pt x="6502115" y="-4721"/>
                  <a:pt x="6672739" y="0"/>
                </a:cubicBezTo>
                <a:cubicBezTo>
                  <a:pt x="6843363" y="4721"/>
                  <a:pt x="6894405" y="6159"/>
                  <a:pt x="7034656" y="0"/>
                </a:cubicBezTo>
                <a:cubicBezTo>
                  <a:pt x="7174907" y="-6159"/>
                  <a:pt x="7648643" y="-13745"/>
                  <a:pt x="7890098" y="0"/>
                </a:cubicBezTo>
                <a:cubicBezTo>
                  <a:pt x="8131553" y="13745"/>
                  <a:pt x="8284793" y="25684"/>
                  <a:pt x="8548130" y="0"/>
                </a:cubicBezTo>
                <a:cubicBezTo>
                  <a:pt x="8811467" y="-25684"/>
                  <a:pt x="8942407" y="4128"/>
                  <a:pt x="9206161" y="0"/>
                </a:cubicBezTo>
                <a:cubicBezTo>
                  <a:pt x="9469915" y="-4128"/>
                  <a:pt x="9523135" y="5692"/>
                  <a:pt x="9666784" y="0"/>
                </a:cubicBezTo>
                <a:cubicBezTo>
                  <a:pt x="9810433" y="-5692"/>
                  <a:pt x="10207743" y="4652"/>
                  <a:pt x="10620930" y="0"/>
                </a:cubicBezTo>
                <a:cubicBezTo>
                  <a:pt x="11132522" y="22041"/>
                  <a:pt x="11312679" y="316559"/>
                  <a:pt x="11371382" y="750452"/>
                </a:cubicBezTo>
                <a:cubicBezTo>
                  <a:pt x="11351043" y="1018695"/>
                  <a:pt x="11355185" y="1189219"/>
                  <a:pt x="11371382" y="1301817"/>
                </a:cubicBezTo>
                <a:cubicBezTo>
                  <a:pt x="11387579" y="1414416"/>
                  <a:pt x="11344286" y="1845151"/>
                  <a:pt x="11371382" y="2032697"/>
                </a:cubicBezTo>
                <a:cubicBezTo>
                  <a:pt x="11398478" y="2220243"/>
                  <a:pt x="11378114" y="2381051"/>
                  <a:pt x="11371382" y="2718698"/>
                </a:cubicBezTo>
                <a:cubicBezTo>
                  <a:pt x="11364650" y="3056345"/>
                  <a:pt x="11400769" y="3019228"/>
                  <a:pt x="11371382" y="3314942"/>
                </a:cubicBezTo>
                <a:cubicBezTo>
                  <a:pt x="11341995" y="3610656"/>
                  <a:pt x="11374090" y="3603844"/>
                  <a:pt x="11371382" y="3866307"/>
                </a:cubicBezTo>
                <a:cubicBezTo>
                  <a:pt x="11368674" y="4128770"/>
                  <a:pt x="11384499" y="4261952"/>
                  <a:pt x="11371382" y="4417672"/>
                </a:cubicBezTo>
                <a:cubicBezTo>
                  <a:pt x="11358265" y="4573393"/>
                  <a:pt x="11333289" y="5004047"/>
                  <a:pt x="11371382" y="5238309"/>
                </a:cubicBezTo>
                <a:cubicBezTo>
                  <a:pt x="11400479" y="5693987"/>
                  <a:pt x="11018186" y="6004511"/>
                  <a:pt x="10620930" y="5988761"/>
                </a:cubicBezTo>
                <a:cubicBezTo>
                  <a:pt x="10448864" y="5971981"/>
                  <a:pt x="10286658" y="5970635"/>
                  <a:pt x="10061603" y="5988761"/>
                </a:cubicBezTo>
                <a:cubicBezTo>
                  <a:pt x="9836548" y="6006887"/>
                  <a:pt x="9726656" y="5963431"/>
                  <a:pt x="9502276" y="5988761"/>
                </a:cubicBezTo>
                <a:cubicBezTo>
                  <a:pt x="9277896" y="6014091"/>
                  <a:pt x="9275868" y="5989454"/>
                  <a:pt x="9140358" y="5988761"/>
                </a:cubicBezTo>
                <a:cubicBezTo>
                  <a:pt x="9004848" y="5988068"/>
                  <a:pt x="8792381" y="5978487"/>
                  <a:pt x="8679736" y="5988761"/>
                </a:cubicBezTo>
                <a:cubicBezTo>
                  <a:pt x="8567091" y="5999035"/>
                  <a:pt x="8351611" y="6010574"/>
                  <a:pt x="8219114" y="5988761"/>
                </a:cubicBezTo>
                <a:cubicBezTo>
                  <a:pt x="8086617" y="5966948"/>
                  <a:pt x="7775417" y="5987772"/>
                  <a:pt x="7462377" y="5988761"/>
                </a:cubicBezTo>
                <a:cubicBezTo>
                  <a:pt x="7149337" y="5989750"/>
                  <a:pt x="7269997" y="5994605"/>
                  <a:pt x="7100460" y="5988761"/>
                </a:cubicBezTo>
                <a:cubicBezTo>
                  <a:pt x="6930923" y="5982917"/>
                  <a:pt x="6862619" y="6007787"/>
                  <a:pt x="6639837" y="5988761"/>
                </a:cubicBezTo>
                <a:cubicBezTo>
                  <a:pt x="6417055" y="5969735"/>
                  <a:pt x="6142383" y="5977593"/>
                  <a:pt x="5784396" y="5988761"/>
                </a:cubicBezTo>
                <a:cubicBezTo>
                  <a:pt x="5426409" y="5999929"/>
                  <a:pt x="5531721" y="5977253"/>
                  <a:pt x="5422478" y="5988761"/>
                </a:cubicBezTo>
                <a:cubicBezTo>
                  <a:pt x="5313235" y="6000269"/>
                  <a:pt x="5193221" y="5987263"/>
                  <a:pt x="5060561" y="5988761"/>
                </a:cubicBezTo>
                <a:cubicBezTo>
                  <a:pt x="4927901" y="5990259"/>
                  <a:pt x="4847180" y="5988204"/>
                  <a:pt x="4698643" y="5988761"/>
                </a:cubicBezTo>
                <a:cubicBezTo>
                  <a:pt x="4550106" y="5989318"/>
                  <a:pt x="4227722" y="6020507"/>
                  <a:pt x="4040611" y="5988761"/>
                </a:cubicBezTo>
                <a:cubicBezTo>
                  <a:pt x="3853500" y="5957015"/>
                  <a:pt x="3634145" y="5992931"/>
                  <a:pt x="3382579" y="5988761"/>
                </a:cubicBezTo>
                <a:cubicBezTo>
                  <a:pt x="3131013" y="5984591"/>
                  <a:pt x="3019906" y="5963715"/>
                  <a:pt x="2724548" y="5988761"/>
                </a:cubicBezTo>
                <a:cubicBezTo>
                  <a:pt x="2429190" y="6013807"/>
                  <a:pt x="2047736" y="6005822"/>
                  <a:pt x="1869106" y="5988761"/>
                </a:cubicBezTo>
                <a:cubicBezTo>
                  <a:pt x="1690476" y="5971700"/>
                  <a:pt x="1205337" y="5963773"/>
                  <a:pt x="750452" y="5988761"/>
                </a:cubicBezTo>
                <a:cubicBezTo>
                  <a:pt x="410584" y="5992047"/>
                  <a:pt x="-50170" y="5739323"/>
                  <a:pt x="0" y="5238309"/>
                </a:cubicBezTo>
                <a:cubicBezTo>
                  <a:pt x="25416" y="5038576"/>
                  <a:pt x="-17875" y="4938400"/>
                  <a:pt x="0" y="4686944"/>
                </a:cubicBezTo>
                <a:cubicBezTo>
                  <a:pt x="17875" y="4435489"/>
                  <a:pt x="-12" y="4370916"/>
                  <a:pt x="0" y="4090700"/>
                </a:cubicBezTo>
                <a:cubicBezTo>
                  <a:pt x="12" y="3810484"/>
                  <a:pt x="-15417" y="3722129"/>
                  <a:pt x="0" y="3494456"/>
                </a:cubicBezTo>
                <a:cubicBezTo>
                  <a:pt x="15417" y="3266783"/>
                  <a:pt x="1376" y="3158994"/>
                  <a:pt x="0" y="2987969"/>
                </a:cubicBezTo>
                <a:cubicBezTo>
                  <a:pt x="-1376" y="2816944"/>
                  <a:pt x="-15166" y="2561577"/>
                  <a:pt x="0" y="2391725"/>
                </a:cubicBezTo>
                <a:cubicBezTo>
                  <a:pt x="15166" y="2221873"/>
                  <a:pt x="-25643" y="1973499"/>
                  <a:pt x="0" y="1840360"/>
                </a:cubicBezTo>
                <a:cubicBezTo>
                  <a:pt x="25643" y="1707221"/>
                  <a:pt x="-17736" y="1497555"/>
                  <a:pt x="0" y="1333873"/>
                </a:cubicBezTo>
                <a:cubicBezTo>
                  <a:pt x="17736" y="1170191"/>
                  <a:pt x="18043" y="1034076"/>
                  <a:pt x="0" y="750452"/>
                </a:cubicBezTo>
                <a:close/>
              </a:path>
            </a:pathLst>
          </a:custGeom>
          <a:solidFill>
            <a:schemeClr val="bg1">
              <a:alpha val="85000"/>
            </a:schemeClr>
          </a:solidFill>
          <a:ln w="38100">
            <a:solidFill>
              <a:srgbClr val="7030A0"/>
            </a:solidFill>
            <a:prstDash val="sysDot"/>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692150" algn="just" defTabSz="914400" rtl="0" eaLnBrk="1" fontAlgn="auto" latinLnBrk="0" hangingPunct="1">
              <a:lnSpc>
                <a:spcPct val="12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44546A"/>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Oval 22">
            <a:extLst>
              <a:ext uri="{FF2B5EF4-FFF2-40B4-BE49-F238E27FC236}">
                <a16:creationId xmlns:a16="http://schemas.microsoft.com/office/drawing/2014/main" id="{E41307BD-AE95-48A6-9856-65C996AB9B72}"/>
              </a:ext>
            </a:extLst>
          </p:cNvPr>
          <p:cNvSpPr/>
          <p:nvPr/>
        </p:nvSpPr>
        <p:spPr>
          <a:xfrm>
            <a:off x="883090" y="1521515"/>
            <a:ext cx="548640" cy="548640"/>
          </a:xfrm>
          <a:prstGeom prst="ellipse">
            <a:avLst/>
          </a:prstGeom>
          <a:solidFill>
            <a:srgbClr val="EF89A1">
              <a:lumMod val="40000"/>
              <a:lumOff val="60000"/>
            </a:srgbClr>
          </a:solidFill>
          <a:ln w="12700" cap="flat" cmpd="sng" algn="ctr">
            <a:solidFill>
              <a:srgbClr val="EF89A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EF89A1">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4</a:t>
            </a:r>
          </a:p>
        </p:txBody>
      </p:sp>
      <p:sp>
        <p:nvSpPr>
          <p:cNvPr id="24" name="Rectangle 23">
            <a:extLst>
              <a:ext uri="{FF2B5EF4-FFF2-40B4-BE49-F238E27FC236}">
                <a16:creationId xmlns:a16="http://schemas.microsoft.com/office/drawing/2014/main" id="{0E59317E-8394-48E4-8792-F286037C1D4B}"/>
              </a:ext>
            </a:extLst>
          </p:cNvPr>
          <p:cNvSpPr/>
          <p:nvPr/>
        </p:nvSpPr>
        <p:spPr>
          <a:xfrm>
            <a:off x="1506165" y="1519211"/>
            <a:ext cx="10748307" cy="1200329"/>
          </a:xfrm>
          <a:prstGeom prst="rect">
            <a:avLst/>
          </a:prstGeom>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vi-VN" sz="4000" b="1" i="0" u="none" strike="noStrike" kern="1200" cap="none" spc="0" normalizeH="0" baseline="0" noProof="0" dirty="0">
                <a:ln>
                  <a:noFill/>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Những hình ảnh nào cho thấy cây gạo mang vẻ đẹp mới khi hết mùa hoa?</a:t>
            </a:r>
          </a:p>
        </p:txBody>
      </p:sp>
      <p:pic>
        <p:nvPicPr>
          <p:cNvPr id="25" name="Picture 24">
            <a:extLst>
              <a:ext uri="{FF2B5EF4-FFF2-40B4-BE49-F238E27FC236}">
                <a16:creationId xmlns:a16="http://schemas.microsoft.com/office/drawing/2014/main" id="{E76210CD-98DD-47FA-A25D-3F663F53D099}"/>
              </a:ext>
            </a:extLst>
          </p:cNvPr>
          <p:cNvPicPr>
            <a:picLocks noChangeAspect="1"/>
          </p:cNvPicPr>
          <p:nvPr/>
        </p:nvPicPr>
        <p:blipFill>
          <a:blip r:embed="rId3"/>
          <a:stretch>
            <a:fillRect/>
          </a:stretch>
        </p:blipFill>
        <p:spPr>
          <a:xfrm>
            <a:off x="2445376" y="477467"/>
            <a:ext cx="6654164" cy="1121702"/>
          </a:xfrm>
          <a:prstGeom prst="rect">
            <a:avLst/>
          </a:prstGeom>
        </p:spPr>
      </p:pic>
      <p:grpSp>
        <p:nvGrpSpPr>
          <p:cNvPr id="35" name="Group 34">
            <a:extLst>
              <a:ext uri="{FF2B5EF4-FFF2-40B4-BE49-F238E27FC236}">
                <a16:creationId xmlns:a16="http://schemas.microsoft.com/office/drawing/2014/main" id="{6DD3C94E-6435-42D3-B80D-9AEEFB7B6881}"/>
              </a:ext>
            </a:extLst>
          </p:cNvPr>
          <p:cNvGrpSpPr/>
          <p:nvPr/>
        </p:nvGrpSpPr>
        <p:grpSpPr>
          <a:xfrm>
            <a:off x="1425679" y="3022337"/>
            <a:ext cx="9479709" cy="2737304"/>
            <a:chOff x="1717200" y="5206535"/>
            <a:chExt cx="7177140" cy="584583"/>
          </a:xfrm>
        </p:grpSpPr>
        <p:sp>
          <p:nvSpPr>
            <p:cNvPr id="36" name="Rounded Rectangle 18">
              <a:extLst>
                <a:ext uri="{FF2B5EF4-FFF2-40B4-BE49-F238E27FC236}">
                  <a16:creationId xmlns:a16="http://schemas.microsoft.com/office/drawing/2014/main" id="{BBAB07C2-9A1E-49C3-832E-AC5AB8D5A33A}"/>
                </a:ext>
              </a:extLst>
            </p:cNvPr>
            <p:cNvSpPr/>
            <p:nvPr/>
          </p:nvSpPr>
          <p:spPr>
            <a:xfrm>
              <a:off x="1717200" y="5206535"/>
              <a:ext cx="7177140" cy="584583"/>
            </a:xfrm>
            <a:prstGeom prst="roundRect">
              <a:avLst>
                <a:gd name="adj" fmla="val 50000"/>
              </a:avLst>
            </a:prstGeom>
            <a:solidFill>
              <a:srgbClr val="FFFF00"/>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7" name="Rectangle 36">
              <a:extLst>
                <a:ext uri="{FF2B5EF4-FFF2-40B4-BE49-F238E27FC236}">
                  <a16:creationId xmlns:a16="http://schemas.microsoft.com/office/drawing/2014/main" id="{B2BB11EC-B8CE-4E14-9785-452D385A14B6}"/>
                </a:ext>
              </a:extLst>
            </p:cNvPr>
            <p:cNvSpPr/>
            <p:nvPr/>
          </p:nvSpPr>
          <p:spPr>
            <a:xfrm>
              <a:off x="2085777" y="5257389"/>
              <a:ext cx="6542298" cy="404290"/>
            </a:xfrm>
            <a:prstGeom prst="rect">
              <a:avLst/>
            </a:prstGeom>
          </p:spPr>
          <p:txBody>
            <a:bodyPr wrap="square">
              <a:spAutoFit/>
            </a:bodyPr>
            <a:lstStyle/>
            <a:p>
              <a:pPr marL="0" marR="0" lvl="0" indent="0" algn="just" defTabSz="914400" rtl="0" eaLnBrk="1" fontAlgn="auto" latinLnBrk="0" hangingPunct="1">
                <a:lnSpc>
                  <a:spcPct val="112000"/>
                </a:lnSpc>
                <a:spcBef>
                  <a:spcPts val="0"/>
                </a:spcBef>
                <a:spcAft>
                  <a:spcPts val="0"/>
                </a:spcAft>
                <a:buClrTx/>
                <a:buSzTx/>
                <a:buFont typeface="Arial"/>
                <a:buNone/>
                <a:tabLst/>
                <a:defRPr/>
              </a:pPr>
              <a:r>
                <a:rPr kumimoji="0" lang="vi-VN" altLang="zh-CN"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Hết mùa hoa, chim chóc cũng vãn. Cây gạo chấm dứt những ngày tưng bừng ồn ã, lại trở về với dáng vẻ xanh mát, trầm tư.</a:t>
              </a:r>
              <a:endParaRPr kumimoji="0" lang="zh-CN" altLang="en-US" sz="36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Tree>
    <p:extLst>
      <p:ext uri="{BB962C8B-B14F-4D97-AF65-F5344CB8AC3E}">
        <p14:creationId xmlns:p14="http://schemas.microsoft.com/office/powerpoint/2010/main" val="21810292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ppt_x"/>
                                          </p:val>
                                        </p:tav>
                                        <p:tav tm="100000">
                                          <p:val>
                                            <p:strVal val="#ppt_x"/>
                                          </p:val>
                                        </p:tav>
                                      </p:tavLst>
                                    </p:anim>
                                    <p:anim calcmode="lin" valueType="num">
                                      <p:cBhvr additive="base">
                                        <p:cTn id="8"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Rounded Corners 21">
            <a:extLst>
              <a:ext uri="{FF2B5EF4-FFF2-40B4-BE49-F238E27FC236}">
                <a16:creationId xmlns:a16="http://schemas.microsoft.com/office/drawing/2014/main" id="{2E04FA07-0ADA-45F7-9567-92C2F4CFBB08}"/>
              </a:ext>
            </a:extLst>
          </p:cNvPr>
          <p:cNvSpPr/>
          <p:nvPr/>
        </p:nvSpPr>
        <p:spPr>
          <a:xfrm>
            <a:off x="410309" y="430596"/>
            <a:ext cx="11371382" cy="5988761"/>
          </a:xfrm>
          <a:custGeom>
            <a:avLst/>
            <a:gdLst>
              <a:gd name="connsiteX0" fmla="*/ 0 w 11371382"/>
              <a:gd name="connsiteY0" fmla="*/ 750452 h 5988761"/>
              <a:gd name="connsiteX1" fmla="*/ 750452 w 11371382"/>
              <a:gd name="connsiteY1" fmla="*/ 0 h 5988761"/>
              <a:gd name="connsiteX2" fmla="*/ 1309779 w 11371382"/>
              <a:gd name="connsiteY2" fmla="*/ 0 h 5988761"/>
              <a:gd name="connsiteX3" fmla="*/ 1967811 w 11371382"/>
              <a:gd name="connsiteY3" fmla="*/ 0 h 5988761"/>
              <a:gd name="connsiteX4" fmla="*/ 2527138 w 11371382"/>
              <a:gd name="connsiteY4" fmla="*/ 0 h 5988761"/>
              <a:gd name="connsiteX5" fmla="*/ 2889056 w 11371382"/>
              <a:gd name="connsiteY5" fmla="*/ 0 h 5988761"/>
              <a:gd name="connsiteX6" fmla="*/ 3448383 w 11371382"/>
              <a:gd name="connsiteY6" fmla="*/ 0 h 5988761"/>
              <a:gd name="connsiteX7" fmla="*/ 4007710 w 11371382"/>
              <a:gd name="connsiteY7" fmla="*/ 0 h 5988761"/>
              <a:gd name="connsiteX8" fmla="*/ 4369627 w 11371382"/>
              <a:gd name="connsiteY8" fmla="*/ 0 h 5988761"/>
              <a:gd name="connsiteX9" fmla="*/ 4830250 w 11371382"/>
              <a:gd name="connsiteY9" fmla="*/ 0 h 5988761"/>
              <a:gd name="connsiteX10" fmla="*/ 5192167 w 11371382"/>
              <a:gd name="connsiteY10" fmla="*/ 0 h 5988761"/>
              <a:gd name="connsiteX11" fmla="*/ 6047609 w 11371382"/>
              <a:gd name="connsiteY11" fmla="*/ 0 h 5988761"/>
              <a:gd name="connsiteX12" fmla="*/ 6508231 w 11371382"/>
              <a:gd name="connsiteY12" fmla="*/ 0 h 5988761"/>
              <a:gd name="connsiteX13" fmla="*/ 6968853 w 11371382"/>
              <a:gd name="connsiteY13" fmla="*/ 0 h 5988761"/>
              <a:gd name="connsiteX14" fmla="*/ 7824295 w 11371382"/>
              <a:gd name="connsiteY14" fmla="*/ 0 h 5988761"/>
              <a:gd name="connsiteX15" fmla="*/ 8186212 w 11371382"/>
              <a:gd name="connsiteY15" fmla="*/ 0 h 5988761"/>
              <a:gd name="connsiteX16" fmla="*/ 8942949 w 11371382"/>
              <a:gd name="connsiteY16" fmla="*/ 0 h 5988761"/>
              <a:gd name="connsiteX17" fmla="*/ 9600981 w 11371382"/>
              <a:gd name="connsiteY17" fmla="*/ 0 h 5988761"/>
              <a:gd name="connsiteX18" fmla="*/ 10620930 w 11371382"/>
              <a:gd name="connsiteY18" fmla="*/ 0 h 5988761"/>
              <a:gd name="connsiteX19" fmla="*/ 11371382 w 11371382"/>
              <a:gd name="connsiteY19" fmla="*/ 750452 h 5988761"/>
              <a:gd name="connsiteX20" fmla="*/ 11371382 w 11371382"/>
              <a:gd name="connsiteY20" fmla="*/ 1256939 h 5988761"/>
              <a:gd name="connsiteX21" fmla="*/ 11371382 w 11371382"/>
              <a:gd name="connsiteY21" fmla="*/ 1987818 h 5988761"/>
              <a:gd name="connsiteX22" fmla="*/ 11371382 w 11371382"/>
              <a:gd name="connsiteY22" fmla="*/ 2584062 h 5988761"/>
              <a:gd name="connsiteX23" fmla="*/ 11371382 w 11371382"/>
              <a:gd name="connsiteY23" fmla="*/ 3180306 h 5988761"/>
              <a:gd name="connsiteX24" fmla="*/ 11371382 w 11371382"/>
              <a:gd name="connsiteY24" fmla="*/ 3821428 h 5988761"/>
              <a:gd name="connsiteX25" fmla="*/ 11371382 w 11371382"/>
              <a:gd name="connsiteY25" fmla="*/ 4552308 h 5988761"/>
              <a:gd name="connsiteX26" fmla="*/ 11371382 w 11371382"/>
              <a:gd name="connsiteY26" fmla="*/ 5238309 h 5988761"/>
              <a:gd name="connsiteX27" fmla="*/ 10620930 w 11371382"/>
              <a:gd name="connsiteY27" fmla="*/ 5988761 h 5988761"/>
              <a:gd name="connsiteX28" fmla="*/ 10259012 w 11371382"/>
              <a:gd name="connsiteY28" fmla="*/ 5988761 h 5988761"/>
              <a:gd name="connsiteX29" fmla="*/ 9502276 w 11371382"/>
              <a:gd name="connsiteY29" fmla="*/ 5988761 h 5988761"/>
              <a:gd name="connsiteX30" fmla="*/ 8942949 w 11371382"/>
              <a:gd name="connsiteY30" fmla="*/ 5988761 h 5988761"/>
              <a:gd name="connsiteX31" fmla="*/ 8087507 w 11371382"/>
              <a:gd name="connsiteY31" fmla="*/ 5988761 h 5988761"/>
              <a:gd name="connsiteX32" fmla="*/ 7429475 w 11371382"/>
              <a:gd name="connsiteY32" fmla="*/ 5988761 h 5988761"/>
              <a:gd name="connsiteX33" fmla="*/ 6968853 w 11371382"/>
              <a:gd name="connsiteY33" fmla="*/ 5988761 h 5988761"/>
              <a:gd name="connsiteX34" fmla="*/ 6113412 w 11371382"/>
              <a:gd name="connsiteY34" fmla="*/ 5988761 h 5988761"/>
              <a:gd name="connsiteX35" fmla="*/ 5257970 w 11371382"/>
              <a:gd name="connsiteY35" fmla="*/ 5988761 h 5988761"/>
              <a:gd name="connsiteX36" fmla="*/ 4797348 w 11371382"/>
              <a:gd name="connsiteY36" fmla="*/ 5988761 h 5988761"/>
              <a:gd name="connsiteX37" fmla="*/ 4238021 w 11371382"/>
              <a:gd name="connsiteY37" fmla="*/ 5988761 h 5988761"/>
              <a:gd name="connsiteX38" fmla="*/ 3481284 w 11371382"/>
              <a:gd name="connsiteY38" fmla="*/ 5988761 h 5988761"/>
              <a:gd name="connsiteX39" fmla="*/ 2724548 w 11371382"/>
              <a:gd name="connsiteY39" fmla="*/ 5988761 h 5988761"/>
              <a:gd name="connsiteX40" fmla="*/ 1869106 w 11371382"/>
              <a:gd name="connsiteY40" fmla="*/ 5988761 h 5988761"/>
              <a:gd name="connsiteX41" fmla="*/ 1507189 w 11371382"/>
              <a:gd name="connsiteY41" fmla="*/ 5988761 h 5988761"/>
              <a:gd name="connsiteX42" fmla="*/ 750452 w 11371382"/>
              <a:gd name="connsiteY42" fmla="*/ 5988761 h 5988761"/>
              <a:gd name="connsiteX43" fmla="*/ 0 w 11371382"/>
              <a:gd name="connsiteY43" fmla="*/ 5238309 h 5988761"/>
              <a:gd name="connsiteX44" fmla="*/ 0 w 11371382"/>
              <a:gd name="connsiteY44" fmla="*/ 4731822 h 5988761"/>
              <a:gd name="connsiteX45" fmla="*/ 0 w 11371382"/>
              <a:gd name="connsiteY45" fmla="*/ 4180457 h 5988761"/>
              <a:gd name="connsiteX46" fmla="*/ 0 w 11371382"/>
              <a:gd name="connsiteY46" fmla="*/ 3494456 h 5988761"/>
              <a:gd name="connsiteX47" fmla="*/ 0 w 11371382"/>
              <a:gd name="connsiteY47" fmla="*/ 2853334 h 5988761"/>
              <a:gd name="connsiteX48" fmla="*/ 0 w 11371382"/>
              <a:gd name="connsiteY48" fmla="*/ 2346847 h 5988761"/>
              <a:gd name="connsiteX49" fmla="*/ 0 w 11371382"/>
              <a:gd name="connsiteY49" fmla="*/ 1660846 h 5988761"/>
              <a:gd name="connsiteX50" fmla="*/ 0 w 11371382"/>
              <a:gd name="connsiteY50" fmla="*/ 750452 h 5988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371382" h="5988761" fill="none" extrusionOk="0">
                <a:moveTo>
                  <a:pt x="0" y="750452"/>
                </a:moveTo>
                <a:cubicBezTo>
                  <a:pt x="-52742" y="340472"/>
                  <a:pt x="397829" y="13246"/>
                  <a:pt x="750452" y="0"/>
                </a:cubicBezTo>
                <a:cubicBezTo>
                  <a:pt x="916752" y="-19186"/>
                  <a:pt x="1180237" y="-16531"/>
                  <a:pt x="1309779" y="0"/>
                </a:cubicBezTo>
                <a:cubicBezTo>
                  <a:pt x="1439321" y="16531"/>
                  <a:pt x="1766862" y="5055"/>
                  <a:pt x="1967811" y="0"/>
                </a:cubicBezTo>
                <a:cubicBezTo>
                  <a:pt x="2168760" y="-5055"/>
                  <a:pt x="2309439" y="17914"/>
                  <a:pt x="2527138" y="0"/>
                </a:cubicBezTo>
                <a:cubicBezTo>
                  <a:pt x="2744837" y="-17914"/>
                  <a:pt x="2751984" y="-13450"/>
                  <a:pt x="2889056" y="0"/>
                </a:cubicBezTo>
                <a:cubicBezTo>
                  <a:pt x="3026128" y="13450"/>
                  <a:pt x="3204731" y="-2768"/>
                  <a:pt x="3448383" y="0"/>
                </a:cubicBezTo>
                <a:cubicBezTo>
                  <a:pt x="3692035" y="2768"/>
                  <a:pt x="3825700" y="-19383"/>
                  <a:pt x="4007710" y="0"/>
                </a:cubicBezTo>
                <a:cubicBezTo>
                  <a:pt x="4189720" y="19383"/>
                  <a:pt x="4198284" y="-7733"/>
                  <a:pt x="4369627" y="0"/>
                </a:cubicBezTo>
                <a:cubicBezTo>
                  <a:pt x="4540970" y="7733"/>
                  <a:pt x="4643059" y="-2887"/>
                  <a:pt x="4830250" y="0"/>
                </a:cubicBezTo>
                <a:cubicBezTo>
                  <a:pt x="5017441" y="2887"/>
                  <a:pt x="5091514" y="-7203"/>
                  <a:pt x="5192167" y="0"/>
                </a:cubicBezTo>
                <a:cubicBezTo>
                  <a:pt x="5292820" y="7203"/>
                  <a:pt x="5704220" y="-33910"/>
                  <a:pt x="6047609" y="0"/>
                </a:cubicBezTo>
                <a:cubicBezTo>
                  <a:pt x="6390998" y="33910"/>
                  <a:pt x="6306174" y="-4282"/>
                  <a:pt x="6508231" y="0"/>
                </a:cubicBezTo>
                <a:cubicBezTo>
                  <a:pt x="6710288" y="4282"/>
                  <a:pt x="6782629" y="-18486"/>
                  <a:pt x="6968853" y="0"/>
                </a:cubicBezTo>
                <a:cubicBezTo>
                  <a:pt x="7155077" y="18486"/>
                  <a:pt x="7477359" y="-42107"/>
                  <a:pt x="7824295" y="0"/>
                </a:cubicBezTo>
                <a:cubicBezTo>
                  <a:pt x="8171231" y="42107"/>
                  <a:pt x="8063347" y="2813"/>
                  <a:pt x="8186212" y="0"/>
                </a:cubicBezTo>
                <a:cubicBezTo>
                  <a:pt x="8309077" y="-2813"/>
                  <a:pt x="8594030" y="-14979"/>
                  <a:pt x="8942949" y="0"/>
                </a:cubicBezTo>
                <a:cubicBezTo>
                  <a:pt x="9291868" y="14979"/>
                  <a:pt x="9304358" y="12907"/>
                  <a:pt x="9600981" y="0"/>
                </a:cubicBezTo>
                <a:cubicBezTo>
                  <a:pt x="9897604" y="-12907"/>
                  <a:pt x="10297364" y="48450"/>
                  <a:pt x="10620930" y="0"/>
                </a:cubicBezTo>
                <a:cubicBezTo>
                  <a:pt x="11033339" y="65679"/>
                  <a:pt x="11304895" y="352105"/>
                  <a:pt x="11371382" y="750452"/>
                </a:cubicBezTo>
                <a:cubicBezTo>
                  <a:pt x="11388840" y="920994"/>
                  <a:pt x="11393635" y="1137350"/>
                  <a:pt x="11371382" y="1256939"/>
                </a:cubicBezTo>
                <a:cubicBezTo>
                  <a:pt x="11349129" y="1376528"/>
                  <a:pt x="11371581" y="1635794"/>
                  <a:pt x="11371382" y="1987818"/>
                </a:cubicBezTo>
                <a:cubicBezTo>
                  <a:pt x="11371183" y="2339842"/>
                  <a:pt x="11380787" y="2347894"/>
                  <a:pt x="11371382" y="2584062"/>
                </a:cubicBezTo>
                <a:cubicBezTo>
                  <a:pt x="11361977" y="2820230"/>
                  <a:pt x="11396226" y="3044548"/>
                  <a:pt x="11371382" y="3180306"/>
                </a:cubicBezTo>
                <a:cubicBezTo>
                  <a:pt x="11346538" y="3316064"/>
                  <a:pt x="11344607" y="3552506"/>
                  <a:pt x="11371382" y="3821428"/>
                </a:cubicBezTo>
                <a:cubicBezTo>
                  <a:pt x="11398157" y="4090350"/>
                  <a:pt x="11363699" y="4361480"/>
                  <a:pt x="11371382" y="4552308"/>
                </a:cubicBezTo>
                <a:cubicBezTo>
                  <a:pt x="11379065" y="4743136"/>
                  <a:pt x="11391050" y="4899097"/>
                  <a:pt x="11371382" y="5238309"/>
                </a:cubicBezTo>
                <a:cubicBezTo>
                  <a:pt x="11420430" y="5621058"/>
                  <a:pt x="11041609" y="6070573"/>
                  <a:pt x="10620930" y="5988761"/>
                </a:cubicBezTo>
                <a:cubicBezTo>
                  <a:pt x="10503764" y="5998104"/>
                  <a:pt x="10438916" y="5992887"/>
                  <a:pt x="10259012" y="5988761"/>
                </a:cubicBezTo>
                <a:cubicBezTo>
                  <a:pt x="10079108" y="5984635"/>
                  <a:pt x="9690234" y="5975576"/>
                  <a:pt x="9502276" y="5988761"/>
                </a:cubicBezTo>
                <a:cubicBezTo>
                  <a:pt x="9314318" y="6001946"/>
                  <a:pt x="9091593" y="6005552"/>
                  <a:pt x="8942949" y="5988761"/>
                </a:cubicBezTo>
                <a:cubicBezTo>
                  <a:pt x="8794305" y="5971970"/>
                  <a:pt x="8376995" y="5961581"/>
                  <a:pt x="8087507" y="5988761"/>
                </a:cubicBezTo>
                <a:cubicBezTo>
                  <a:pt x="7798019" y="6015941"/>
                  <a:pt x="7680572" y="5956167"/>
                  <a:pt x="7429475" y="5988761"/>
                </a:cubicBezTo>
                <a:cubicBezTo>
                  <a:pt x="7178378" y="6021355"/>
                  <a:pt x="7159575" y="5999233"/>
                  <a:pt x="6968853" y="5988761"/>
                </a:cubicBezTo>
                <a:cubicBezTo>
                  <a:pt x="6778131" y="5978289"/>
                  <a:pt x="6446187" y="5963289"/>
                  <a:pt x="6113412" y="5988761"/>
                </a:cubicBezTo>
                <a:cubicBezTo>
                  <a:pt x="5780637" y="6014233"/>
                  <a:pt x="5516177" y="6019076"/>
                  <a:pt x="5257970" y="5988761"/>
                </a:cubicBezTo>
                <a:cubicBezTo>
                  <a:pt x="4999763" y="5958446"/>
                  <a:pt x="4954729" y="6000783"/>
                  <a:pt x="4797348" y="5988761"/>
                </a:cubicBezTo>
                <a:cubicBezTo>
                  <a:pt x="4639967" y="5976739"/>
                  <a:pt x="4498692" y="6009882"/>
                  <a:pt x="4238021" y="5988761"/>
                </a:cubicBezTo>
                <a:cubicBezTo>
                  <a:pt x="3977350" y="5967640"/>
                  <a:pt x="3736631" y="5979310"/>
                  <a:pt x="3481284" y="5988761"/>
                </a:cubicBezTo>
                <a:cubicBezTo>
                  <a:pt x="3225937" y="5998212"/>
                  <a:pt x="2887796" y="5951035"/>
                  <a:pt x="2724548" y="5988761"/>
                </a:cubicBezTo>
                <a:cubicBezTo>
                  <a:pt x="2561300" y="6026487"/>
                  <a:pt x="2090146" y="6026111"/>
                  <a:pt x="1869106" y="5988761"/>
                </a:cubicBezTo>
                <a:cubicBezTo>
                  <a:pt x="1648066" y="5951411"/>
                  <a:pt x="1649480" y="5991657"/>
                  <a:pt x="1507189" y="5988761"/>
                </a:cubicBezTo>
                <a:cubicBezTo>
                  <a:pt x="1364898" y="5985865"/>
                  <a:pt x="1021944" y="5997806"/>
                  <a:pt x="750452" y="5988761"/>
                </a:cubicBezTo>
                <a:cubicBezTo>
                  <a:pt x="339751" y="6061479"/>
                  <a:pt x="-40414" y="5706948"/>
                  <a:pt x="0" y="5238309"/>
                </a:cubicBezTo>
                <a:cubicBezTo>
                  <a:pt x="10685" y="5040178"/>
                  <a:pt x="-18987" y="4885419"/>
                  <a:pt x="0" y="4731822"/>
                </a:cubicBezTo>
                <a:cubicBezTo>
                  <a:pt x="18987" y="4578225"/>
                  <a:pt x="8619" y="4420050"/>
                  <a:pt x="0" y="4180457"/>
                </a:cubicBezTo>
                <a:cubicBezTo>
                  <a:pt x="-8619" y="3940864"/>
                  <a:pt x="17674" y="3637739"/>
                  <a:pt x="0" y="3494456"/>
                </a:cubicBezTo>
                <a:cubicBezTo>
                  <a:pt x="-17674" y="3351173"/>
                  <a:pt x="17197" y="3041491"/>
                  <a:pt x="0" y="2853334"/>
                </a:cubicBezTo>
                <a:cubicBezTo>
                  <a:pt x="-17197" y="2665177"/>
                  <a:pt x="-23250" y="2533018"/>
                  <a:pt x="0" y="2346847"/>
                </a:cubicBezTo>
                <a:cubicBezTo>
                  <a:pt x="23250" y="2160676"/>
                  <a:pt x="16326" y="1912726"/>
                  <a:pt x="0" y="1660846"/>
                </a:cubicBezTo>
                <a:cubicBezTo>
                  <a:pt x="-16326" y="1408966"/>
                  <a:pt x="-4183" y="1004543"/>
                  <a:pt x="0" y="750452"/>
                </a:cubicBezTo>
                <a:close/>
              </a:path>
              <a:path w="11371382" h="5988761" stroke="0" extrusionOk="0">
                <a:moveTo>
                  <a:pt x="0" y="750452"/>
                </a:moveTo>
                <a:cubicBezTo>
                  <a:pt x="3058" y="429491"/>
                  <a:pt x="364696" y="51297"/>
                  <a:pt x="750452" y="0"/>
                </a:cubicBezTo>
                <a:cubicBezTo>
                  <a:pt x="1110094" y="-4445"/>
                  <a:pt x="1337535" y="21717"/>
                  <a:pt x="1507189" y="0"/>
                </a:cubicBezTo>
                <a:cubicBezTo>
                  <a:pt x="1676843" y="-21717"/>
                  <a:pt x="1848367" y="-4465"/>
                  <a:pt x="1967811" y="0"/>
                </a:cubicBezTo>
                <a:cubicBezTo>
                  <a:pt x="2087255" y="4465"/>
                  <a:pt x="2295223" y="4850"/>
                  <a:pt x="2428433" y="0"/>
                </a:cubicBezTo>
                <a:cubicBezTo>
                  <a:pt x="2561643" y="-4850"/>
                  <a:pt x="2878696" y="11016"/>
                  <a:pt x="3185170" y="0"/>
                </a:cubicBezTo>
                <a:cubicBezTo>
                  <a:pt x="3491644" y="-11016"/>
                  <a:pt x="3554614" y="-8780"/>
                  <a:pt x="3744497" y="0"/>
                </a:cubicBezTo>
                <a:cubicBezTo>
                  <a:pt x="3934380" y="8780"/>
                  <a:pt x="4401904" y="21439"/>
                  <a:pt x="4599938" y="0"/>
                </a:cubicBezTo>
                <a:cubicBezTo>
                  <a:pt x="4797972" y="-21439"/>
                  <a:pt x="5194432" y="-28077"/>
                  <a:pt x="5455380" y="0"/>
                </a:cubicBezTo>
                <a:cubicBezTo>
                  <a:pt x="5716328" y="28077"/>
                  <a:pt x="6038026" y="28082"/>
                  <a:pt x="6212116" y="0"/>
                </a:cubicBezTo>
                <a:cubicBezTo>
                  <a:pt x="6386206" y="-28082"/>
                  <a:pt x="6502115" y="-4721"/>
                  <a:pt x="6672739" y="0"/>
                </a:cubicBezTo>
                <a:cubicBezTo>
                  <a:pt x="6843363" y="4721"/>
                  <a:pt x="6894405" y="6159"/>
                  <a:pt x="7034656" y="0"/>
                </a:cubicBezTo>
                <a:cubicBezTo>
                  <a:pt x="7174907" y="-6159"/>
                  <a:pt x="7648643" y="-13745"/>
                  <a:pt x="7890098" y="0"/>
                </a:cubicBezTo>
                <a:cubicBezTo>
                  <a:pt x="8131553" y="13745"/>
                  <a:pt x="8284793" y="25684"/>
                  <a:pt x="8548130" y="0"/>
                </a:cubicBezTo>
                <a:cubicBezTo>
                  <a:pt x="8811467" y="-25684"/>
                  <a:pt x="8942407" y="4128"/>
                  <a:pt x="9206161" y="0"/>
                </a:cubicBezTo>
                <a:cubicBezTo>
                  <a:pt x="9469915" y="-4128"/>
                  <a:pt x="9523135" y="5692"/>
                  <a:pt x="9666784" y="0"/>
                </a:cubicBezTo>
                <a:cubicBezTo>
                  <a:pt x="9810433" y="-5692"/>
                  <a:pt x="10207743" y="4652"/>
                  <a:pt x="10620930" y="0"/>
                </a:cubicBezTo>
                <a:cubicBezTo>
                  <a:pt x="11132522" y="22041"/>
                  <a:pt x="11312679" y="316559"/>
                  <a:pt x="11371382" y="750452"/>
                </a:cubicBezTo>
                <a:cubicBezTo>
                  <a:pt x="11351043" y="1018695"/>
                  <a:pt x="11355185" y="1189219"/>
                  <a:pt x="11371382" y="1301817"/>
                </a:cubicBezTo>
                <a:cubicBezTo>
                  <a:pt x="11387579" y="1414416"/>
                  <a:pt x="11344286" y="1845151"/>
                  <a:pt x="11371382" y="2032697"/>
                </a:cubicBezTo>
                <a:cubicBezTo>
                  <a:pt x="11398478" y="2220243"/>
                  <a:pt x="11378114" y="2381051"/>
                  <a:pt x="11371382" y="2718698"/>
                </a:cubicBezTo>
                <a:cubicBezTo>
                  <a:pt x="11364650" y="3056345"/>
                  <a:pt x="11400769" y="3019228"/>
                  <a:pt x="11371382" y="3314942"/>
                </a:cubicBezTo>
                <a:cubicBezTo>
                  <a:pt x="11341995" y="3610656"/>
                  <a:pt x="11374090" y="3603844"/>
                  <a:pt x="11371382" y="3866307"/>
                </a:cubicBezTo>
                <a:cubicBezTo>
                  <a:pt x="11368674" y="4128770"/>
                  <a:pt x="11384499" y="4261952"/>
                  <a:pt x="11371382" y="4417672"/>
                </a:cubicBezTo>
                <a:cubicBezTo>
                  <a:pt x="11358265" y="4573393"/>
                  <a:pt x="11333289" y="5004047"/>
                  <a:pt x="11371382" y="5238309"/>
                </a:cubicBezTo>
                <a:cubicBezTo>
                  <a:pt x="11400479" y="5693987"/>
                  <a:pt x="11018186" y="6004511"/>
                  <a:pt x="10620930" y="5988761"/>
                </a:cubicBezTo>
                <a:cubicBezTo>
                  <a:pt x="10448864" y="5971981"/>
                  <a:pt x="10286658" y="5970635"/>
                  <a:pt x="10061603" y="5988761"/>
                </a:cubicBezTo>
                <a:cubicBezTo>
                  <a:pt x="9836548" y="6006887"/>
                  <a:pt x="9726656" y="5963431"/>
                  <a:pt x="9502276" y="5988761"/>
                </a:cubicBezTo>
                <a:cubicBezTo>
                  <a:pt x="9277896" y="6014091"/>
                  <a:pt x="9275868" y="5989454"/>
                  <a:pt x="9140358" y="5988761"/>
                </a:cubicBezTo>
                <a:cubicBezTo>
                  <a:pt x="9004848" y="5988068"/>
                  <a:pt x="8792381" y="5978487"/>
                  <a:pt x="8679736" y="5988761"/>
                </a:cubicBezTo>
                <a:cubicBezTo>
                  <a:pt x="8567091" y="5999035"/>
                  <a:pt x="8351611" y="6010574"/>
                  <a:pt x="8219114" y="5988761"/>
                </a:cubicBezTo>
                <a:cubicBezTo>
                  <a:pt x="8086617" y="5966948"/>
                  <a:pt x="7775417" y="5987772"/>
                  <a:pt x="7462377" y="5988761"/>
                </a:cubicBezTo>
                <a:cubicBezTo>
                  <a:pt x="7149337" y="5989750"/>
                  <a:pt x="7269997" y="5994605"/>
                  <a:pt x="7100460" y="5988761"/>
                </a:cubicBezTo>
                <a:cubicBezTo>
                  <a:pt x="6930923" y="5982917"/>
                  <a:pt x="6862619" y="6007787"/>
                  <a:pt x="6639837" y="5988761"/>
                </a:cubicBezTo>
                <a:cubicBezTo>
                  <a:pt x="6417055" y="5969735"/>
                  <a:pt x="6142383" y="5977593"/>
                  <a:pt x="5784396" y="5988761"/>
                </a:cubicBezTo>
                <a:cubicBezTo>
                  <a:pt x="5426409" y="5999929"/>
                  <a:pt x="5531721" y="5977253"/>
                  <a:pt x="5422478" y="5988761"/>
                </a:cubicBezTo>
                <a:cubicBezTo>
                  <a:pt x="5313235" y="6000269"/>
                  <a:pt x="5193221" y="5987263"/>
                  <a:pt x="5060561" y="5988761"/>
                </a:cubicBezTo>
                <a:cubicBezTo>
                  <a:pt x="4927901" y="5990259"/>
                  <a:pt x="4847180" y="5988204"/>
                  <a:pt x="4698643" y="5988761"/>
                </a:cubicBezTo>
                <a:cubicBezTo>
                  <a:pt x="4550106" y="5989318"/>
                  <a:pt x="4227722" y="6020507"/>
                  <a:pt x="4040611" y="5988761"/>
                </a:cubicBezTo>
                <a:cubicBezTo>
                  <a:pt x="3853500" y="5957015"/>
                  <a:pt x="3634145" y="5992931"/>
                  <a:pt x="3382579" y="5988761"/>
                </a:cubicBezTo>
                <a:cubicBezTo>
                  <a:pt x="3131013" y="5984591"/>
                  <a:pt x="3019906" y="5963715"/>
                  <a:pt x="2724548" y="5988761"/>
                </a:cubicBezTo>
                <a:cubicBezTo>
                  <a:pt x="2429190" y="6013807"/>
                  <a:pt x="2047736" y="6005822"/>
                  <a:pt x="1869106" y="5988761"/>
                </a:cubicBezTo>
                <a:cubicBezTo>
                  <a:pt x="1690476" y="5971700"/>
                  <a:pt x="1205337" y="5963773"/>
                  <a:pt x="750452" y="5988761"/>
                </a:cubicBezTo>
                <a:cubicBezTo>
                  <a:pt x="410584" y="5992047"/>
                  <a:pt x="-50170" y="5739323"/>
                  <a:pt x="0" y="5238309"/>
                </a:cubicBezTo>
                <a:cubicBezTo>
                  <a:pt x="25416" y="5038576"/>
                  <a:pt x="-17875" y="4938400"/>
                  <a:pt x="0" y="4686944"/>
                </a:cubicBezTo>
                <a:cubicBezTo>
                  <a:pt x="17875" y="4435489"/>
                  <a:pt x="-12" y="4370916"/>
                  <a:pt x="0" y="4090700"/>
                </a:cubicBezTo>
                <a:cubicBezTo>
                  <a:pt x="12" y="3810484"/>
                  <a:pt x="-15417" y="3722129"/>
                  <a:pt x="0" y="3494456"/>
                </a:cubicBezTo>
                <a:cubicBezTo>
                  <a:pt x="15417" y="3266783"/>
                  <a:pt x="1376" y="3158994"/>
                  <a:pt x="0" y="2987969"/>
                </a:cubicBezTo>
                <a:cubicBezTo>
                  <a:pt x="-1376" y="2816944"/>
                  <a:pt x="-15166" y="2561577"/>
                  <a:pt x="0" y="2391725"/>
                </a:cubicBezTo>
                <a:cubicBezTo>
                  <a:pt x="15166" y="2221873"/>
                  <a:pt x="-25643" y="1973499"/>
                  <a:pt x="0" y="1840360"/>
                </a:cubicBezTo>
                <a:cubicBezTo>
                  <a:pt x="25643" y="1707221"/>
                  <a:pt x="-17736" y="1497555"/>
                  <a:pt x="0" y="1333873"/>
                </a:cubicBezTo>
                <a:cubicBezTo>
                  <a:pt x="17736" y="1170191"/>
                  <a:pt x="18043" y="1034076"/>
                  <a:pt x="0" y="750452"/>
                </a:cubicBezTo>
                <a:close/>
              </a:path>
            </a:pathLst>
          </a:custGeom>
          <a:solidFill>
            <a:schemeClr val="bg1">
              <a:alpha val="85000"/>
            </a:schemeClr>
          </a:solidFill>
          <a:ln w="38100">
            <a:solidFill>
              <a:srgbClr val="7030A0"/>
            </a:solidFill>
            <a:prstDash val="sysDot"/>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692150" algn="just" defTabSz="914400" rtl="0" eaLnBrk="1" fontAlgn="auto" latinLnBrk="0" hangingPunct="1">
              <a:lnSpc>
                <a:spcPct val="12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44546A"/>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Oval 22">
            <a:extLst>
              <a:ext uri="{FF2B5EF4-FFF2-40B4-BE49-F238E27FC236}">
                <a16:creationId xmlns:a16="http://schemas.microsoft.com/office/drawing/2014/main" id="{E41307BD-AE95-48A6-9856-65C996AB9B72}"/>
              </a:ext>
            </a:extLst>
          </p:cNvPr>
          <p:cNvSpPr/>
          <p:nvPr/>
        </p:nvSpPr>
        <p:spPr>
          <a:xfrm>
            <a:off x="883090" y="1521515"/>
            <a:ext cx="548640" cy="548640"/>
          </a:xfrm>
          <a:prstGeom prst="ellipse">
            <a:avLst/>
          </a:prstGeom>
          <a:solidFill>
            <a:srgbClr val="EF89A1">
              <a:lumMod val="40000"/>
              <a:lumOff val="60000"/>
            </a:srgbClr>
          </a:solidFill>
          <a:ln w="12700" cap="flat" cmpd="sng" algn="ctr">
            <a:solidFill>
              <a:srgbClr val="EF89A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EF89A1">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5</a:t>
            </a:r>
          </a:p>
        </p:txBody>
      </p:sp>
      <p:sp>
        <p:nvSpPr>
          <p:cNvPr id="24" name="Rectangle 23">
            <a:extLst>
              <a:ext uri="{FF2B5EF4-FFF2-40B4-BE49-F238E27FC236}">
                <a16:creationId xmlns:a16="http://schemas.microsoft.com/office/drawing/2014/main" id="{0E59317E-8394-48E4-8792-F286037C1D4B}"/>
              </a:ext>
            </a:extLst>
          </p:cNvPr>
          <p:cNvSpPr/>
          <p:nvPr/>
        </p:nvSpPr>
        <p:spPr>
          <a:xfrm>
            <a:off x="1506166" y="1519211"/>
            <a:ext cx="9990510" cy="1200329"/>
          </a:xfrm>
          <a:prstGeom prst="rect">
            <a:avLst/>
          </a:prstGeom>
        </p:spPr>
        <p:txBody>
          <a:bodyPr wrap="square">
            <a:spAutoFit/>
          </a:bodyPr>
          <a:lstStyle/>
          <a:p>
            <a:pPr marL="0" marR="0" lvl="0" indent="0" algn="just" defTabSz="914400" rtl="0" eaLnBrk="1" fontAlgn="auto" latinLnBrk="0" hangingPunct="1">
              <a:lnSpc>
                <a:spcPct val="90000"/>
              </a:lnSpc>
              <a:spcBef>
                <a:spcPts val="1000"/>
              </a:spcBef>
              <a:spcAft>
                <a:spcPts val="0"/>
              </a:spcAft>
              <a:buClrTx/>
              <a:buSzTx/>
              <a:buFontTx/>
              <a:buNone/>
              <a:tabLst/>
              <a:defRPr/>
            </a:pPr>
            <a:r>
              <a:rPr kumimoji="0" lang="vi-VN" sz="4000" b="1" i="0" u="none" strike="noStrike" kern="1200" cap="none" spc="0" normalizeH="0" baseline="0" noProof="0" dirty="0">
                <a:ln>
                  <a:noFill/>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Em thích hình ảnh cây gạo vào mùa nào? Vì sao? </a:t>
            </a:r>
          </a:p>
        </p:txBody>
      </p:sp>
      <p:pic>
        <p:nvPicPr>
          <p:cNvPr id="25" name="Picture 24">
            <a:extLst>
              <a:ext uri="{FF2B5EF4-FFF2-40B4-BE49-F238E27FC236}">
                <a16:creationId xmlns:a16="http://schemas.microsoft.com/office/drawing/2014/main" id="{E76210CD-98DD-47FA-A25D-3F663F53D099}"/>
              </a:ext>
            </a:extLst>
          </p:cNvPr>
          <p:cNvPicPr>
            <a:picLocks noChangeAspect="1"/>
          </p:cNvPicPr>
          <p:nvPr/>
        </p:nvPicPr>
        <p:blipFill>
          <a:blip r:embed="rId3"/>
          <a:stretch>
            <a:fillRect/>
          </a:stretch>
        </p:blipFill>
        <p:spPr>
          <a:xfrm>
            <a:off x="2445376" y="477467"/>
            <a:ext cx="6654164" cy="1121702"/>
          </a:xfrm>
          <a:prstGeom prst="rect">
            <a:avLst/>
          </a:prstGeom>
        </p:spPr>
      </p:pic>
      <p:grpSp>
        <p:nvGrpSpPr>
          <p:cNvPr id="35" name="Group 34">
            <a:extLst>
              <a:ext uri="{FF2B5EF4-FFF2-40B4-BE49-F238E27FC236}">
                <a16:creationId xmlns:a16="http://schemas.microsoft.com/office/drawing/2014/main" id="{6DD3C94E-6435-42D3-B80D-9AEEFB7B6881}"/>
              </a:ext>
            </a:extLst>
          </p:cNvPr>
          <p:cNvGrpSpPr/>
          <p:nvPr/>
        </p:nvGrpSpPr>
        <p:grpSpPr>
          <a:xfrm>
            <a:off x="1644754" y="2955662"/>
            <a:ext cx="9479709" cy="892438"/>
            <a:chOff x="1717200" y="5206535"/>
            <a:chExt cx="7177140" cy="584583"/>
          </a:xfrm>
        </p:grpSpPr>
        <p:sp>
          <p:nvSpPr>
            <p:cNvPr id="36" name="Rounded Rectangle 18">
              <a:extLst>
                <a:ext uri="{FF2B5EF4-FFF2-40B4-BE49-F238E27FC236}">
                  <a16:creationId xmlns:a16="http://schemas.microsoft.com/office/drawing/2014/main" id="{BBAB07C2-9A1E-49C3-832E-AC5AB8D5A33A}"/>
                </a:ext>
              </a:extLst>
            </p:cNvPr>
            <p:cNvSpPr/>
            <p:nvPr/>
          </p:nvSpPr>
          <p:spPr>
            <a:xfrm>
              <a:off x="1717200" y="5206535"/>
              <a:ext cx="7177140" cy="584583"/>
            </a:xfrm>
            <a:prstGeom prst="roundRect">
              <a:avLst>
                <a:gd name="adj" fmla="val 50000"/>
              </a:avLst>
            </a:prstGeom>
            <a:solidFill>
              <a:srgbClr val="FFFF00"/>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7" name="Rectangle 36">
              <a:extLst>
                <a:ext uri="{FF2B5EF4-FFF2-40B4-BE49-F238E27FC236}">
                  <a16:creationId xmlns:a16="http://schemas.microsoft.com/office/drawing/2014/main" id="{B2BB11EC-B8CE-4E14-9785-452D385A14B6}"/>
                </a:ext>
              </a:extLst>
            </p:cNvPr>
            <p:cNvSpPr/>
            <p:nvPr/>
          </p:nvSpPr>
          <p:spPr>
            <a:xfrm>
              <a:off x="2085777" y="5257389"/>
              <a:ext cx="6542298" cy="165830"/>
            </a:xfrm>
            <a:prstGeom prst="rect">
              <a:avLst/>
            </a:prstGeom>
          </p:spPr>
          <p:txBody>
            <a:bodyPr wrap="square">
              <a:spAutoFit/>
            </a:bodyPr>
            <a:lstStyle/>
            <a:p>
              <a:pPr marL="0" marR="0" lvl="0" indent="0" algn="just" defTabSz="914400" rtl="0" eaLnBrk="1" fontAlgn="auto" latinLnBrk="0" hangingPunct="1">
                <a:lnSpc>
                  <a:spcPct val="112000"/>
                </a:lnSpc>
                <a:spcBef>
                  <a:spcPts val="0"/>
                </a:spcBef>
                <a:spcAft>
                  <a:spcPts val="0"/>
                </a:spcAft>
                <a:buClrTx/>
                <a:buSzTx/>
                <a:buFont typeface="Arial"/>
                <a:buNone/>
                <a:tabLst/>
                <a:defRPr/>
              </a:pPr>
              <a:r>
                <a:rPr kumimoji="0" lang="en-US" altLang="zh-CN" sz="44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Em</a:t>
              </a:r>
              <a:r>
                <a:rPr kumimoji="0" lang="en-US" altLang="zh-CN" sz="44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vi-VN" altLang="zh-CN" sz="44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nêu theo ý kiến của bản thân.</a:t>
              </a:r>
              <a:endParaRPr kumimoji="0" lang="zh-CN" altLang="en-US" sz="44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Tree>
    <p:extLst>
      <p:ext uri="{BB962C8B-B14F-4D97-AF65-F5344CB8AC3E}">
        <p14:creationId xmlns:p14="http://schemas.microsoft.com/office/powerpoint/2010/main" val="31751281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ppt_x"/>
                                          </p:val>
                                        </p:tav>
                                        <p:tav tm="100000">
                                          <p:val>
                                            <p:strVal val="#ppt_x"/>
                                          </p:val>
                                        </p:tav>
                                      </p:tavLst>
                                    </p:anim>
                                    <p:anim calcmode="lin" valueType="num">
                                      <p:cBhvr additive="base">
                                        <p:cTn id="8"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DF18B36C-B6F8-40F6-9C9F-4CED488FAF96}"/>
              </a:ext>
            </a:extLst>
          </p:cNvPr>
          <p:cNvPicPr>
            <a:picLocks noChangeAspect="1"/>
          </p:cNvPicPr>
          <p:nvPr/>
        </p:nvPicPr>
        <p:blipFill>
          <a:blip r:embed="rId4"/>
          <a:stretch>
            <a:fillRect/>
          </a:stretch>
        </p:blipFill>
        <p:spPr>
          <a:xfrm>
            <a:off x="-554457" y="1"/>
            <a:ext cx="12746457" cy="7185923"/>
          </a:xfrm>
          <a:prstGeom prst="rect">
            <a:avLst/>
          </a:prstGeom>
        </p:spPr>
      </p:pic>
      <p:pic>
        <p:nvPicPr>
          <p:cNvPr id="18" name="Picture 17">
            <a:hlinkClick r:id="rId5" action="ppaction://hlinksldjump"/>
            <a:extLst>
              <a:ext uri="{FF2B5EF4-FFF2-40B4-BE49-F238E27FC236}">
                <a16:creationId xmlns:a16="http://schemas.microsoft.com/office/drawing/2014/main" id="{84566E9C-166E-49C5-8F08-DD9197871A7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0545" t="28035" r="29874" b="25638"/>
          <a:stretch/>
        </p:blipFill>
        <p:spPr>
          <a:xfrm>
            <a:off x="3668777" y="3334646"/>
            <a:ext cx="838055" cy="980903"/>
          </a:xfrm>
          <a:prstGeom prst="rect">
            <a:avLst/>
          </a:prstGeom>
        </p:spPr>
      </p:pic>
      <p:pic>
        <p:nvPicPr>
          <p:cNvPr id="20" name="Picture 19">
            <a:extLst>
              <a:ext uri="{FF2B5EF4-FFF2-40B4-BE49-F238E27FC236}">
                <a16:creationId xmlns:a16="http://schemas.microsoft.com/office/drawing/2014/main" id="{109CA866-405A-470A-A37A-DC85B0813D7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9227" t="39858"/>
          <a:stretch/>
        </p:blipFill>
        <p:spPr>
          <a:xfrm>
            <a:off x="3370311" y="2018373"/>
            <a:ext cx="1505792" cy="1783675"/>
          </a:xfrm>
          <a:prstGeom prst="rect">
            <a:avLst/>
          </a:prstGeom>
        </p:spPr>
      </p:pic>
      <p:pic>
        <p:nvPicPr>
          <p:cNvPr id="41" name="Picture 40">
            <a:hlinkClick r:id="rId8" action="ppaction://hlinksldjump"/>
            <a:extLst>
              <a:ext uri="{FF2B5EF4-FFF2-40B4-BE49-F238E27FC236}">
                <a16:creationId xmlns:a16="http://schemas.microsoft.com/office/drawing/2014/main" id="{75FB20FE-D75E-479A-BB54-8570DCC88C6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0545" t="28035" r="29874" b="25638"/>
          <a:stretch/>
        </p:blipFill>
        <p:spPr>
          <a:xfrm>
            <a:off x="5968017" y="3334646"/>
            <a:ext cx="838055" cy="980903"/>
          </a:xfrm>
          <a:prstGeom prst="rect">
            <a:avLst/>
          </a:prstGeom>
        </p:spPr>
      </p:pic>
      <p:pic>
        <p:nvPicPr>
          <p:cNvPr id="42" name="Picture 41">
            <a:extLst>
              <a:ext uri="{FF2B5EF4-FFF2-40B4-BE49-F238E27FC236}">
                <a16:creationId xmlns:a16="http://schemas.microsoft.com/office/drawing/2014/main" id="{0B959559-E78C-484F-9F7A-135ED40464A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9227" t="39858"/>
          <a:stretch/>
        </p:blipFill>
        <p:spPr>
          <a:xfrm>
            <a:off x="5669551" y="2018373"/>
            <a:ext cx="1505792" cy="1783675"/>
          </a:xfrm>
          <a:prstGeom prst="rect">
            <a:avLst/>
          </a:prstGeom>
        </p:spPr>
      </p:pic>
      <p:pic>
        <p:nvPicPr>
          <p:cNvPr id="43" name="Picture 42">
            <a:hlinkClick r:id="rId9" action="ppaction://hlinksldjump"/>
            <a:extLst>
              <a:ext uri="{FF2B5EF4-FFF2-40B4-BE49-F238E27FC236}">
                <a16:creationId xmlns:a16="http://schemas.microsoft.com/office/drawing/2014/main" id="{65803571-5AB7-401F-B0EB-5ACCBEE965E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0545" t="28035" r="29874" b="25638"/>
          <a:stretch/>
        </p:blipFill>
        <p:spPr>
          <a:xfrm>
            <a:off x="4720114" y="2442809"/>
            <a:ext cx="838055" cy="980903"/>
          </a:xfrm>
          <a:prstGeom prst="rect">
            <a:avLst/>
          </a:prstGeom>
        </p:spPr>
      </p:pic>
      <p:pic>
        <p:nvPicPr>
          <p:cNvPr id="44" name="Picture 43">
            <a:extLst>
              <a:ext uri="{FF2B5EF4-FFF2-40B4-BE49-F238E27FC236}">
                <a16:creationId xmlns:a16="http://schemas.microsoft.com/office/drawing/2014/main" id="{879C8987-1B0C-428E-A553-58E02DE2BD0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9227" t="39858"/>
          <a:stretch/>
        </p:blipFill>
        <p:spPr>
          <a:xfrm>
            <a:off x="4421647" y="1126533"/>
            <a:ext cx="1505792" cy="1783675"/>
          </a:xfrm>
          <a:prstGeom prst="rect">
            <a:avLst/>
          </a:prstGeom>
        </p:spPr>
      </p:pic>
      <p:pic>
        <p:nvPicPr>
          <p:cNvPr id="47" name="CẤM BUÔN BÁN, CẤM REUP" descr="Káº¿t quáº£ hÃ¬nh áº£nh cho win text gif">
            <a:extLst>
              <a:ext uri="{FF2B5EF4-FFF2-40B4-BE49-F238E27FC236}">
                <a16:creationId xmlns:a16="http://schemas.microsoft.com/office/drawing/2014/main" id="{9CEF4170-DF7A-4F5E-A346-2A520D1EB810}"/>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283621" y="3582310"/>
            <a:ext cx="3775600" cy="325089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2E7ECF17-D265-4514-A6F8-10F070588D2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2460663" y="255689"/>
            <a:ext cx="1939935" cy="1762683"/>
          </a:xfrm>
          <a:prstGeom prst="rect">
            <a:avLst/>
          </a:prstGeom>
        </p:spPr>
      </p:pic>
      <p:sp>
        <p:nvSpPr>
          <p:cNvPr id="2" name="Right Arrow 1">
            <a:hlinkClick r:id="rId12" action="ppaction://hlinksldjump"/>
          </p:cNvPr>
          <p:cNvSpPr/>
          <p:nvPr/>
        </p:nvSpPr>
        <p:spPr>
          <a:xfrm>
            <a:off x="10533322" y="5812465"/>
            <a:ext cx="1488556" cy="10207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516">
              <a:defRPr/>
            </a:pPr>
            <a:endParaRPr lang="en-US" sz="1867">
              <a:solidFill>
                <a:prstClr val="white"/>
              </a:solidFill>
              <a:latin typeface="等线"/>
              <a:sym typeface="Arial"/>
            </a:endParaRPr>
          </a:p>
        </p:txBody>
      </p:sp>
    </p:spTree>
    <p:extLst>
      <p:ext uri="{BB962C8B-B14F-4D97-AF65-F5344CB8AC3E}">
        <p14:creationId xmlns:p14="http://schemas.microsoft.com/office/powerpoint/2010/main" val="36869634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8"/>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withEffect">
                                  <p:stCondLst>
                                    <p:cond delay="50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1000"/>
                                        <p:tgtEl>
                                          <p:spTgt spid="20"/>
                                        </p:tgtEl>
                                      </p:cBhvr>
                                    </p:animEffect>
                                  </p:childTnLst>
                                  <p:subTnLst>
                                    <p:audio>
                                      <p:cMediaNode>
                                        <p:cTn display="0" masterRel="sameClick">
                                          <p:stCondLst>
                                            <p:cond evt="begin" delay="0">
                                              <p:tn val="11"/>
                                            </p:cond>
                                          </p:stCondLst>
                                          <p:endCondLst>
                                            <p:cond evt="onStopAudio" delay="0">
                                              <p:tgtEl>
                                                <p:sldTgt/>
                                              </p:tgtEl>
                                            </p:cond>
                                          </p:endCondLst>
                                        </p:cTn>
                                        <p:tgtEl>
                                          <p:sndTgt r:embed="rId2" name="Am-thanh-phep-thuat-www_nhacchuongvui_com.wav"/>
                                        </p:tgtEl>
                                      </p:cMediaNode>
                                    </p:audio>
                                  </p:subTnLst>
                                </p:cTn>
                              </p:par>
                            </p:childTnLst>
                          </p:cTn>
                        </p:par>
                        <p:par>
                          <p:cTn id="14" fill="hold">
                            <p:stCondLst>
                              <p:cond delay="1500"/>
                            </p:stCondLst>
                            <p:childTnLst>
                              <p:par>
                                <p:cTn id="15" presetID="32" presetClass="emph" presetSubtype="0" repeatCount="indefinite" fill="hold" nodeType="afterEffect">
                                  <p:stCondLst>
                                    <p:cond delay="0"/>
                                  </p:stCondLst>
                                  <p:childTnLst>
                                    <p:animRot by="120000">
                                      <p:cBhvr>
                                        <p:cTn id="16" dur="100" fill="hold">
                                          <p:stCondLst>
                                            <p:cond delay="0"/>
                                          </p:stCondLst>
                                        </p:cTn>
                                        <p:tgtEl>
                                          <p:spTgt spid="20"/>
                                        </p:tgtEl>
                                        <p:attrNameLst>
                                          <p:attrName>r</p:attrName>
                                        </p:attrNameLst>
                                      </p:cBhvr>
                                    </p:animRot>
                                    <p:animRot by="-240000">
                                      <p:cBhvr>
                                        <p:cTn id="17" dur="200" fill="hold">
                                          <p:stCondLst>
                                            <p:cond delay="200"/>
                                          </p:stCondLst>
                                        </p:cTn>
                                        <p:tgtEl>
                                          <p:spTgt spid="20"/>
                                        </p:tgtEl>
                                        <p:attrNameLst>
                                          <p:attrName>r</p:attrName>
                                        </p:attrNameLst>
                                      </p:cBhvr>
                                    </p:animRot>
                                    <p:animRot by="240000">
                                      <p:cBhvr>
                                        <p:cTn id="18" dur="200" fill="hold">
                                          <p:stCondLst>
                                            <p:cond delay="400"/>
                                          </p:stCondLst>
                                        </p:cTn>
                                        <p:tgtEl>
                                          <p:spTgt spid="20"/>
                                        </p:tgtEl>
                                        <p:attrNameLst>
                                          <p:attrName>r</p:attrName>
                                        </p:attrNameLst>
                                      </p:cBhvr>
                                    </p:animRot>
                                    <p:animRot by="-240000">
                                      <p:cBhvr>
                                        <p:cTn id="19" dur="200" fill="hold">
                                          <p:stCondLst>
                                            <p:cond delay="600"/>
                                          </p:stCondLst>
                                        </p:cTn>
                                        <p:tgtEl>
                                          <p:spTgt spid="20"/>
                                        </p:tgtEl>
                                        <p:attrNameLst>
                                          <p:attrName>r</p:attrName>
                                        </p:attrNameLst>
                                      </p:cBhvr>
                                    </p:animRot>
                                    <p:animRot by="120000">
                                      <p:cBhvr>
                                        <p:cTn id="20" dur="200" fill="hold">
                                          <p:stCondLst>
                                            <p:cond delay="800"/>
                                          </p:stCondLst>
                                        </p:cTn>
                                        <p:tgtEl>
                                          <p:spTgt spid="20"/>
                                        </p:tgtEl>
                                        <p:attrNameLst>
                                          <p:attrName>r</p:attrName>
                                        </p:attrNameLst>
                                      </p:cBhvr>
                                    </p:animRot>
                                  </p:childTnLst>
                                </p:cTn>
                              </p:par>
                            </p:childTnLst>
                          </p:cTn>
                        </p:par>
                      </p:childTnLst>
                    </p:cTn>
                  </p:par>
                </p:childTnLst>
              </p:cTn>
              <p:nextCondLst>
                <p:cond evt="onClick" delay="0">
                  <p:tgtEl>
                    <p:spTgt spid="18"/>
                  </p:tgtEl>
                </p:cond>
              </p:nextCondLst>
            </p:seq>
            <p:seq concurrent="1" nextAc="seek">
              <p:cTn id="21" restart="whenNotActive" fill="hold" evtFilter="cancelBubble" nodeType="interactiveSeq">
                <p:stCondLst>
                  <p:cond evt="onClick" delay="0">
                    <p:tgtEl>
                      <p:spTgt spid="41"/>
                    </p:tgtEl>
                  </p:cond>
                </p:stCondLst>
                <p:endSync evt="end" delay="0">
                  <p:rtn val="all"/>
                </p:endSync>
                <p:childTnLst>
                  <p:par>
                    <p:cTn id="22" fill="hold">
                      <p:stCondLst>
                        <p:cond delay="0"/>
                      </p:stCondLst>
                      <p:childTnLst>
                        <p:par>
                          <p:cTn id="23" fill="hold">
                            <p:stCondLst>
                              <p:cond delay="0"/>
                            </p:stCondLst>
                            <p:childTnLst>
                              <p:par>
                                <p:cTn id="24" presetID="10" presetClass="entr" presetSubtype="0" fill="hold" nodeType="withEffect">
                                  <p:stCondLst>
                                    <p:cond delay="500"/>
                                  </p:stCondLst>
                                  <p:childTnLst>
                                    <p:set>
                                      <p:cBhvr>
                                        <p:cTn id="25" dur="1" fill="hold">
                                          <p:stCondLst>
                                            <p:cond delay="0"/>
                                          </p:stCondLst>
                                        </p:cTn>
                                        <p:tgtEl>
                                          <p:spTgt spid="42"/>
                                        </p:tgtEl>
                                        <p:attrNameLst>
                                          <p:attrName>style.visibility</p:attrName>
                                        </p:attrNameLst>
                                      </p:cBhvr>
                                      <p:to>
                                        <p:strVal val="visible"/>
                                      </p:to>
                                    </p:set>
                                    <p:animEffect transition="in" filter="fade">
                                      <p:cBhvr>
                                        <p:cTn id="26" dur="1000"/>
                                        <p:tgtEl>
                                          <p:spTgt spid="42"/>
                                        </p:tgtEl>
                                      </p:cBhvr>
                                    </p:animEffect>
                                  </p:childTnLst>
                                  <p:subTnLst>
                                    <p:audio>
                                      <p:cMediaNode>
                                        <p:cTn display="0" masterRel="sameClick">
                                          <p:stCondLst>
                                            <p:cond evt="begin" delay="0">
                                              <p:tn val="24"/>
                                            </p:cond>
                                          </p:stCondLst>
                                          <p:endCondLst>
                                            <p:cond evt="onStopAudio" delay="0">
                                              <p:tgtEl>
                                                <p:sldTgt/>
                                              </p:tgtEl>
                                            </p:cond>
                                          </p:endCondLst>
                                        </p:cTn>
                                        <p:tgtEl>
                                          <p:sndTgt r:embed="rId2" name="Am-thanh-phep-thuat-www_nhacchuongvui_com.wav"/>
                                        </p:tgtEl>
                                      </p:cMediaNode>
                                    </p:audio>
                                  </p:subTnLst>
                                </p:cTn>
                              </p:par>
                            </p:childTnLst>
                          </p:cTn>
                        </p:par>
                        <p:par>
                          <p:cTn id="27" fill="hold">
                            <p:stCondLst>
                              <p:cond delay="1500"/>
                            </p:stCondLst>
                            <p:childTnLst>
                              <p:par>
                                <p:cTn id="28" presetID="32" presetClass="emph" presetSubtype="0" repeatCount="indefinite" fill="hold" nodeType="afterEffect">
                                  <p:stCondLst>
                                    <p:cond delay="0"/>
                                  </p:stCondLst>
                                  <p:childTnLst>
                                    <p:animRot by="120000">
                                      <p:cBhvr>
                                        <p:cTn id="29" dur="100" fill="hold">
                                          <p:stCondLst>
                                            <p:cond delay="0"/>
                                          </p:stCondLst>
                                        </p:cTn>
                                        <p:tgtEl>
                                          <p:spTgt spid="42"/>
                                        </p:tgtEl>
                                        <p:attrNameLst>
                                          <p:attrName>r</p:attrName>
                                        </p:attrNameLst>
                                      </p:cBhvr>
                                    </p:animRot>
                                    <p:animRot by="-240000">
                                      <p:cBhvr>
                                        <p:cTn id="30" dur="200" fill="hold">
                                          <p:stCondLst>
                                            <p:cond delay="200"/>
                                          </p:stCondLst>
                                        </p:cTn>
                                        <p:tgtEl>
                                          <p:spTgt spid="42"/>
                                        </p:tgtEl>
                                        <p:attrNameLst>
                                          <p:attrName>r</p:attrName>
                                        </p:attrNameLst>
                                      </p:cBhvr>
                                    </p:animRot>
                                    <p:animRot by="240000">
                                      <p:cBhvr>
                                        <p:cTn id="31" dur="200" fill="hold">
                                          <p:stCondLst>
                                            <p:cond delay="400"/>
                                          </p:stCondLst>
                                        </p:cTn>
                                        <p:tgtEl>
                                          <p:spTgt spid="42"/>
                                        </p:tgtEl>
                                        <p:attrNameLst>
                                          <p:attrName>r</p:attrName>
                                        </p:attrNameLst>
                                      </p:cBhvr>
                                    </p:animRot>
                                    <p:animRot by="-240000">
                                      <p:cBhvr>
                                        <p:cTn id="32" dur="200" fill="hold">
                                          <p:stCondLst>
                                            <p:cond delay="600"/>
                                          </p:stCondLst>
                                        </p:cTn>
                                        <p:tgtEl>
                                          <p:spTgt spid="42"/>
                                        </p:tgtEl>
                                        <p:attrNameLst>
                                          <p:attrName>r</p:attrName>
                                        </p:attrNameLst>
                                      </p:cBhvr>
                                    </p:animRot>
                                    <p:animRot by="120000">
                                      <p:cBhvr>
                                        <p:cTn id="33" dur="200" fill="hold">
                                          <p:stCondLst>
                                            <p:cond delay="800"/>
                                          </p:stCondLst>
                                        </p:cTn>
                                        <p:tgtEl>
                                          <p:spTgt spid="42"/>
                                        </p:tgtEl>
                                        <p:attrNameLst>
                                          <p:attrName>r</p:attrName>
                                        </p:attrNameLst>
                                      </p:cBhvr>
                                    </p:animRot>
                                  </p:childTnLst>
                                </p:cTn>
                              </p:par>
                            </p:childTnLst>
                          </p:cTn>
                        </p:par>
                      </p:childTnLst>
                    </p:cTn>
                  </p:par>
                </p:childTnLst>
              </p:cTn>
              <p:nextCondLst>
                <p:cond evt="onClick" delay="0">
                  <p:tgtEl>
                    <p:spTgt spid="41"/>
                  </p:tgtEl>
                </p:cond>
              </p:nextCondLst>
            </p:seq>
            <p:seq concurrent="1" nextAc="seek">
              <p:cTn id="34" restart="whenNotActive" fill="hold" evtFilter="cancelBubble" nodeType="interactiveSeq">
                <p:stCondLst>
                  <p:cond evt="onClick" delay="0">
                    <p:tgtEl>
                      <p:spTgt spid="43"/>
                    </p:tgtEl>
                  </p:cond>
                </p:stCondLst>
                <p:endSync evt="end" delay="0">
                  <p:rtn val="all"/>
                </p:endSync>
                <p:childTnLst>
                  <p:par>
                    <p:cTn id="35" fill="hold">
                      <p:stCondLst>
                        <p:cond delay="0"/>
                      </p:stCondLst>
                      <p:childTnLst>
                        <p:par>
                          <p:cTn id="36" fill="hold">
                            <p:stCondLst>
                              <p:cond delay="0"/>
                            </p:stCondLst>
                            <p:childTnLst>
                              <p:par>
                                <p:cTn id="37" presetID="10" presetClass="entr" presetSubtype="0" fill="hold" nodeType="withEffect">
                                  <p:stCondLst>
                                    <p:cond delay="500"/>
                                  </p:stCondLst>
                                  <p:childTnLst>
                                    <p:set>
                                      <p:cBhvr>
                                        <p:cTn id="38" dur="1" fill="hold">
                                          <p:stCondLst>
                                            <p:cond delay="0"/>
                                          </p:stCondLst>
                                        </p:cTn>
                                        <p:tgtEl>
                                          <p:spTgt spid="44"/>
                                        </p:tgtEl>
                                        <p:attrNameLst>
                                          <p:attrName>style.visibility</p:attrName>
                                        </p:attrNameLst>
                                      </p:cBhvr>
                                      <p:to>
                                        <p:strVal val="visible"/>
                                      </p:to>
                                    </p:set>
                                    <p:animEffect transition="in" filter="fade">
                                      <p:cBhvr>
                                        <p:cTn id="39" dur="1000"/>
                                        <p:tgtEl>
                                          <p:spTgt spid="44"/>
                                        </p:tgtEl>
                                      </p:cBhvr>
                                    </p:animEffect>
                                  </p:childTnLst>
                                  <p:subTnLst>
                                    <p:audio>
                                      <p:cMediaNode>
                                        <p:cTn display="0" masterRel="sameClick">
                                          <p:stCondLst>
                                            <p:cond evt="begin" delay="0">
                                              <p:tn val="37"/>
                                            </p:cond>
                                          </p:stCondLst>
                                          <p:endCondLst>
                                            <p:cond evt="onStopAudio" delay="0">
                                              <p:tgtEl>
                                                <p:sldTgt/>
                                              </p:tgtEl>
                                            </p:cond>
                                          </p:endCondLst>
                                        </p:cTn>
                                        <p:tgtEl>
                                          <p:sndTgt r:embed="rId2" name="Am-thanh-phep-thuat-www_nhacchuongvui_com.wav"/>
                                        </p:tgtEl>
                                      </p:cMediaNode>
                                    </p:audio>
                                  </p:subTnLst>
                                </p:cTn>
                              </p:par>
                            </p:childTnLst>
                          </p:cTn>
                        </p:par>
                        <p:par>
                          <p:cTn id="40" fill="hold">
                            <p:stCondLst>
                              <p:cond delay="1500"/>
                            </p:stCondLst>
                            <p:childTnLst>
                              <p:par>
                                <p:cTn id="41" presetID="32" presetClass="emph" presetSubtype="0" repeatCount="indefinite" fill="hold" nodeType="afterEffect">
                                  <p:stCondLst>
                                    <p:cond delay="0"/>
                                  </p:stCondLst>
                                  <p:childTnLst>
                                    <p:animRot by="120000">
                                      <p:cBhvr>
                                        <p:cTn id="42" dur="100" fill="hold">
                                          <p:stCondLst>
                                            <p:cond delay="0"/>
                                          </p:stCondLst>
                                        </p:cTn>
                                        <p:tgtEl>
                                          <p:spTgt spid="44"/>
                                        </p:tgtEl>
                                        <p:attrNameLst>
                                          <p:attrName>r</p:attrName>
                                        </p:attrNameLst>
                                      </p:cBhvr>
                                    </p:animRot>
                                    <p:animRot by="-240000">
                                      <p:cBhvr>
                                        <p:cTn id="43" dur="200" fill="hold">
                                          <p:stCondLst>
                                            <p:cond delay="200"/>
                                          </p:stCondLst>
                                        </p:cTn>
                                        <p:tgtEl>
                                          <p:spTgt spid="44"/>
                                        </p:tgtEl>
                                        <p:attrNameLst>
                                          <p:attrName>r</p:attrName>
                                        </p:attrNameLst>
                                      </p:cBhvr>
                                    </p:animRot>
                                    <p:animRot by="240000">
                                      <p:cBhvr>
                                        <p:cTn id="44" dur="200" fill="hold">
                                          <p:stCondLst>
                                            <p:cond delay="400"/>
                                          </p:stCondLst>
                                        </p:cTn>
                                        <p:tgtEl>
                                          <p:spTgt spid="44"/>
                                        </p:tgtEl>
                                        <p:attrNameLst>
                                          <p:attrName>r</p:attrName>
                                        </p:attrNameLst>
                                      </p:cBhvr>
                                    </p:animRot>
                                    <p:animRot by="-240000">
                                      <p:cBhvr>
                                        <p:cTn id="45" dur="200" fill="hold">
                                          <p:stCondLst>
                                            <p:cond delay="600"/>
                                          </p:stCondLst>
                                        </p:cTn>
                                        <p:tgtEl>
                                          <p:spTgt spid="44"/>
                                        </p:tgtEl>
                                        <p:attrNameLst>
                                          <p:attrName>r</p:attrName>
                                        </p:attrNameLst>
                                      </p:cBhvr>
                                    </p:animRot>
                                    <p:animRot by="120000">
                                      <p:cBhvr>
                                        <p:cTn id="46" dur="200" fill="hold">
                                          <p:stCondLst>
                                            <p:cond delay="800"/>
                                          </p:stCondLst>
                                        </p:cTn>
                                        <p:tgtEl>
                                          <p:spTgt spid="44"/>
                                        </p:tgtEl>
                                        <p:attrNameLst>
                                          <p:attrName>r</p:attrName>
                                        </p:attrNameLst>
                                      </p:cBhvr>
                                    </p:animRot>
                                  </p:childTnLst>
                                </p:cTn>
                              </p:par>
                            </p:childTnLst>
                          </p:cTn>
                        </p:par>
                      </p:childTnLst>
                    </p:cTn>
                  </p:par>
                </p:childTnLst>
              </p:cTn>
              <p:nextCondLst>
                <p:cond evt="onClick" delay="0">
                  <p:tgtEl>
                    <p:spTgt spid="43"/>
                  </p:tgtEl>
                </p:cond>
              </p:nextCondLst>
            </p:seq>
            <p:seq concurrent="1" nextAc="seek">
              <p:cTn id="47" restart="whenNotActive" fill="hold" evtFilter="cancelBubble" nodeType="interactiveSeq">
                <p:stCondLst>
                  <p:cond evt="onClick" delay="0">
                    <p:tgtEl>
                      <p:spTgt spid="19"/>
                    </p:tgtEl>
                  </p:cond>
                </p:stCondLst>
                <p:endSync evt="end" delay="0">
                  <p:rtn val="all"/>
                </p:endSync>
                <p:childTnLst>
                  <p:par>
                    <p:cTn id="48" fill="hold">
                      <p:stCondLst>
                        <p:cond delay="0"/>
                      </p:stCondLst>
                      <p:childTnLst>
                        <p:par>
                          <p:cTn id="49" fill="hold">
                            <p:stCondLst>
                              <p:cond delay="0"/>
                            </p:stCondLst>
                            <p:childTnLst>
                              <p:par>
                                <p:cTn id="50" presetID="10" presetClass="entr" presetSubtype="0" fill="hold" nodeType="withEffect">
                                  <p:stCondLst>
                                    <p:cond delay="0"/>
                                  </p:stCondLst>
                                  <p:childTnLst>
                                    <p:set>
                                      <p:cBhvr>
                                        <p:cTn id="51" dur="1" fill="hold">
                                          <p:stCondLst>
                                            <p:cond delay="0"/>
                                          </p:stCondLst>
                                        </p:cTn>
                                        <p:tgtEl>
                                          <p:spTgt spid="47"/>
                                        </p:tgtEl>
                                        <p:attrNameLst>
                                          <p:attrName>style.visibility</p:attrName>
                                        </p:attrNameLst>
                                      </p:cBhvr>
                                      <p:to>
                                        <p:strVal val="visible"/>
                                      </p:to>
                                    </p:set>
                                    <p:animEffect transition="in" filter="fade">
                                      <p:cBhvr>
                                        <p:cTn id="52" dur="500"/>
                                        <p:tgtEl>
                                          <p:spTgt spid="47"/>
                                        </p:tgtEl>
                                      </p:cBhvr>
                                    </p:animEffect>
                                  </p:childTnLst>
                                  <p:subTnLst>
                                    <p:audio>
                                      <p:cMediaNode>
                                        <p:cTn display="0" masterRel="sameClick">
                                          <p:stCondLst>
                                            <p:cond evt="begin" delay="0">
                                              <p:tn val="50"/>
                                            </p:cond>
                                          </p:stCondLst>
                                          <p:endCondLst>
                                            <p:cond evt="onStopAudio" delay="0">
                                              <p:tgtEl>
                                                <p:sldTgt/>
                                              </p:tgtEl>
                                            </p:cond>
                                          </p:endCondLst>
                                        </p:cTn>
                                        <p:tgtEl>
                                          <p:sndTgt r:embed="rId3" name="Tieng-yeah-tre-con-www_nhacchuongvui_com.wav"/>
                                        </p:tgtEl>
                                      </p:cMediaNode>
                                    </p:audio>
                                  </p:subTnLst>
                                </p:cTn>
                              </p:par>
                              <p:par>
                                <p:cTn id="53" presetID="0" presetClass="path" presetSubtype="0" accel="50000" decel="50000" fill="hold" nodeType="withEffect">
                                  <p:stCondLst>
                                    <p:cond delay="0"/>
                                  </p:stCondLst>
                                  <p:childTnLst>
                                    <p:animMotion origin="layout" path="M 0.09505 -0.04954 L 0.09505 -0.04954 C 0.13581 -0.05093 0.24479 -0.05949 0.28021 -0.03819 C 0.29271 -0.03079 0.29401 0.00139 0.30104 0.0213 C 0.29883 0.04028 0.29974 0.06111 0.29453 0.07801 C 0.27773 0.13333 0.24766 0.14468 0.21641 0.1632 C 0.20286 0.1713 0.18164 0.17616 0.16693 0.18032 C 0.14115 0.1757 0.13372 0.17315 0.09987 0.18032 C 0.09427 0.18148 0.08854 0.18542 0.08398 0.19167 C 0.07969 0.19722 0.07526 0.20278 0.07122 0.20857 C 0.06419 0.21875 0.05039 0.23982 0.05039 0.23982 C 0.04935 0.24352 0.04844 0.24745 0.04727 0.25116 C 0.04622 0.25417 0.04492 0.25671 0.04401 0.25972 C 0.04206 0.26667 0.04245 0.26736 0.04245 0.27384 L 0.04727 0.26829 L 0.03932 0.27685 L 0.0457 0.26829 " pathEditMode="relative" ptsTypes="AAAAAAAAAAAAAAAAA">
                                      <p:cBhvr>
                                        <p:cTn id="54" dur="2000" fill="hold"/>
                                        <p:tgtEl>
                                          <p:spTgt spid="19"/>
                                        </p:tgtEl>
                                        <p:attrNameLst>
                                          <p:attrName>ppt_x</p:attrName>
                                          <p:attrName>ppt_y</p:attrName>
                                        </p:attrNameLst>
                                      </p:cBhvr>
                                    </p:animMotion>
                                  </p:childTnLst>
                                </p:cTn>
                              </p:par>
                            </p:childTnLst>
                          </p:cTn>
                        </p:par>
                      </p:childTnLst>
                    </p:cTn>
                  </p:par>
                </p:childTnLst>
              </p:cTn>
              <p:nextCondLst>
                <p:cond evt="onClick" delay="0">
                  <p:tgtEl>
                    <p:spTgt spid="19"/>
                  </p:tgtEl>
                </p:cond>
              </p:nextCondLst>
            </p:seq>
          </p:childTnLst>
        </p:cTn>
      </p:par>
    </p:tnLst>
    <p:bldLst>
      <p:bldP spid="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 name="Group 46">
            <a:extLst>
              <a:ext uri="{FF2B5EF4-FFF2-40B4-BE49-F238E27FC236}">
                <a16:creationId xmlns:a16="http://schemas.microsoft.com/office/drawing/2014/main" id="{4E287FBD-B4AF-42B2-85EB-484FCF235D9E}"/>
              </a:ext>
            </a:extLst>
          </p:cNvPr>
          <p:cNvGrpSpPr/>
          <p:nvPr/>
        </p:nvGrpSpPr>
        <p:grpSpPr>
          <a:xfrm>
            <a:off x="1199329" y="2151297"/>
            <a:ext cx="9122782" cy="3486442"/>
            <a:chOff x="4841104" y="3956892"/>
            <a:chExt cx="7073839" cy="2703400"/>
          </a:xfrm>
        </p:grpSpPr>
        <p:grpSp>
          <p:nvGrpSpPr>
            <p:cNvPr id="48" name="Group 47">
              <a:extLst>
                <a:ext uri="{FF2B5EF4-FFF2-40B4-BE49-F238E27FC236}">
                  <a16:creationId xmlns:a16="http://schemas.microsoft.com/office/drawing/2014/main" id="{6D0C7B7A-CA9A-4D42-87A1-404D9EF99BA5}"/>
                </a:ext>
              </a:extLst>
            </p:cNvPr>
            <p:cNvGrpSpPr/>
            <p:nvPr/>
          </p:nvGrpSpPr>
          <p:grpSpPr>
            <a:xfrm>
              <a:off x="4841104" y="3956892"/>
              <a:ext cx="7073839" cy="2703400"/>
              <a:chOff x="2975204" y="1394943"/>
              <a:chExt cx="7073839" cy="2703400"/>
            </a:xfrm>
          </p:grpSpPr>
          <p:sp>
            <p:nvSpPr>
              <p:cNvPr id="58" name="Rectangle: Rounded Corners 57">
                <a:extLst>
                  <a:ext uri="{FF2B5EF4-FFF2-40B4-BE49-F238E27FC236}">
                    <a16:creationId xmlns:a16="http://schemas.microsoft.com/office/drawing/2014/main" id="{F6E80A00-C724-4B0A-A63E-3AD4C208547D}"/>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accent2">
                  <a:lumMod val="20000"/>
                  <a:lumOff val="80000"/>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4400" dirty="0">
                    <a:solidFill>
                      <a:srgbClr val="000000"/>
                    </a:solidFill>
                    <a:latin typeface="Calibri" panose="020F0502020204030204" pitchFamily="34" charset="0"/>
                    <a:cs typeface="Calibri" panose="020F0502020204030204" pitchFamily="34" charset="0"/>
                  </a:rPr>
                  <a:t>1. </a:t>
                </a:r>
                <a:r>
                  <a:rPr lang="en-US" sz="4400" dirty="0" err="1">
                    <a:solidFill>
                      <a:srgbClr val="000000"/>
                    </a:solidFill>
                    <a:latin typeface="Calibri" panose="020F0502020204030204" pitchFamily="34" charset="0"/>
                    <a:cs typeface="Calibri" panose="020F0502020204030204" pitchFamily="34" charset="0"/>
                  </a:rPr>
                  <a:t>Đọc</a:t>
                </a:r>
                <a:r>
                  <a:rPr lang="en-US" sz="4400" dirty="0">
                    <a:solidFill>
                      <a:srgbClr val="000000"/>
                    </a:solidFill>
                    <a:latin typeface="Calibri" panose="020F0502020204030204" pitchFamily="34" charset="0"/>
                    <a:cs typeface="Calibri" panose="020F0502020204030204" pitchFamily="34" charset="0"/>
                  </a:rPr>
                  <a:t> </a:t>
                </a:r>
                <a:r>
                  <a:rPr lang="en-US" sz="4400" dirty="0" err="1">
                    <a:solidFill>
                      <a:srgbClr val="000000"/>
                    </a:solidFill>
                    <a:latin typeface="Calibri" panose="020F0502020204030204" pitchFamily="34" charset="0"/>
                    <a:cs typeface="Calibri" panose="020F0502020204030204" pitchFamily="34" charset="0"/>
                  </a:rPr>
                  <a:t>đúng</a:t>
                </a:r>
                <a:r>
                  <a:rPr lang="en-US" sz="4400" dirty="0">
                    <a:solidFill>
                      <a:srgbClr val="000000"/>
                    </a:solidFill>
                    <a:latin typeface="Calibri" panose="020F0502020204030204" pitchFamily="34" charset="0"/>
                    <a:cs typeface="Calibri" panose="020F0502020204030204" pitchFamily="34" charset="0"/>
                  </a:rPr>
                  <a:t>.</a:t>
                </a:r>
              </a:p>
              <a:p>
                <a:pPr algn="just">
                  <a:lnSpc>
                    <a:spcPct val="110000"/>
                  </a:lnSpc>
                </a:pPr>
                <a:r>
                  <a:rPr lang="en-US" sz="4400" dirty="0">
                    <a:solidFill>
                      <a:srgbClr val="000000"/>
                    </a:solidFill>
                    <a:latin typeface="Calibri" panose="020F0502020204030204" pitchFamily="34" charset="0"/>
                    <a:cs typeface="Calibri" panose="020F0502020204030204" pitchFamily="34" charset="0"/>
                  </a:rPr>
                  <a:t>2. </a:t>
                </a:r>
                <a:r>
                  <a:rPr lang="en-US" sz="4400" dirty="0" err="1">
                    <a:solidFill>
                      <a:srgbClr val="000000"/>
                    </a:solidFill>
                    <a:latin typeface="Calibri" panose="020F0502020204030204" pitchFamily="34" charset="0"/>
                    <a:cs typeface="Calibri" panose="020F0502020204030204" pitchFamily="34" charset="0"/>
                  </a:rPr>
                  <a:t>Đọc</a:t>
                </a:r>
                <a:r>
                  <a:rPr lang="en-US" sz="4400" dirty="0">
                    <a:solidFill>
                      <a:srgbClr val="000000"/>
                    </a:solidFill>
                    <a:latin typeface="Calibri" panose="020F0502020204030204" pitchFamily="34" charset="0"/>
                    <a:cs typeface="Calibri" panose="020F0502020204030204" pitchFamily="34" charset="0"/>
                  </a:rPr>
                  <a:t> to, </a:t>
                </a:r>
                <a:r>
                  <a:rPr lang="en-US" sz="4400" dirty="0" err="1">
                    <a:solidFill>
                      <a:srgbClr val="000000"/>
                    </a:solidFill>
                    <a:latin typeface="Calibri" panose="020F0502020204030204" pitchFamily="34" charset="0"/>
                    <a:cs typeface="Calibri" panose="020F0502020204030204" pitchFamily="34" charset="0"/>
                  </a:rPr>
                  <a:t>rõ</a:t>
                </a:r>
                <a:r>
                  <a:rPr lang="en-US" sz="4400" dirty="0">
                    <a:solidFill>
                      <a:srgbClr val="000000"/>
                    </a:solidFill>
                    <a:latin typeface="Calibri" panose="020F0502020204030204" pitchFamily="34" charset="0"/>
                    <a:cs typeface="Calibri" panose="020F0502020204030204" pitchFamily="34" charset="0"/>
                  </a:rPr>
                  <a:t>.</a:t>
                </a:r>
              </a:p>
              <a:p>
                <a:pPr algn="just">
                  <a:lnSpc>
                    <a:spcPct val="110000"/>
                  </a:lnSpc>
                </a:pPr>
                <a:r>
                  <a:rPr lang="en-US" sz="4400" dirty="0">
                    <a:solidFill>
                      <a:srgbClr val="000000"/>
                    </a:solidFill>
                    <a:latin typeface="Calibri" panose="020F0502020204030204" pitchFamily="34" charset="0"/>
                    <a:cs typeface="Calibri" panose="020F0502020204030204" pitchFamily="34" charset="0"/>
                  </a:rPr>
                  <a:t>3. </a:t>
                </a:r>
                <a:r>
                  <a:rPr lang="en-US" sz="4400" dirty="0" err="1">
                    <a:solidFill>
                      <a:srgbClr val="000000"/>
                    </a:solidFill>
                    <a:latin typeface="Calibri" panose="020F0502020204030204" pitchFamily="34" charset="0"/>
                    <a:cs typeface="Calibri" panose="020F0502020204030204" pitchFamily="34" charset="0"/>
                  </a:rPr>
                  <a:t>Đọc</a:t>
                </a:r>
                <a:r>
                  <a:rPr lang="en-US" sz="4400" dirty="0">
                    <a:solidFill>
                      <a:srgbClr val="000000"/>
                    </a:solidFill>
                    <a:latin typeface="Calibri" panose="020F0502020204030204" pitchFamily="34" charset="0"/>
                    <a:cs typeface="Calibri" panose="020F0502020204030204" pitchFamily="34" charset="0"/>
                  </a:rPr>
                  <a:t> </a:t>
                </a:r>
                <a:r>
                  <a:rPr lang="en-US" sz="4400" dirty="0" err="1">
                    <a:solidFill>
                      <a:srgbClr val="000000"/>
                    </a:solidFill>
                    <a:latin typeface="Calibri" panose="020F0502020204030204" pitchFamily="34" charset="0"/>
                    <a:cs typeface="Calibri" panose="020F0502020204030204" pitchFamily="34" charset="0"/>
                  </a:rPr>
                  <a:t>ngắt</a:t>
                </a:r>
                <a:r>
                  <a:rPr lang="en-US" sz="4400" dirty="0">
                    <a:solidFill>
                      <a:srgbClr val="000000"/>
                    </a:solidFill>
                    <a:latin typeface="Calibri" panose="020F0502020204030204" pitchFamily="34" charset="0"/>
                    <a:cs typeface="Calibri" panose="020F0502020204030204" pitchFamily="34" charset="0"/>
                  </a:rPr>
                  <a:t>, </a:t>
                </a:r>
                <a:r>
                  <a:rPr lang="en-US" sz="4400" dirty="0" err="1">
                    <a:solidFill>
                      <a:srgbClr val="000000"/>
                    </a:solidFill>
                    <a:latin typeface="Calibri" panose="020F0502020204030204" pitchFamily="34" charset="0"/>
                    <a:cs typeface="Calibri" panose="020F0502020204030204" pitchFamily="34" charset="0"/>
                  </a:rPr>
                  <a:t>nghỉ</a:t>
                </a:r>
                <a:r>
                  <a:rPr lang="en-US" sz="4400" dirty="0">
                    <a:solidFill>
                      <a:srgbClr val="000000"/>
                    </a:solidFill>
                    <a:latin typeface="Calibri" panose="020F0502020204030204" pitchFamily="34" charset="0"/>
                    <a:cs typeface="Calibri" panose="020F0502020204030204" pitchFamily="34" charset="0"/>
                  </a:rPr>
                  <a:t> </a:t>
                </a:r>
                <a:r>
                  <a:rPr lang="en-US" sz="4400" dirty="0" err="1">
                    <a:solidFill>
                      <a:srgbClr val="000000"/>
                    </a:solidFill>
                    <a:latin typeface="Calibri" panose="020F0502020204030204" pitchFamily="34" charset="0"/>
                    <a:cs typeface="Calibri" panose="020F0502020204030204" pitchFamily="34" charset="0"/>
                  </a:rPr>
                  <a:t>đúng</a:t>
                </a:r>
                <a:r>
                  <a:rPr lang="en-US" sz="4400" dirty="0">
                    <a:solidFill>
                      <a:srgbClr val="000000"/>
                    </a:solidFill>
                    <a:latin typeface="Calibri" panose="020F0502020204030204" pitchFamily="34" charset="0"/>
                    <a:cs typeface="Calibri" panose="020F0502020204030204" pitchFamily="34" charset="0"/>
                  </a:rPr>
                  <a:t> </a:t>
                </a:r>
                <a:r>
                  <a:rPr lang="en-US" sz="4400" dirty="0" err="1">
                    <a:solidFill>
                      <a:srgbClr val="000000"/>
                    </a:solidFill>
                    <a:latin typeface="Calibri" panose="020F0502020204030204" pitchFamily="34" charset="0"/>
                    <a:cs typeface="Calibri" panose="020F0502020204030204" pitchFamily="34" charset="0"/>
                  </a:rPr>
                  <a:t>chỗ</a:t>
                </a:r>
                <a:r>
                  <a:rPr lang="en-US" sz="4400" dirty="0">
                    <a:solidFill>
                      <a:srgbClr val="000000"/>
                    </a:solidFill>
                    <a:latin typeface="Calibri" panose="020F0502020204030204" pitchFamily="34" charset="0"/>
                    <a:cs typeface="Calibri" panose="020F0502020204030204" pitchFamily="34" charset="0"/>
                  </a:rPr>
                  <a:t>.</a:t>
                </a:r>
                <a:endParaRPr lang="en-US" sz="4400" b="0" i="0" dirty="0">
                  <a:solidFill>
                    <a:srgbClr val="000000"/>
                  </a:solidFill>
                  <a:effectLst/>
                  <a:latin typeface="Calibri" panose="020F0502020204030204" pitchFamily="34" charset="0"/>
                  <a:cs typeface="Calibri" panose="020F0502020204030204" pitchFamily="34" charset="0"/>
                </a:endParaRPr>
              </a:p>
            </p:txBody>
          </p:sp>
          <p:sp>
            <p:nvSpPr>
              <p:cNvPr id="59" name="Rectangle: Rounded Corners 58">
                <a:extLst>
                  <a:ext uri="{FF2B5EF4-FFF2-40B4-BE49-F238E27FC236}">
                    <a16:creationId xmlns:a16="http://schemas.microsoft.com/office/drawing/2014/main" id="{E81DFA02-380A-40C2-BD05-B7FA13AE229D}"/>
                  </a:ext>
                </a:extLst>
              </p:cNvPr>
              <p:cNvSpPr/>
              <p:nvPr/>
            </p:nvSpPr>
            <p:spPr>
              <a:xfrm>
                <a:off x="4201409" y="1394943"/>
                <a:ext cx="4621427" cy="657543"/>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Tiêu</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chí</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đánh</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giá</a:t>
                </a:r>
                <a:endPar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endParaRPr>
              </a:p>
            </p:txBody>
          </p:sp>
        </p:grpSp>
        <p:pic>
          <p:nvPicPr>
            <p:cNvPr id="49" name="Picture 48">
              <a:extLst>
                <a:ext uri="{FF2B5EF4-FFF2-40B4-BE49-F238E27FC236}">
                  <a16:creationId xmlns:a16="http://schemas.microsoft.com/office/drawing/2014/main" id="{8F2A542B-57F7-4E2A-8EC5-F00C9AAC6DBC}"/>
                </a:ext>
              </a:extLst>
            </p:cNvPr>
            <p:cNvPicPr>
              <a:picLocks noChangeAspect="1"/>
            </p:cNvPicPr>
            <p:nvPr/>
          </p:nvPicPr>
          <p:blipFill>
            <a:blip r:embed="rId3"/>
            <a:stretch>
              <a:fillRect/>
            </a:stretch>
          </p:blipFill>
          <p:spPr>
            <a:xfrm>
              <a:off x="7566958" y="4801718"/>
              <a:ext cx="469963" cy="469963"/>
            </a:xfrm>
            <a:prstGeom prst="rect">
              <a:avLst/>
            </a:prstGeom>
          </p:spPr>
        </p:pic>
        <p:pic>
          <p:nvPicPr>
            <p:cNvPr id="50" name="Picture 49">
              <a:extLst>
                <a:ext uri="{FF2B5EF4-FFF2-40B4-BE49-F238E27FC236}">
                  <a16:creationId xmlns:a16="http://schemas.microsoft.com/office/drawing/2014/main" id="{149B6F6C-B1C7-47A1-A377-1822AD765F0B}"/>
                </a:ext>
              </a:extLst>
            </p:cNvPr>
            <p:cNvPicPr>
              <a:picLocks noChangeAspect="1"/>
            </p:cNvPicPr>
            <p:nvPr/>
          </p:nvPicPr>
          <p:blipFill>
            <a:blip r:embed="rId4"/>
            <a:stretch>
              <a:fillRect/>
            </a:stretch>
          </p:blipFill>
          <p:spPr>
            <a:xfrm>
              <a:off x="7135841" y="4794333"/>
              <a:ext cx="469963" cy="469963"/>
            </a:xfrm>
            <a:prstGeom prst="rect">
              <a:avLst/>
            </a:prstGeom>
          </p:spPr>
        </p:pic>
        <p:pic>
          <p:nvPicPr>
            <p:cNvPr id="51" name="Picture 50">
              <a:extLst>
                <a:ext uri="{FF2B5EF4-FFF2-40B4-BE49-F238E27FC236}">
                  <a16:creationId xmlns:a16="http://schemas.microsoft.com/office/drawing/2014/main" id="{C4F9C72C-DD60-4175-BD02-96E2D42D8475}"/>
                </a:ext>
              </a:extLst>
            </p:cNvPr>
            <p:cNvPicPr>
              <a:picLocks noChangeAspect="1"/>
            </p:cNvPicPr>
            <p:nvPr/>
          </p:nvPicPr>
          <p:blipFill>
            <a:blip r:embed="rId5"/>
            <a:stretch>
              <a:fillRect/>
            </a:stretch>
          </p:blipFill>
          <p:spPr>
            <a:xfrm>
              <a:off x="8027618" y="4801718"/>
              <a:ext cx="469963" cy="469963"/>
            </a:xfrm>
            <a:prstGeom prst="rect">
              <a:avLst/>
            </a:prstGeom>
          </p:spPr>
        </p:pic>
        <p:pic>
          <p:nvPicPr>
            <p:cNvPr id="52" name="Picture 51">
              <a:extLst>
                <a:ext uri="{FF2B5EF4-FFF2-40B4-BE49-F238E27FC236}">
                  <a16:creationId xmlns:a16="http://schemas.microsoft.com/office/drawing/2014/main" id="{6A0E0609-E778-41D3-892C-93EA07AA3FE8}"/>
                </a:ext>
              </a:extLst>
            </p:cNvPr>
            <p:cNvPicPr>
              <a:picLocks noChangeAspect="1"/>
            </p:cNvPicPr>
            <p:nvPr/>
          </p:nvPicPr>
          <p:blipFill>
            <a:blip r:embed="rId3"/>
            <a:stretch>
              <a:fillRect/>
            </a:stretch>
          </p:blipFill>
          <p:spPr>
            <a:xfrm>
              <a:off x="7792636" y="5402382"/>
              <a:ext cx="469963" cy="469963"/>
            </a:xfrm>
            <a:prstGeom prst="rect">
              <a:avLst/>
            </a:prstGeom>
          </p:spPr>
        </p:pic>
        <p:pic>
          <p:nvPicPr>
            <p:cNvPr id="53" name="Picture 52">
              <a:extLst>
                <a:ext uri="{FF2B5EF4-FFF2-40B4-BE49-F238E27FC236}">
                  <a16:creationId xmlns:a16="http://schemas.microsoft.com/office/drawing/2014/main" id="{B8159DB7-70B0-48CD-9E04-D0B2940E8B78}"/>
                </a:ext>
              </a:extLst>
            </p:cNvPr>
            <p:cNvPicPr>
              <a:picLocks noChangeAspect="1"/>
            </p:cNvPicPr>
            <p:nvPr/>
          </p:nvPicPr>
          <p:blipFill>
            <a:blip r:embed="rId4"/>
            <a:stretch>
              <a:fillRect/>
            </a:stretch>
          </p:blipFill>
          <p:spPr>
            <a:xfrm>
              <a:off x="7280276" y="5387610"/>
              <a:ext cx="469963" cy="469963"/>
            </a:xfrm>
            <a:prstGeom prst="rect">
              <a:avLst/>
            </a:prstGeom>
          </p:spPr>
        </p:pic>
        <p:pic>
          <p:nvPicPr>
            <p:cNvPr id="54" name="Picture 53">
              <a:extLst>
                <a:ext uri="{FF2B5EF4-FFF2-40B4-BE49-F238E27FC236}">
                  <a16:creationId xmlns:a16="http://schemas.microsoft.com/office/drawing/2014/main" id="{2D465313-5282-437B-A37D-53FE3C8998C6}"/>
                </a:ext>
              </a:extLst>
            </p:cNvPr>
            <p:cNvPicPr>
              <a:picLocks noChangeAspect="1"/>
            </p:cNvPicPr>
            <p:nvPr/>
          </p:nvPicPr>
          <p:blipFill>
            <a:blip r:embed="rId5"/>
            <a:stretch>
              <a:fillRect/>
            </a:stretch>
          </p:blipFill>
          <p:spPr>
            <a:xfrm>
              <a:off x="8349310" y="5402382"/>
              <a:ext cx="469963" cy="469963"/>
            </a:xfrm>
            <a:prstGeom prst="rect">
              <a:avLst/>
            </a:prstGeom>
          </p:spPr>
        </p:pic>
        <p:pic>
          <p:nvPicPr>
            <p:cNvPr id="55" name="Picture 54">
              <a:extLst>
                <a:ext uri="{FF2B5EF4-FFF2-40B4-BE49-F238E27FC236}">
                  <a16:creationId xmlns:a16="http://schemas.microsoft.com/office/drawing/2014/main" id="{1C1D109E-1756-4050-918F-A0AAFBF9B5B2}"/>
                </a:ext>
              </a:extLst>
            </p:cNvPr>
            <p:cNvPicPr>
              <a:picLocks noChangeAspect="1"/>
            </p:cNvPicPr>
            <p:nvPr/>
          </p:nvPicPr>
          <p:blipFill>
            <a:blip r:embed="rId3"/>
            <a:stretch>
              <a:fillRect/>
            </a:stretch>
          </p:blipFill>
          <p:spPr>
            <a:xfrm>
              <a:off x="10189028" y="5935176"/>
              <a:ext cx="469963" cy="469963"/>
            </a:xfrm>
            <a:prstGeom prst="rect">
              <a:avLst/>
            </a:prstGeom>
          </p:spPr>
        </p:pic>
        <p:pic>
          <p:nvPicPr>
            <p:cNvPr id="56" name="Picture 55">
              <a:extLst>
                <a:ext uri="{FF2B5EF4-FFF2-40B4-BE49-F238E27FC236}">
                  <a16:creationId xmlns:a16="http://schemas.microsoft.com/office/drawing/2014/main" id="{E2C00688-F0AA-4E9E-809A-000B33E2C32D}"/>
                </a:ext>
              </a:extLst>
            </p:cNvPr>
            <p:cNvPicPr>
              <a:picLocks noChangeAspect="1"/>
            </p:cNvPicPr>
            <p:nvPr/>
          </p:nvPicPr>
          <p:blipFill>
            <a:blip r:embed="rId4"/>
            <a:stretch>
              <a:fillRect/>
            </a:stretch>
          </p:blipFill>
          <p:spPr>
            <a:xfrm>
              <a:off x="9735754" y="5949948"/>
              <a:ext cx="469963" cy="469963"/>
            </a:xfrm>
            <a:prstGeom prst="rect">
              <a:avLst/>
            </a:prstGeom>
          </p:spPr>
        </p:pic>
        <p:pic>
          <p:nvPicPr>
            <p:cNvPr id="57" name="Picture 56">
              <a:extLst>
                <a:ext uri="{FF2B5EF4-FFF2-40B4-BE49-F238E27FC236}">
                  <a16:creationId xmlns:a16="http://schemas.microsoft.com/office/drawing/2014/main" id="{062C42F6-1828-4452-8857-CADC1994B1E9}"/>
                </a:ext>
              </a:extLst>
            </p:cNvPr>
            <p:cNvPicPr>
              <a:picLocks noChangeAspect="1"/>
            </p:cNvPicPr>
            <p:nvPr/>
          </p:nvPicPr>
          <p:blipFill>
            <a:blip r:embed="rId5"/>
            <a:stretch>
              <a:fillRect/>
            </a:stretch>
          </p:blipFill>
          <p:spPr>
            <a:xfrm>
              <a:off x="10686617" y="5935176"/>
              <a:ext cx="469963" cy="469963"/>
            </a:xfrm>
            <a:prstGeom prst="rect">
              <a:avLst/>
            </a:prstGeom>
          </p:spPr>
        </p:pic>
      </p:grpSp>
      <p:pic>
        <p:nvPicPr>
          <p:cNvPr id="60" name="Picture 59">
            <a:extLst>
              <a:ext uri="{FF2B5EF4-FFF2-40B4-BE49-F238E27FC236}">
                <a16:creationId xmlns:a16="http://schemas.microsoft.com/office/drawing/2014/main" id="{27742CDF-B45F-4CDA-860D-6D215E7DD871}"/>
              </a:ext>
            </a:extLst>
          </p:cNvPr>
          <p:cNvPicPr>
            <a:picLocks noChangeAspect="1"/>
          </p:cNvPicPr>
          <p:nvPr/>
        </p:nvPicPr>
        <p:blipFill>
          <a:blip r:embed="rId6"/>
          <a:stretch>
            <a:fillRect/>
          </a:stretch>
        </p:blipFill>
        <p:spPr>
          <a:xfrm>
            <a:off x="1413119" y="824440"/>
            <a:ext cx="9022862" cy="1018120"/>
          </a:xfrm>
          <a:prstGeom prst="rect">
            <a:avLst/>
          </a:prstGeom>
        </p:spPr>
      </p:pic>
    </p:spTree>
    <p:extLst>
      <p:ext uri="{BB962C8B-B14F-4D97-AF65-F5344CB8AC3E}">
        <p14:creationId xmlns:p14="http://schemas.microsoft.com/office/powerpoint/2010/main" val="37624614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14:bounceEnd="66000">
                                          <p:cBhvr additive="base">
                                            <p:cTn id="7" dur="1000" fill="hold"/>
                                            <p:tgtEl>
                                              <p:spTgt spid="47"/>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4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additive="base">
                                            <p:cTn id="7" dur="1000" fill="hold"/>
                                            <p:tgtEl>
                                              <p:spTgt spid="47"/>
                                            </p:tgtEl>
                                            <p:attrNameLst>
                                              <p:attrName>ppt_x</p:attrName>
                                            </p:attrNameLst>
                                          </p:cBhvr>
                                          <p:tavLst>
                                            <p:tav tm="0">
                                              <p:val>
                                                <p:strVal val="#ppt_x"/>
                                              </p:val>
                                            </p:tav>
                                            <p:tav tm="100000">
                                              <p:val>
                                                <p:strVal val="#ppt_x"/>
                                              </p:val>
                                            </p:tav>
                                          </p:tavLst>
                                        </p:anim>
                                        <p:anim calcmode="lin" valueType="num">
                                          <p:cBhvr additive="base">
                                            <p:cTn id="8" dur="1000" fill="hold"/>
                                            <p:tgtEl>
                                              <p:spTgt spid="4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048539B-163E-4CA6-82B1-D6DF36CB744C}"/>
              </a:ext>
            </a:extLst>
          </p:cNvPr>
          <p:cNvPicPr>
            <a:picLocks noChangeAspect="1"/>
          </p:cNvPicPr>
          <p:nvPr/>
        </p:nvPicPr>
        <p:blipFill>
          <a:blip r:embed="rId2"/>
          <a:stretch>
            <a:fillRect/>
          </a:stretch>
        </p:blipFill>
        <p:spPr>
          <a:xfrm>
            <a:off x="7359692" y="3429000"/>
            <a:ext cx="4489408" cy="3019425"/>
          </a:xfrm>
          <a:prstGeom prst="rect">
            <a:avLst/>
          </a:prstGeom>
        </p:spPr>
      </p:pic>
      <p:sp>
        <p:nvSpPr>
          <p:cNvPr id="6" name="TextBox 5">
            <a:extLst>
              <a:ext uri="{FF2B5EF4-FFF2-40B4-BE49-F238E27FC236}">
                <a16:creationId xmlns:a16="http://schemas.microsoft.com/office/drawing/2014/main" id="{10D8FA60-73A9-41E6-8719-DEEAC2349888}"/>
              </a:ext>
            </a:extLst>
          </p:cNvPr>
          <p:cNvSpPr txBox="1"/>
          <p:nvPr/>
        </p:nvSpPr>
        <p:spPr>
          <a:xfrm>
            <a:off x="590550" y="1190625"/>
            <a:ext cx="11039475" cy="452431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xuân, cây gạo gọi đến bao nhiêu là chim ríu rít. Từ xa nhìn lại, cây gạo sừng sững như một tháp đèn khổng lồ. Hàng ngàn bông hoa là hàng ngàn ngọn lửa hồng tươi. Hàng ngàn búp nõn là hàng ngàn ánh nến trong xanh. Tất cả đều lóng lánh, lung linh trong nắng. Chào mào, sáo sậu, sáo đen,… đàn đàn lũ lũ bay đi bay về, lượn lên lượn xuống. Chúng nó gọi nhau, trò chuyện, trêu ghẹo và cãi nhau, ồn mà vui không thể tưởng được. Ngày hội mùa xuân đấy!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Cây gạo già mỗi năm lại trở lại tuổi xuân, cành nặng trĩu những hoa đỏ mọng và đầy tiếng chim hót.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Hết mùa hoa, chim chóc cũng vãn. Cây gạo chấm dứt những ngày tưng bừng, ồn ã, lại trở về với dáng vẻ xanh mát, trầm tư. Cây đứng im, cao lớn, hiền lành, làm tiêu cho những con đò cập bến và cho những đứa con về thăm quê mẹ.</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Vũ Tú Nam</a:t>
            </a:r>
          </a:p>
        </p:txBody>
      </p:sp>
      <p:pic>
        <p:nvPicPr>
          <p:cNvPr id="29" name="Picture 28">
            <a:extLst>
              <a:ext uri="{FF2B5EF4-FFF2-40B4-BE49-F238E27FC236}">
                <a16:creationId xmlns:a16="http://schemas.microsoft.com/office/drawing/2014/main" id="{22948529-BD0D-4269-8BA6-DFA8D0FB6E70}"/>
              </a:ext>
            </a:extLst>
          </p:cNvPr>
          <p:cNvPicPr>
            <a:picLocks noChangeAspect="1"/>
          </p:cNvPicPr>
          <p:nvPr/>
        </p:nvPicPr>
        <p:blipFill>
          <a:blip r:embed="rId3"/>
          <a:stretch>
            <a:fillRect/>
          </a:stretch>
        </p:blipFill>
        <p:spPr>
          <a:xfrm>
            <a:off x="4984878" y="337524"/>
            <a:ext cx="2908044" cy="963251"/>
          </a:xfrm>
          <a:prstGeom prst="rect">
            <a:avLst/>
          </a:prstGeom>
        </p:spPr>
      </p:pic>
    </p:spTree>
    <p:extLst>
      <p:ext uri="{BB962C8B-B14F-4D97-AF65-F5344CB8AC3E}">
        <p14:creationId xmlns:p14="http://schemas.microsoft.com/office/powerpoint/2010/main" val="42200793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7C75C0D-621D-402B-8D71-31DCFBB46F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sp>
        <p:nvSpPr>
          <p:cNvPr id="12" name="矩形 11">
            <a:extLst>
              <a:ext uri="{FF2B5EF4-FFF2-40B4-BE49-F238E27FC236}">
                <a16:creationId xmlns:a16="http://schemas.microsoft.com/office/drawing/2014/main" id="{C87B4F19-8E90-404F-BDF3-0A53CF75F962}"/>
              </a:ext>
            </a:extLst>
          </p:cNvPr>
          <p:cNvSpPr/>
          <p:nvPr/>
        </p:nvSpPr>
        <p:spPr>
          <a:xfrm>
            <a:off x="1697014" y="1520732"/>
            <a:ext cx="8801224" cy="3825002"/>
          </a:xfrm>
          <a:prstGeom prst="rect">
            <a:avLst/>
          </a:prstGeom>
          <a:solidFill>
            <a:schemeClr val="bg1"/>
          </a:solidFill>
          <a:ln>
            <a:solidFill>
              <a:schemeClr val="bg1">
                <a:lumMod val="85000"/>
              </a:schemeClr>
            </a:solidFill>
          </a:ln>
          <a:effectLst>
            <a:outerShdw blurRad="279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panose="020F0502020204030204"/>
              <a:cs typeface="+mn-ea"/>
              <a:sym typeface="+mn-lt"/>
            </a:endParaRPr>
          </a:p>
        </p:txBody>
      </p:sp>
      <p:pic>
        <p:nvPicPr>
          <p:cNvPr id="9" name="Picture 8">
            <a:extLst>
              <a:ext uri="{FF2B5EF4-FFF2-40B4-BE49-F238E27FC236}">
                <a16:creationId xmlns:a16="http://schemas.microsoft.com/office/drawing/2014/main" id="{AD5CD55E-BE04-46B2-91D9-2E1A9309EAC1}"/>
              </a:ext>
            </a:extLst>
          </p:cNvPr>
          <p:cNvPicPr>
            <a:picLocks noChangeAspect="1"/>
          </p:cNvPicPr>
          <p:nvPr/>
        </p:nvPicPr>
        <p:blipFill rotWithShape="1">
          <a:blip r:embed="rId4"/>
          <a:srcRect l="11438"/>
          <a:stretch/>
        </p:blipFill>
        <p:spPr>
          <a:xfrm>
            <a:off x="1816969" y="2157072"/>
            <a:ext cx="8368716" cy="1852954"/>
          </a:xfrm>
          <a:prstGeom prst="rect">
            <a:avLst/>
          </a:prstGeom>
        </p:spPr>
      </p:pic>
    </p:spTree>
    <p:extLst>
      <p:ext uri="{BB962C8B-B14F-4D97-AF65-F5344CB8AC3E}">
        <p14:creationId xmlns:p14="http://schemas.microsoft.com/office/powerpoint/2010/main" val="8782742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DF18B36C-B6F8-40F6-9C9F-4CED488FAF96}"/>
              </a:ext>
            </a:extLst>
          </p:cNvPr>
          <p:cNvPicPr>
            <a:picLocks noChangeAspect="1"/>
          </p:cNvPicPr>
          <p:nvPr/>
        </p:nvPicPr>
        <p:blipFill>
          <a:blip r:embed="rId3"/>
          <a:stretch>
            <a:fillRect/>
          </a:stretch>
        </p:blipFill>
        <p:spPr>
          <a:xfrm>
            <a:off x="-554457" y="1"/>
            <a:ext cx="12746457" cy="7185923"/>
          </a:xfrm>
          <a:prstGeom prst="rect">
            <a:avLst/>
          </a:prstGeom>
        </p:spPr>
      </p:pic>
      <p:sp>
        <p:nvSpPr>
          <p:cNvPr id="2" name="Rectangle 1">
            <a:extLst>
              <a:ext uri="{FF2B5EF4-FFF2-40B4-BE49-F238E27FC236}">
                <a16:creationId xmlns:a16="http://schemas.microsoft.com/office/drawing/2014/main" id="{D20B2BF6-830C-4116-B20A-A11D2343221B}"/>
              </a:ext>
            </a:extLst>
          </p:cNvPr>
          <p:cNvSpPr/>
          <p:nvPr/>
        </p:nvSpPr>
        <p:spPr>
          <a:xfrm>
            <a:off x="1475362" y="445993"/>
            <a:ext cx="9241276" cy="1322961"/>
          </a:xfrm>
          <a:prstGeom prst="rect">
            <a:avLst/>
          </a:prstGeom>
          <a:solidFill>
            <a:schemeClr val="accent4">
              <a:lumMod val="20000"/>
              <a:lumOff val="8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lIns="91412" tIns="45719" rIns="91412" bIns="45719" rtlCol="0" anchor="t"/>
          <a:lstStyle/>
          <a:p>
            <a:pPr algn="ctr" defTabSz="914060">
              <a:defRPr/>
            </a:pPr>
            <a:r>
              <a:rPr lang="en-US" sz="3733" u="sng" dirty="0" err="1">
                <a:solidFill>
                  <a:srgbClr val="00B050"/>
                </a:solidFill>
                <a:latin typeface="Arial" pitchFamily="34" charset="0"/>
                <a:cs typeface="Arial" pitchFamily="34" charset="0"/>
                <a:sym typeface="Arial"/>
              </a:rPr>
              <a:t>Câu</a:t>
            </a:r>
            <a:r>
              <a:rPr lang="en-US" sz="3733" u="sng" dirty="0">
                <a:solidFill>
                  <a:srgbClr val="00B050"/>
                </a:solidFill>
                <a:latin typeface="Arial" pitchFamily="34" charset="0"/>
                <a:cs typeface="Arial" pitchFamily="34" charset="0"/>
                <a:sym typeface="Arial"/>
              </a:rPr>
              <a:t> 1:</a:t>
            </a:r>
            <a:r>
              <a:rPr lang="en-US" sz="3733" dirty="0">
                <a:solidFill>
                  <a:prstClr val="black"/>
                </a:solidFill>
                <a:latin typeface="Arial" pitchFamily="34" charset="0"/>
                <a:cs typeface="Arial" pitchFamily="34" charset="0"/>
                <a:sym typeface="Arial"/>
              </a:rPr>
              <a:t> </a:t>
            </a:r>
            <a:r>
              <a:rPr lang="vi-VN" sz="3733" dirty="0">
                <a:solidFill>
                  <a:prstClr val="black"/>
                </a:solidFill>
                <a:cs typeface="Arial" pitchFamily="34" charset="0"/>
                <a:sym typeface="Arial"/>
              </a:rPr>
              <a:t>Cây gì thẳng tắp trước nhà</a:t>
            </a:r>
          </a:p>
          <a:p>
            <a:pPr algn="ctr" defTabSz="914060">
              <a:defRPr/>
            </a:pPr>
            <a:r>
              <a:rPr lang="vi-VN" sz="3733" dirty="0">
                <a:solidFill>
                  <a:prstClr val="black"/>
                </a:solidFill>
                <a:cs typeface="Arial" pitchFamily="34" charset="0"/>
                <a:sym typeface="Arial"/>
              </a:rPr>
              <a:t>Trái ngon dành tặng riêng bà, bà ơi?</a:t>
            </a:r>
            <a:endParaRPr lang="en-US" sz="3733" dirty="0">
              <a:solidFill>
                <a:prstClr val="black"/>
              </a:solidFill>
              <a:latin typeface="Arial" pitchFamily="34" charset="0"/>
              <a:cs typeface="Arial" pitchFamily="34" charset="0"/>
              <a:sym typeface="Arial"/>
            </a:endParaRPr>
          </a:p>
        </p:txBody>
      </p:sp>
      <p:sp>
        <p:nvSpPr>
          <p:cNvPr id="3" name="Rectangle: Rounded Corners 2">
            <a:extLst>
              <a:ext uri="{FF2B5EF4-FFF2-40B4-BE49-F238E27FC236}">
                <a16:creationId xmlns:a16="http://schemas.microsoft.com/office/drawing/2014/main" id="{0094D2C1-7CAD-4D15-8C6B-36FCFC71A3AA}"/>
              </a:ext>
            </a:extLst>
          </p:cNvPr>
          <p:cNvSpPr/>
          <p:nvPr/>
        </p:nvSpPr>
        <p:spPr>
          <a:xfrm>
            <a:off x="2912773" y="2549197"/>
            <a:ext cx="6974177" cy="1584653"/>
          </a:xfrm>
          <a:prstGeom prst="roundRect">
            <a:avLst/>
          </a:prstGeom>
          <a:solidFill>
            <a:srgbClr val="FFFFCD"/>
          </a:solidFill>
        </p:spPr>
        <p:style>
          <a:lnRef idx="1">
            <a:schemeClr val="accent6"/>
          </a:lnRef>
          <a:fillRef idx="2">
            <a:schemeClr val="accent6"/>
          </a:fillRef>
          <a:effectRef idx="1">
            <a:schemeClr val="accent6"/>
          </a:effectRef>
          <a:fontRef idx="minor">
            <a:schemeClr val="dk1"/>
          </a:fontRef>
        </p:style>
        <p:txBody>
          <a:bodyPr lIns="91412" tIns="45719" rIns="91412" bIns="45719" rtlCol="0" anchor="ctr"/>
          <a:lstStyle/>
          <a:p>
            <a:pPr algn="ctr" defTabSz="913516">
              <a:defRPr/>
            </a:pPr>
            <a:r>
              <a:rPr lang="en-US" sz="4800" b="1" dirty="0" err="1">
                <a:solidFill>
                  <a:srgbClr val="C00000"/>
                </a:solidFill>
                <a:latin typeface="Arial" pitchFamily="34" charset="0"/>
                <a:cs typeface="Arial" pitchFamily="34" charset="0"/>
                <a:sym typeface="Arial"/>
              </a:rPr>
              <a:t>Đáp</a:t>
            </a:r>
            <a:r>
              <a:rPr lang="en-US" sz="4800" b="1" dirty="0">
                <a:solidFill>
                  <a:srgbClr val="C00000"/>
                </a:solidFill>
                <a:latin typeface="Arial" pitchFamily="34" charset="0"/>
                <a:cs typeface="Arial" pitchFamily="34" charset="0"/>
                <a:sym typeface="Arial"/>
              </a:rPr>
              <a:t> </a:t>
            </a:r>
            <a:r>
              <a:rPr lang="en-US" sz="4800" b="1" dirty="0" err="1">
                <a:solidFill>
                  <a:srgbClr val="C00000"/>
                </a:solidFill>
                <a:latin typeface="Arial" pitchFamily="34" charset="0"/>
                <a:cs typeface="Arial" pitchFamily="34" charset="0"/>
                <a:sym typeface="Arial"/>
              </a:rPr>
              <a:t>án</a:t>
            </a:r>
            <a:r>
              <a:rPr lang="en-US" sz="4800" b="1" dirty="0">
                <a:solidFill>
                  <a:srgbClr val="C00000"/>
                </a:solidFill>
                <a:latin typeface="Arial" pitchFamily="34" charset="0"/>
                <a:cs typeface="Arial" pitchFamily="34" charset="0"/>
                <a:sym typeface="Arial"/>
              </a:rPr>
              <a:t>: </a:t>
            </a:r>
            <a:r>
              <a:rPr lang="en-US" sz="4800" b="1" dirty="0" err="1">
                <a:solidFill>
                  <a:srgbClr val="C00000"/>
                </a:solidFill>
                <a:latin typeface="Arial" pitchFamily="34" charset="0"/>
                <a:cs typeface="Arial" pitchFamily="34" charset="0"/>
                <a:sym typeface="Arial"/>
              </a:rPr>
              <a:t>Cây</a:t>
            </a:r>
            <a:r>
              <a:rPr lang="en-US" sz="4800" b="1" dirty="0">
                <a:solidFill>
                  <a:srgbClr val="C00000"/>
                </a:solidFill>
                <a:latin typeface="Arial" pitchFamily="34" charset="0"/>
                <a:cs typeface="Arial" pitchFamily="34" charset="0"/>
                <a:sym typeface="Arial"/>
              </a:rPr>
              <a:t> </a:t>
            </a:r>
            <a:r>
              <a:rPr lang="en-US" sz="4800" b="1" dirty="0" err="1">
                <a:solidFill>
                  <a:srgbClr val="C00000"/>
                </a:solidFill>
                <a:latin typeface="Arial" pitchFamily="34" charset="0"/>
                <a:cs typeface="Arial" pitchFamily="34" charset="0"/>
                <a:sym typeface="Arial"/>
              </a:rPr>
              <a:t>cau</a:t>
            </a:r>
            <a:endParaRPr lang="en-US" sz="4800" b="1" dirty="0">
              <a:solidFill>
                <a:srgbClr val="C00000"/>
              </a:solidFill>
              <a:latin typeface="Arial" pitchFamily="34" charset="0"/>
              <a:cs typeface="Arial" pitchFamily="34" charset="0"/>
              <a:sym typeface="Arial"/>
            </a:endParaRPr>
          </a:p>
        </p:txBody>
      </p:sp>
      <p:sp>
        <p:nvSpPr>
          <p:cNvPr id="4" name="Arrow: Left 3">
            <a:hlinkClick r:id="rId4" action="ppaction://hlinksldjump"/>
            <a:extLst>
              <a:ext uri="{FF2B5EF4-FFF2-40B4-BE49-F238E27FC236}">
                <a16:creationId xmlns:a16="http://schemas.microsoft.com/office/drawing/2014/main" id="{B98CEA90-515B-4C26-98FB-067A3319267A}"/>
              </a:ext>
            </a:extLst>
          </p:cNvPr>
          <p:cNvSpPr/>
          <p:nvPr/>
        </p:nvSpPr>
        <p:spPr>
          <a:xfrm>
            <a:off x="10418343" y="5768501"/>
            <a:ext cx="1381327" cy="1089499"/>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19" rIns="91412" bIns="45719" rtlCol="0" anchor="ctr"/>
          <a:lstStyle/>
          <a:p>
            <a:pPr algn="ctr" defTabSz="914060">
              <a:defRPr/>
            </a:pPr>
            <a:endParaRPr lang="en-US" sz="1867">
              <a:solidFill>
                <a:prstClr val="white"/>
              </a:solidFill>
              <a:latin typeface="等线"/>
              <a:sym typeface="Arial"/>
            </a:endParaRPr>
          </a:p>
        </p:txBody>
      </p:sp>
    </p:spTree>
    <p:extLst>
      <p:ext uri="{BB962C8B-B14F-4D97-AF65-F5344CB8AC3E}">
        <p14:creationId xmlns:p14="http://schemas.microsoft.com/office/powerpoint/2010/main" val="5375614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subTnLst>
                                    <p:audio>
                                      <p:cMediaNode>
                                        <p:cTn display="0" masterRel="sameClick">
                                          <p:stCondLst>
                                            <p:cond evt="begin" delay="0">
                                              <p:tn val="16"/>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hlinkClick r:id="rId3" action="ppaction://hlinksldjump"/>
            <a:extLst>
              <a:ext uri="{FF2B5EF4-FFF2-40B4-BE49-F238E27FC236}">
                <a16:creationId xmlns:a16="http://schemas.microsoft.com/office/drawing/2014/main" id="{DF18B36C-B6F8-40F6-9C9F-4CED488FAF96}"/>
              </a:ext>
            </a:extLst>
          </p:cNvPr>
          <p:cNvPicPr>
            <a:picLocks noChangeAspect="1"/>
          </p:cNvPicPr>
          <p:nvPr/>
        </p:nvPicPr>
        <p:blipFill>
          <a:blip r:embed="rId4"/>
          <a:stretch>
            <a:fillRect/>
          </a:stretch>
        </p:blipFill>
        <p:spPr>
          <a:xfrm>
            <a:off x="-554458" y="0"/>
            <a:ext cx="12746457" cy="7185923"/>
          </a:xfrm>
          <a:prstGeom prst="rect">
            <a:avLst/>
          </a:prstGeom>
        </p:spPr>
      </p:pic>
      <p:sp>
        <p:nvSpPr>
          <p:cNvPr id="3" name="Rectangle 2">
            <a:extLst>
              <a:ext uri="{FF2B5EF4-FFF2-40B4-BE49-F238E27FC236}">
                <a16:creationId xmlns:a16="http://schemas.microsoft.com/office/drawing/2014/main" id="{3C852C89-7D54-4547-B628-594E41C66954}"/>
              </a:ext>
            </a:extLst>
          </p:cNvPr>
          <p:cNvSpPr/>
          <p:nvPr/>
        </p:nvSpPr>
        <p:spPr>
          <a:xfrm>
            <a:off x="1867722" y="359924"/>
            <a:ext cx="9241276" cy="2488051"/>
          </a:xfrm>
          <a:prstGeom prst="rect">
            <a:avLst/>
          </a:prstGeom>
          <a:solidFill>
            <a:schemeClr val="accent4">
              <a:lumMod val="20000"/>
              <a:lumOff val="8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lIns="91424" tIns="45719" rIns="91424" bIns="45719" rtlCol="0" anchor="t"/>
          <a:lstStyle/>
          <a:p>
            <a:pPr algn="ctr" defTabSz="914060">
              <a:defRPr/>
            </a:pPr>
            <a:r>
              <a:rPr lang="en-US" sz="3733" b="1" u="sng" dirty="0" err="1">
                <a:solidFill>
                  <a:prstClr val="black"/>
                </a:solidFill>
                <a:latin typeface="Calibri" panose="020F0502020204030204" pitchFamily="34" charset="0"/>
                <a:cs typeface="Calibri" panose="020F0502020204030204" pitchFamily="34" charset="0"/>
                <a:sym typeface="Arial"/>
              </a:rPr>
              <a:t>Câu</a:t>
            </a:r>
            <a:r>
              <a:rPr lang="en-US" sz="3733" b="1" u="sng" dirty="0">
                <a:solidFill>
                  <a:prstClr val="black"/>
                </a:solidFill>
                <a:latin typeface="Calibri" panose="020F0502020204030204" pitchFamily="34" charset="0"/>
                <a:cs typeface="Calibri" panose="020F0502020204030204" pitchFamily="34" charset="0"/>
                <a:sym typeface="Arial"/>
              </a:rPr>
              <a:t> 2: </a:t>
            </a:r>
            <a:r>
              <a:rPr lang="vi-VN" sz="3733" dirty="0">
                <a:solidFill>
                  <a:prstClr val="black"/>
                </a:solidFill>
                <a:latin typeface="Calibri" panose="020F0502020204030204" pitchFamily="34" charset="0"/>
                <a:cs typeface="Calibri" panose="020F0502020204030204" pitchFamily="34" charset="0"/>
                <a:sym typeface="Arial"/>
              </a:rPr>
              <a:t>Thân nhiều gai nhọn</a:t>
            </a:r>
          </a:p>
          <a:p>
            <a:pPr algn="ctr" defTabSz="914060">
              <a:defRPr/>
            </a:pPr>
            <a:r>
              <a:rPr lang="vi-VN" sz="3733" dirty="0">
                <a:solidFill>
                  <a:prstClr val="black"/>
                </a:solidFill>
                <a:latin typeface="Calibri" panose="020F0502020204030204" pitchFamily="34" charset="0"/>
                <a:cs typeface="Calibri" panose="020F0502020204030204" pitchFamily="34" charset="0"/>
                <a:sym typeface="Arial"/>
              </a:rPr>
              <a:t>Hoa trắng ngát thơm</a:t>
            </a:r>
          </a:p>
          <a:p>
            <a:pPr algn="ctr" defTabSz="914060">
              <a:defRPr/>
            </a:pPr>
            <a:r>
              <a:rPr lang="vi-VN" sz="3733" dirty="0">
                <a:solidFill>
                  <a:prstClr val="black"/>
                </a:solidFill>
                <a:latin typeface="Calibri" panose="020F0502020204030204" pitchFamily="34" charset="0"/>
                <a:cs typeface="Calibri" panose="020F0502020204030204" pitchFamily="34" charset="0"/>
                <a:sym typeface="Arial"/>
              </a:rPr>
              <a:t>Cành trĩu quả tròn</a:t>
            </a:r>
          </a:p>
          <a:p>
            <a:pPr algn="ctr" defTabSz="914060">
              <a:defRPr/>
            </a:pPr>
            <a:r>
              <a:rPr lang="vi-VN" sz="3733" dirty="0">
                <a:solidFill>
                  <a:prstClr val="black"/>
                </a:solidFill>
                <a:latin typeface="Calibri" panose="020F0502020204030204" pitchFamily="34" charset="0"/>
                <a:cs typeface="Calibri" panose="020F0502020204030204" pitchFamily="34" charset="0"/>
                <a:sym typeface="Arial"/>
              </a:rPr>
              <a:t>Mang đầy múi ngọt</a:t>
            </a:r>
            <a:endParaRPr lang="en-US" sz="3733" dirty="0">
              <a:solidFill>
                <a:prstClr val="black"/>
              </a:solidFill>
              <a:latin typeface="Calibri" panose="020F0502020204030204" pitchFamily="34" charset="0"/>
              <a:cs typeface="Calibri" panose="020F0502020204030204" pitchFamily="34" charset="0"/>
              <a:sym typeface="Arial"/>
            </a:endParaRPr>
          </a:p>
        </p:txBody>
      </p:sp>
      <p:sp>
        <p:nvSpPr>
          <p:cNvPr id="4" name="Rectangle: Rounded Corners 3">
            <a:extLst>
              <a:ext uri="{FF2B5EF4-FFF2-40B4-BE49-F238E27FC236}">
                <a16:creationId xmlns:a16="http://schemas.microsoft.com/office/drawing/2014/main" id="{733B3330-D4B2-4AB3-AB1F-4DBAC641DC12}"/>
              </a:ext>
            </a:extLst>
          </p:cNvPr>
          <p:cNvSpPr/>
          <p:nvPr/>
        </p:nvSpPr>
        <p:spPr>
          <a:xfrm>
            <a:off x="3752850" y="3629025"/>
            <a:ext cx="5604782" cy="1171778"/>
          </a:xfrm>
          <a:prstGeom prst="roundRect">
            <a:avLst/>
          </a:prstGeom>
          <a:solidFill>
            <a:srgbClr val="FFFFCD"/>
          </a:solidFill>
        </p:spPr>
        <p:style>
          <a:lnRef idx="1">
            <a:schemeClr val="accent6"/>
          </a:lnRef>
          <a:fillRef idx="2">
            <a:schemeClr val="accent6"/>
          </a:fillRef>
          <a:effectRef idx="1">
            <a:schemeClr val="accent6"/>
          </a:effectRef>
          <a:fontRef idx="minor">
            <a:schemeClr val="dk1"/>
          </a:fontRef>
        </p:style>
        <p:txBody>
          <a:bodyPr lIns="91424" tIns="45719" rIns="91424" bIns="45719" rtlCol="0" anchor="ctr"/>
          <a:lstStyle/>
          <a:p>
            <a:pPr algn="ctr" defTabSz="913516">
              <a:defRPr/>
            </a:pPr>
            <a:r>
              <a:rPr lang="en-US" sz="4800" dirty="0" err="1">
                <a:solidFill>
                  <a:srgbClr val="C00000"/>
                </a:solidFill>
                <a:latin typeface="Arial" pitchFamily="34" charset="0"/>
                <a:cs typeface="Arial" pitchFamily="34" charset="0"/>
                <a:sym typeface="Arial"/>
              </a:rPr>
              <a:t>Đáp</a:t>
            </a:r>
            <a:r>
              <a:rPr lang="en-US" sz="4800" dirty="0">
                <a:solidFill>
                  <a:srgbClr val="C00000"/>
                </a:solidFill>
                <a:latin typeface="Arial" pitchFamily="34" charset="0"/>
                <a:cs typeface="Arial" pitchFamily="34" charset="0"/>
                <a:sym typeface="Arial"/>
              </a:rPr>
              <a:t> </a:t>
            </a:r>
            <a:r>
              <a:rPr lang="en-US" sz="4800" dirty="0" err="1">
                <a:solidFill>
                  <a:srgbClr val="C00000"/>
                </a:solidFill>
                <a:latin typeface="Arial" pitchFamily="34" charset="0"/>
                <a:cs typeface="Arial" pitchFamily="34" charset="0"/>
                <a:sym typeface="Arial"/>
              </a:rPr>
              <a:t>án</a:t>
            </a:r>
            <a:r>
              <a:rPr lang="en-US" sz="4800" dirty="0">
                <a:solidFill>
                  <a:srgbClr val="C00000"/>
                </a:solidFill>
                <a:latin typeface="Arial" pitchFamily="34" charset="0"/>
                <a:cs typeface="Arial" pitchFamily="34" charset="0"/>
                <a:sym typeface="Arial"/>
              </a:rPr>
              <a:t>: </a:t>
            </a:r>
            <a:r>
              <a:rPr lang="en-US" sz="4800" dirty="0" err="1">
                <a:solidFill>
                  <a:srgbClr val="C00000"/>
                </a:solidFill>
                <a:latin typeface="Arial" pitchFamily="34" charset="0"/>
                <a:cs typeface="Arial" pitchFamily="34" charset="0"/>
                <a:sym typeface="Arial"/>
              </a:rPr>
              <a:t>Cây</a:t>
            </a:r>
            <a:r>
              <a:rPr lang="en-US" sz="4800" dirty="0">
                <a:solidFill>
                  <a:srgbClr val="C00000"/>
                </a:solidFill>
                <a:latin typeface="Arial" pitchFamily="34" charset="0"/>
                <a:cs typeface="Arial" pitchFamily="34" charset="0"/>
                <a:sym typeface="Arial"/>
              </a:rPr>
              <a:t> </a:t>
            </a:r>
            <a:r>
              <a:rPr lang="en-US" sz="4800" dirty="0" err="1">
                <a:solidFill>
                  <a:srgbClr val="C00000"/>
                </a:solidFill>
                <a:latin typeface="Arial" pitchFamily="34" charset="0"/>
                <a:cs typeface="Arial" pitchFamily="34" charset="0"/>
                <a:sym typeface="Arial"/>
              </a:rPr>
              <a:t>bưởi</a:t>
            </a:r>
            <a:endParaRPr lang="en-US" sz="4800" dirty="0">
              <a:solidFill>
                <a:srgbClr val="C00000"/>
              </a:solidFill>
              <a:latin typeface="Arial" pitchFamily="34" charset="0"/>
              <a:cs typeface="Arial" pitchFamily="34" charset="0"/>
              <a:sym typeface="Arial"/>
            </a:endParaRPr>
          </a:p>
        </p:txBody>
      </p:sp>
      <p:sp>
        <p:nvSpPr>
          <p:cNvPr id="7" name="Arrow: Left 6">
            <a:hlinkClick r:id="rId3" action="ppaction://hlinksldjump"/>
            <a:extLst>
              <a:ext uri="{FF2B5EF4-FFF2-40B4-BE49-F238E27FC236}">
                <a16:creationId xmlns:a16="http://schemas.microsoft.com/office/drawing/2014/main" id="{F39962FF-3145-4126-B363-D06BCEA89F2E}"/>
              </a:ext>
            </a:extLst>
          </p:cNvPr>
          <p:cNvSpPr/>
          <p:nvPr/>
        </p:nvSpPr>
        <p:spPr>
          <a:xfrm>
            <a:off x="10418335" y="5768501"/>
            <a:ext cx="1381327" cy="1089499"/>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9" rIns="91424" bIns="45719" rtlCol="0" anchor="ctr"/>
          <a:lstStyle/>
          <a:p>
            <a:pPr algn="ctr" defTabSz="914196">
              <a:defRPr/>
            </a:pPr>
            <a:endParaRPr lang="en-US" sz="1867">
              <a:solidFill>
                <a:prstClr val="white"/>
              </a:solidFill>
              <a:latin typeface="等线"/>
              <a:sym typeface="Arial"/>
            </a:endParaRPr>
          </a:p>
        </p:txBody>
      </p:sp>
    </p:spTree>
    <p:extLst>
      <p:ext uri="{BB962C8B-B14F-4D97-AF65-F5344CB8AC3E}">
        <p14:creationId xmlns:p14="http://schemas.microsoft.com/office/powerpoint/2010/main" val="40493780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2" name="Am-thanh-tra-loi-dung-www_nhacchuongvui_com.wav"/>
                                        </p:tgtEl>
                                      </p:cMediaNode>
                                    </p:audio>
                                  </p:subTnLst>
                                </p:cTn>
                              </p:par>
                              <p:par>
                                <p:cTn id="13" presetID="32" presetClass="emph" presetSubtype="0" repeatCount="indefinite" fill="hold" grpId="0" nodeType="withEffect">
                                  <p:stCondLst>
                                    <p:cond delay="0"/>
                                  </p:stCondLst>
                                  <p:childTnLst>
                                    <p:animRot by="120000">
                                      <p:cBhvr>
                                        <p:cTn id="14" dur="100" fill="hold">
                                          <p:stCondLst>
                                            <p:cond delay="0"/>
                                          </p:stCondLst>
                                        </p:cTn>
                                        <p:tgtEl>
                                          <p:spTgt spid="7"/>
                                        </p:tgtEl>
                                        <p:attrNameLst>
                                          <p:attrName>r</p:attrName>
                                        </p:attrNameLst>
                                      </p:cBhvr>
                                    </p:animRot>
                                    <p:animRot by="-240000">
                                      <p:cBhvr>
                                        <p:cTn id="15" dur="200" fill="hold">
                                          <p:stCondLst>
                                            <p:cond delay="200"/>
                                          </p:stCondLst>
                                        </p:cTn>
                                        <p:tgtEl>
                                          <p:spTgt spid="7"/>
                                        </p:tgtEl>
                                        <p:attrNameLst>
                                          <p:attrName>r</p:attrName>
                                        </p:attrNameLst>
                                      </p:cBhvr>
                                    </p:animRot>
                                    <p:animRot by="240000">
                                      <p:cBhvr>
                                        <p:cTn id="16" dur="200" fill="hold">
                                          <p:stCondLst>
                                            <p:cond delay="400"/>
                                          </p:stCondLst>
                                        </p:cTn>
                                        <p:tgtEl>
                                          <p:spTgt spid="7"/>
                                        </p:tgtEl>
                                        <p:attrNameLst>
                                          <p:attrName>r</p:attrName>
                                        </p:attrNameLst>
                                      </p:cBhvr>
                                    </p:animRot>
                                    <p:animRot by="-240000">
                                      <p:cBhvr>
                                        <p:cTn id="17" dur="200" fill="hold">
                                          <p:stCondLst>
                                            <p:cond delay="600"/>
                                          </p:stCondLst>
                                        </p:cTn>
                                        <p:tgtEl>
                                          <p:spTgt spid="7"/>
                                        </p:tgtEl>
                                        <p:attrNameLst>
                                          <p:attrName>r</p:attrName>
                                        </p:attrNameLst>
                                      </p:cBhvr>
                                    </p:animRot>
                                    <p:animRot by="120000">
                                      <p:cBhvr>
                                        <p:cTn id="18"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DF18B36C-B6F8-40F6-9C9F-4CED488FAF96}"/>
              </a:ext>
            </a:extLst>
          </p:cNvPr>
          <p:cNvPicPr>
            <a:picLocks noChangeAspect="1"/>
          </p:cNvPicPr>
          <p:nvPr/>
        </p:nvPicPr>
        <p:blipFill>
          <a:blip r:embed="rId3"/>
          <a:stretch>
            <a:fillRect/>
          </a:stretch>
        </p:blipFill>
        <p:spPr>
          <a:xfrm>
            <a:off x="-554457" y="1"/>
            <a:ext cx="12746457" cy="7185923"/>
          </a:xfrm>
          <a:prstGeom prst="rect">
            <a:avLst/>
          </a:prstGeom>
        </p:spPr>
      </p:pic>
      <p:sp>
        <p:nvSpPr>
          <p:cNvPr id="3" name="Rectangle 2">
            <a:extLst>
              <a:ext uri="{FF2B5EF4-FFF2-40B4-BE49-F238E27FC236}">
                <a16:creationId xmlns:a16="http://schemas.microsoft.com/office/drawing/2014/main" id="{FA731D18-1F06-468B-8057-661B66C0369A}"/>
              </a:ext>
            </a:extLst>
          </p:cNvPr>
          <p:cNvSpPr/>
          <p:nvPr/>
        </p:nvSpPr>
        <p:spPr>
          <a:xfrm>
            <a:off x="1309993" y="305592"/>
            <a:ext cx="9241276" cy="3485358"/>
          </a:xfrm>
          <a:prstGeom prst="rect">
            <a:avLst/>
          </a:prstGeom>
          <a:solidFill>
            <a:schemeClr val="accent4">
              <a:lumMod val="20000"/>
              <a:lumOff val="8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lIns="91439" tIns="45719" rIns="91439" bIns="45719" rtlCol="0" anchor="t"/>
          <a:lstStyle/>
          <a:p>
            <a:pPr algn="just"/>
            <a:r>
              <a:rPr lang="en-US" sz="3600" u="sng" dirty="0" err="1">
                <a:solidFill>
                  <a:srgbClr val="00B050"/>
                </a:solidFill>
                <a:latin typeface="Calibri" panose="020F0502020204030204" pitchFamily="34" charset="0"/>
                <a:cs typeface="Calibri" panose="020F0502020204030204" pitchFamily="34" charset="0"/>
                <a:sym typeface="Arial"/>
              </a:rPr>
              <a:t>Câu</a:t>
            </a:r>
            <a:r>
              <a:rPr lang="en-US" sz="3600" u="sng" dirty="0">
                <a:solidFill>
                  <a:srgbClr val="00B050"/>
                </a:solidFill>
                <a:latin typeface="Calibri" panose="020F0502020204030204" pitchFamily="34" charset="0"/>
                <a:cs typeface="Calibri" panose="020F0502020204030204" pitchFamily="34" charset="0"/>
                <a:sym typeface="Arial"/>
              </a:rPr>
              <a:t> 3:</a:t>
            </a:r>
            <a:r>
              <a:rPr lang="en-US" sz="3600" dirty="0">
                <a:solidFill>
                  <a:prstClr val="black"/>
                </a:solidFill>
                <a:latin typeface="Calibri" panose="020F0502020204030204" pitchFamily="34" charset="0"/>
                <a:cs typeface="Calibri" panose="020F0502020204030204" pitchFamily="34" charset="0"/>
                <a:sym typeface="Arial"/>
              </a:rPr>
              <a:t> </a:t>
            </a:r>
          </a:p>
          <a:p>
            <a:pPr algn="just"/>
            <a:r>
              <a:rPr lang="vi-VN" sz="3600" dirty="0">
                <a:latin typeface="Calibri" panose="020F0502020204030204" pitchFamily="34" charset="0"/>
                <a:cs typeface="Calibri" panose="020F0502020204030204" pitchFamily="34" charset="0"/>
              </a:rPr>
              <a:t>Giêng hai thắp lửa đỏ trời</a:t>
            </a:r>
            <a:endParaRPr lang="en-US" sz="3600" dirty="0">
              <a:latin typeface="Calibri" panose="020F0502020204030204" pitchFamily="34" charset="0"/>
              <a:cs typeface="Calibri" panose="020F0502020204030204" pitchFamily="34" charset="0"/>
            </a:endParaRPr>
          </a:p>
          <a:p>
            <a:pPr algn="just"/>
            <a:r>
              <a:rPr lang="vi-VN" sz="3600" dirty="0">
                <a:latin typeface="Calibri" panose="020F0502020204030204" pitchFamily="34" charset="0"/>
                <a:cs typeface="Calibri" panose="020F0502020204030204" pitchFamily="34" charset="0"/>
              </a:rPr>
              <a:t>Rủ chim ríu rít muôn nơi bay về</a:t>
            </a:r>
            <a:endParaRPr lang="en-US" sz="3600" dirty="0">
              <a:latin typeface="Calibri" panose="020F0502020204030204" pitchFamily="34" charset="0"/>
              <a:cs typeface="Calibri" panose="020F0502020204030204" pitchFamily="34" charset="0"/>
            </a:endParaRPr>
          </a:p>
          <a:p>
            <a:pPr algn="just"/>
            <a:r>
              <a:rPr lang="vi-VN" sz="3600" dirty="0">
                <a:latin typeface="Calibri" panose="020F0502020204030204" pitchFamily="34" charset="0"/>
                <a:cs typeface="Calibri" panose="020F0502020204030204" pitchFamily="34" charset="0"/>
              </a:rPr>
              <a:t>Để rồi thầm lặng sang hè</a:t>
            </a:r>
            <a:endParaRPr lang="en-US" sz="3600" dirty="0">
              <a:latin typeface="Calibri" panose="020F0502020204030204" pitchFamily="34" charset="0"/>
              <a:cs typeface="Calibri" panose="020F0502020204030204" pitchFamily="34" charset="0"/>
            </a:endParaRPr>
          </a:p>
          <a:p>
            <a:pPr algn="just"/>
            <a:r>
              <a:rPr lang="vi-VN" sz="3600" dirty="0">
                <a:latin typeface="Calibri" panose="020F0502020204030204" pitchFamily="34" charset="0"/>
                <a:cs typeface="Calibri" panose="020F0502020204030204" pitchFamily="34" charset="0"/>
              </a:rPr>
              <a:t>Thả bông nõn khắp đồng quê phố phường</a:t>
            </a:r>
            <a:endParaRPr lang="en-US" sz="3600" dirty="0">
              <a:latin typeface="Calibri" panose="020F0502020204030204" pitchFamily="34" charset="0"/>
              <a:cs typeface="Calibri" panose="020F0502020204030204" pitchFamily="34" charset="0"/>
            </a:endParaRPr>
          </a:p>
          <a:p>
            <a:pPr algn="just"/>
            <a:r>
              <a:rPr lang="vi-VN" sz="3600" dirty="0">
                <a:latin typeface="Calibri" panose="020F0502020204030204" pitchFamily="34" charset="0"/>
                <a:cs typeface="Calibri" panose="020F0502020204030204" pitchFamily="34" charset="0"/>
              </a:rPr>
              <a:t>Là cây gì?</a:t>
            </a:r>
          </a:p>
        </p:txBody>
      </p:sp>
      <p:sp>
        <p:nvSpPr>
          <p:cNvPr id="4" name="Rectangle: Rounded Corners 3">
            <a:extLst>
              <a:ext uri="{FF2B5EF4-FFF2-40B4-BE49-F238E27FC236}">
                <a16:creationId xmlns:a16="http://schemas.microsoft.com/office/drawing/2014/main" id="{A7839CB5-866B-4B90-A21D-047F6BB746F4}"/>
              </a:ext>
            </a:extLst>
          </p:cNvPr>
          <p:cNvSpPr/>
          <p:nvPr/>
        </p:nvSpPr>
        <p:spPr>
          <a:xfrm>
            <a:off x="1923373" y="4173988"/>
            <a:ext cx="7412477" cy="1381328"/>
          </a:xfrm>
          <a:prstGeom prst="roundRect">
            <a:avLst/>
          </a:prstGeom>
          <a:solidFill>
            <a:schemeClr val="accent5">
              <a:lumMod val="20000"/>
              <a:lumOff val="80000"/>
            </a:schemeClr>
          </a:solidFill>
        </p:spPr>
        <p:style>
          <a:lnRef idx="1">
            <a:schemeClr val="accent6"/>
          </a:lnRef>
          <a:fillRef idx="2">
            <a:schemeClr val="accent6"/>
          </a:fillRef>
          <a:effectRef idx="1">
            <a:schemeClr val="accent6"/>
          </a:effectRef>
          <a:fontRef idx="minor">
            <a:schemeClr val="dk1"/>
          </a:fontRef>
        </p:style>
        <p:txBody>
          <a:bodyPr lIns="91439" tIns="45719" rIns="91439" bIns="45719" rtlCol="0" anchor="ctr"/>
          <a:lstStyle/>
          <a:p>
            <a:pPr algn="ctr" defTabSz="914354">
              <a:defRPr/>
            </a:pPr>
            <a:r>
              <a:rPr lang="en-US" sz="4267" b="1" dirty="0" err="1">
                <a:solidFill>
                  <a:srgbClr val="C00000"/>
                </a:solidFill>
                <a:latin typeface="Arial" pitchFamily="34" charset="0"/>
                <a:cs typeface="Arial" pitchFamily="34" charset="0"/>
                <a:sym typeface="Arial"/>
              </a:rPr>
              <a:t>Đáp</a:t>
            </a:r>
            <a:r>
              <a:rPr lang="en-US" sz="4267" b="1" dirty="0">
                <a:solidFill>
                  <a:srgbClr val="C00000"/>
                </a:solidFill>
                <a:latin typeface="Arial" pitchFamily="34" charset="0"/>
                <a:cs typeface="Arial" pitchFamily="34" charset="0"/>
                <a:sym typeface="Arial"/>
              </a:rPr>
              <a:t> </a:t>
            </a:r>
            <a:r>
              <a:rPr lang="en-US" sz="4267" b="1" dirty="0" err="1">
                <a:solidFill>
                  <a:srgbClr val="C00000"/>
                </a:solidFill>
                <a:latin typeface="Arial" pitchFamily="34" charset="0"/>
                <a:cs typeface="Arial" pitchFamily="34" charset="0"/>
                <a:sym typeface="Arial"/>
              </a:rPr>
              <a:t>án</a:t>
            </a:r>
            <a:r>
              <a:rPr lang="en-US" sz="4267" b="1" dirty="0">
                <a:solidFill>
                  <a:srgbClr val="C00000"/>
                </a:solidFill>
                <a:latin typeface="Arial" pitchFamily="34" charset="0"/>
                <a:cs typeface="Arial" pitchFamily="34" charset="0"/>
                <a:sym typeface="Arial"/>
              </a:rPr>
              <a:t>: </a:t>
            </a:r>
            <a:r>
              <a:rPr lang="en-US" sz="4267" b="1" dirty="0" err="1">
                <a:solidFill>
                  <a:srgbClr val="C00000"/>
                </a:solidFill>
                <a:latin typeface="Arial" pitchFamily="34" charset="0"/>
                <a:cs typeface="Arial" pitchFamily="34" charset="0"/>
                <a:sym typeface="Arial"/>
              </a:rPr>
              <a:t>Cây</a:t>
            </a:r>
            <a:r>
              <a:rPr lang="en-US" sz="4267" b="1" dirty="0">
                <a:solidFill>
                  <a:srgbClr val="C00000"/>
                </a:solidFill>
                <a:latin typeface="Arial" pitchFamily="34" charset="0"/>
                <a:cs typeface="Arial" pitchFamily="34" charset="0"/>
                <a:sym typeface="Arial"/>
              </a:rPr>
              <a:t> </a:t>
            </a:r>
            <a:r>
              <a:rPr lang="en-US" sz="4267" b="1" dirty="0" err="1">
                <a:solidFill>
                  <a:srgbClr val="C00000"/>
                </a:solidFill>
                <a:latin typeface="Arial" pitchFamily="34" charset="0"/>
                <a:cs typeface="Arial" pitchFamily="34" charset="0"/>
                <a:sym typeface="Arial"/>
              </a:rPr>
              <a:t>gạo</a:t>
            </a:r>
            <a:endParaRPr lang="en-US" sz="4000" b="1" dirty="0">
              <a:solidFill>
                <a:srgbClr val="C00000"/>
              </a:solidFill>
              <a:latin typeface="UTM Androgyne" panose="02040603050506020204" pitchFamily="18" charset="0"/>
              <a:sym typeface="Arial"/>
            </a:endParaRPr>
          </a:p>
        </p:txBody>
      </p:sp>
      <p:sp>
        <p:nvSpPr>
          <p:cNvPr id="6" name="Arrow: Left 5">
            <a:hlinkClick r:id="rId4" action="ppaction://hlinksldjump"/>
            <a:extLst>
              <a:ext uri="{FF2B5EF4-FFF2-40B4-BE49-F238E27FC236}">
                <a16:creationId xmlns:a16="http://schemas.microsoft.com/office/drawing/2014/main" id="{8C844D45-B607-4B3C-AD2A-AFB18C3DC30B}"/>
              </a:ext>
            </a:extLst>
          </p:cNvPr>
          <p:cNvSpPr/>
          <p:nvPr/>
        </p:nvSpPr>
        <p:spPr>
          <a:xfrm>
            <a:off x="10418326" y="5768501"/>
            <a:ext cx="1381327" cy="1089499"/>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914354">
              <a:defRPr/>
            </a:pPr>
            <a:endParaRPr lang="en-US" sz="1867">
              <a:solidFill>
                <a:prstClr val="white"/>
              </a:solidFill>
              <a:latin typeface="等线"/>
              <a:sym typeface="Arial"/>
            </a:endParaRPr>
          </a:p>
        </p:txBody>
      </p:sp>
    </p:spTree>
    <p:extLst>
      <p:ext uri="{BB962C8B-B14F-4D97-AF65-F5344CB8AC3E}">
        <p14:creationId xmlns:p14="http://schemas.microsoft.com/office/powerpoint/2010/main" val="6680757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2" name="Am-thanh-tra-loi-dung-www_nhacchuongvui_com.wav"/>
                                        </p:tgtEl>
                                      </p:cMediaNode>
                                    </p:audio>
                                  </p:subTnLst>
                                </p:cTn>
                              </p:par>
                              <p:par>
                                <p:cTn id="13" presetID="32" presetClass="emph" presetSubtype="0" repeatCount="indefinite" fill="hold" grpId="0" nodeType="withEffect">
                                  <p:stCondLst>
                                    <p:cond delay="0"/>
                                  </p:stCondLst>
                                  <p:childTnLst>
                                    <p:animRot by="120000">
                                      <p:cBhvr>
                                        <p:cTn id="14" dur="100" fill="hold">
                                          <p:stCondLst>
                                            <p:cond delay="0"/>
                                          </p:stCondLst>
                                        </p:cTn>
                                        <p:tgtEl>
                                          <p:spTgt spid="6"/>
                                        </p:tgtEl>
                                        <p:attrNameLst>
                                          <p:attrName>r</p:attrName>
                                        </p:attrNameLst>
                                      </p:cBhvr>
                                    </p:animRot>
                                    <p:animRot by="-240000">
                                      <p:cBhvr>
                                        <p:cTn id="15" dur="200" fill="hold">
                                          <p:stCondLst>
                                            <p:cond delay="200"/>
                                          </p:stCondLst>
                                        </p:cTn>
                                        <p:tgtEl>
                                          <p:spTgt spid="6"/>
                                        </p:tgtEl>
                                        <p:attrNameLst>
                                          <p:attrName>r</p:attrName>
                                        </p:attrNameLst>
                                      </p:cBhvr>
                                    </p:animRot>
                                    <p:animRot by="240000">
                                      <p:cBhvr>
                                        <p:cTn id="16" dur="200" fill="hold">
                                          <p:stCondLst>
                                            <p:cond delay="400"/>
                                          </p:stCondLst>
                                        </p:cTn>
                                        <p:tgtEl>
                                          <p:spTgt spid="6"/>
                                        </p:tgtEl>
                                        <p:attrNameLst>
                                          <p:attrName>r</p:attrName>
                                        </p:attrNameLst>
                                      </p:cBhvr>
                                    </p:animRot>
                                    <p:animRot by="-240000">
                                      <p:cBhvr>
                                        <p:cTn id="17" dur="200" fill="hold">
                                          <p:stCondLst>
                                            <p:cond delay="600"/>
                                          </p:stCondLst>
                                        </p:cTn>
                                        <p:tgtEl>
                                          <p:spTgt spid="6"/>
                                        </p:tgtEl>
                                        <p:attrNameLst>
                                          <p:attrName>r</p:attrName>
                                        </p:attrNameLst>
                                      </p:cBhvr>
                                    </p:animRot>
                                    <p:animRot by="120000">
                                      <p:cBhvr>
                                        <p:cTn id="18"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7C75C0D-621D-402B-8D71-31DCFBB46F2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322"/>
            <a:ext cx="12192000" cy="6857355"/>
          </a:xfrm>
          <a:prstGeom prst="rect">
            <a:avLst/>
          </a:prstGeom>
        </p:spPr>
      </p:pic>
      <p:sp>
        <p:nvSpPr>
          <p:cNvPr id="12" name="矩形 11">
            <a:extLst>
              <a:ext uri="{FF2B5EF4-FFF2-40B4-BE49-F238E27FC236}">
                <a16:creationId xmlns:a16="http://schemas.microsoft.com/office/drawing/2014/main" id="{C87B4F19-8E90-404F-BDF3-0A53CF75F962}"/>
              </a:ext>
            </a:extLst>
          </p:cNvPr>
          <p:cNvSpPr/>
          <p:nvPr/>
        </p:nvSpPr>
        <p:spPr>
          <a:xfrm>
            <a:off x="1697014" y="1520732"/>
            <a:ext cx="8801224" cy="3825002"/>
          </a:xfrm>
          <a:prstGeom prst="rect">
            <a:avLst/>
          </a:prstGeom>
          <a:solidFill>
            <a:schemeClr val="bg1"/>
          </a:solidFill>
          <a:ln>
            <a:solidFill>
              <a:schemeClr val="bg1">
                <a:lumMod val="85000"/>
              </a:schemeClr>
            </a:solidFill>
          </a:ln>
          <a:effectLst>
            <a:outerShdw blurRad="279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panose="020F0502020204030204"/>
              <a:cs typeface="+mn-ea"/>
              <a:sym typeface="+mn-lt"/>
            </a:endParaRPr>
          </a:p>
        </p:txBody>
      </p:sp>
      <p:sp>
        <p:nvSpPr>
          <p:cNvPr id="5" name="矩形 4">
            <a:extLst>
              <a:ext uri="{FF2B5EF4-FFF2-40B4-BE49-F238E27FC236}">
                <a16:creationId xmlns:a16="http://schemas.microsoft.com/office/drawing/2014/main" id="{5E263BAA-505B-4A4D-ADE6-DFE4C222CDAB}"/>
              </a:ext>
            </a:extLst>
          </p:cNvPr>
          <p:cNvSpPr/>
          <p:nvPr/>
        </p:nvSpPr>
        <p:spPr>
          <a:xfrm>
            <a:off x="4685938" y="1517068"/>
            <a:ext cx="2895962" cy="830997"/>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err="1">
                <a:ln w="12700">
                  <a:solidFill>
                    <a:srgbClr val="109C45"/>
                  </a:solidFill>
                  <a:prstDash val="solid"/>
                </a:ln>
                <a:pattFill prst="pct50">
                  <a:fgClr>
                    <a:srgbClr val="109C45"/>
                  </a:fgClr>
                  <a:bgClr>
                    <a:srgbClr val="109C45">
                      <a:lumMod val="20000"/>
                      <a:lumOff val="80000"/>
                    </a:srgbClr>
                  </a:bgClr>
                </a:pattFill>
                <a:effectLst>
                  <a:outerShdw dist="38100" dir="2640000" algn="bl" rotWithShape="0">
                    <a:srgbClr val="109C45"/>
                  </a:outerShdw>
                </a:effectLst>
                <a:uLnTx/>
                <a:uFillTx/>
                <a:latin typeface="Calibri" panose="020F0502020204030204" pitchFamily="34" charset="0"/>
                <a:cs typeface="Calibri" panose="020F0502020204030204" pitchFamily="34" charset="0"/>
                <a:sym typeface="+mn-lt"/>
              </a:rPr>
              <a:t>Tiếng</a:t>
            </a:r>
            <a:r>
              <a:rPr kumimoji="0" lang="en-US" altLang="zh-CN" sz="4800" b="1" i="0" u="none" strike="noStrike" kern="1200" cap="none" spc="0" normalizeH="0" baseline="0" noProof="0" dirty="0">
                <a:ln w="12700">
                  <a:solidFill>
                    <a:srgbClr val="109C45"/>
                  </a:solidFill>
                  <a:prstDash val="solid"/>
                </a:ln>
                <a:pattFill prst="pct50">
                  <a:fgClr>
                    <a:srgbClr val="109C45"/>
                  </a:fgClr>
                  <a:bgClr>
                    <a:srgbClr val="109C45">
                      <a:lumMod val="20000"/>
                      <a:lumOff val="80000"/>
                    </a:srgbClr>
                  </a:bgClr>
                </a:pattFill>
                <a:effectLst>
                  <a:outerShdw dist="38100" dir="2640000" algn="bl" rotWithShape="0">
                    <a:srgbClr val="109C45"/>
                  </a:outerShdw>
                </a:effectLst>
                <a:uLnTx/>
                <a:uFillTx/>
                <a:latin typeface="Calibri" panose="020F0502020204030204" pitchFamily="34" charset="0"/>
                <a:cs typeface="Calibri" panose="020F0502020204030204" pitchFamily="34" charset="0"/>
                <a:sym typeface="+mn-lt"/>
              </a:rPr>
              <a:t> </a:t>
            </a:r>
            <a:r>
              <a:rPr kumimoji="0" lang="en-US" altLang="zh-CN" sz="4800" b="1" i="0" u="none" strike="noStrike" kern="1200" cap="none" spc="0" normalizeH="0" baseline="0" noProof="0" dirty="0" err="1">
                <a:ln w="12700">
                  <a:solidFill>
                    <a:srgbClr val="109C45"/>
                  </a:solidFill>
                  <a:prstDash val="solid"/>
                </a:ln>
                <a:pattFill prst="pct50">
                  <a:fgClr>
                    <a:srgbClr val="109C45"/>
                  </a:fgClr>
                  <a:bgClr>
                    <a:srgbClr val="109C45">
                      <a:lumMod val="20000"/>
                      <a:lumOff val="80000"/>
                    </a:srgbClr>
                  </a:bgClr>
                </a:pattFill>
                <a:effectLst>
                  <a:outerShdw dist="38100" dir="2640000" algn="bl" rotWithShape="0">
                    <a:srgbClr val="109C45"/>
                  </a:outerShdw>
                </a:effectLst>
                <a:uLnTx/>
                <a:uFillTx/>
                <a:latin typeface="Calibri" panose="020F0502020204030204" pitchFamily="34" charset="0"/>
                <a:cs typeface="Calibri" panose="020F0502020204030204" pitchFamily="34" charset="0"/>
                <a:sym typeface="+mn-lt"/>
              </a:rPr>
              <a:t>việt</a:t>
            </a:r>
            <a:endParaRPr kumimoji="0" lang="zh-CN" altLang="en-US" sz="4800" b="1" i="0" u="none" strike="noStrike" kern="1200" cap="none" spc="0" normalizeH="0" baseline="0" noProof="0" dirty="0">
              <a:ln w="12700">
                <a:solidFill>
                  <a:srgbClr val="109C45"/>
                </a:solidFill>
                <a:prstDash val="solid"/>
              </a:ln>
              <a:pattFill prst="pct50">
                <a:fgClr>
                  <a:srgbClr val="109C45"/>
                </a:fgClr>
                <a:bgClr>
                  <a:srgbClr val="109C45">
                    <a:lumMod val="20000"/>
                    <a:lumOff val="80000"/>
                  </a:srgbClr>
                </a:bgClr>
              </a:pattFill>
              <a:effectLst>
                <a:outerShdw dist="38100" dir="2640000" algn="bl" rotWithShape="0">
                  <a:srgbClr val="109C45"/>
                </a:outerShdw>
              </a:effectLst>
              <a:uLnTx/>
              <a:uFillTx/>
              <a:latin typeface="Calibri" panose="020F0502020204030204" pitchFamily="34" charset="0"/>
              <a:cs typeface="Calibri" panose="020F0502020204030204" pitchFamily="34" charset="0"/>
              <a:sym typeface="+mn-lt"/>
            </a:endParaRPr>
          </a:p>
        </p:txBody>
      </p:sp>
      <p:sp>
        <p:nvSpPr>
          <p:cNvPr id="2" name="矩形 1">
            <a:extLst>
              <a:ext uri="{FF2B5EF4-FFF2-40B4-BE49-F238E27FC236}">
                <a16:creationId xmlns:a16="http://schemas.microsoft.com/office/drawing/2014/main" id="{20CF277F-1A09-4D98-BA95-93E9FC8D168F}"/>
              </a:ext>
            </a:extLst>
          </p:cNvPr>
          <p:cNvSpPr/>
          <p:nvPr/>
        </p:nvSpPr>
        <p:spPr>
          <a:xfrm>
            <a:off x="2271081" y="983848"/>
            <a:ext cx="7649836" cy="4896092"/>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panose="020F0502020204030204"/>
              <a:cs typeface="+mn-ea"/>
              <a:sym typeface="+mn-lt"/>
            </a:endParaRPr>
          </a:p>
        </p:txBody>
      </p:sp>
      <p:sp>
        <p:nvSpPr>
          <p:cNvPr id="4" name="TextBox 3">
            <a:extLst>
              <a:ext uri="{FF2B5EF4-FFF2-40B4-BE49-F238E27FC236}">
                <a16:creationId xmlns:a16="http://schemas.microsoft.com/office/drawing/2014/main" id="{BA7E37F6-FB1B-4052-BCDB-4F4C999626E0}"/>
              </a:ext>
            </a:extLst>
          </p:cNvPr>
          <p:cNvSpPr txBox="1"/>
          <p:nvPr/>
        </p:nvSpPr>
        <p:spPr>
          <a:xfrm>
            <a:off x="2505075" y="2857500"/>
            <a:ext cx="7248525" cy="1914525"/>
          </a:xfrm>
          <a:prstGeom prst="rect">
            <a:avLst/>
          </a:prstGeom>
          <a:noFill/>
        </p:spPr>
        <p:txBody>
          <a:bodyPr wrap="square" rtlCol="0">
            <a:spAutoFit/>
          </a:bodyPr>
          <a:lstStyle/>
          <a:p>
            <a:endParaRPr lang="en-US" dirty="0"/>
          </a:p>
        </p:txBody>
      </p:sp>
      <p:pic>
        <p:nvPicPr>
          <p:cNvPr id="13" name="Picture 12">
            <a:extLst>
              <a:ext uri="{FF2B5EF4-FFF2-40B4-BE49-F238E27FC236}">
                <a16:creationId xmlns:a16="http://schemas.microsoft.com/office/drawing/2014/main" id="{25D14D67-D845-410F-AE22-6ADA670F89ED}"/>
              </a:ext>
            </a:extLst>
          </p:cNvPr>
          <p:cNvPicPr>
            <a:picLocks noChangeAspect="1"/>
          </p:cNvPicPr>
          <p:nvPr/>
        </p:nvPicPr>
        <p:blipFill>
          <a:blip r:embed="rId4"/>
          <a:stretch>
            <a:fillRect/>
          </a:stretch>
        </p:blipFill>
        <p:spPr>
          <a:xfrm>
            <a:off x="5167797" y="2517370"/>
            <a:ext cx="1579001" cy="676715"/>
          </a:xfrm>
          <a:prstGeom prst="rect">
            <a:avLst/>
          </a:prstGeom>
        </p:spPr>
      </p:pic>
      <p:pic>
        <p:nvPicPr>
          <p:cNvPr id="7" name="Picture 6">
            <a:extLst>
              <a:ext uri="{FF2B5EF4-FFF2-40B4-BE49-F238E27FC236}">
                <a16:creationId xmlns:a16="http://schemas.microsoft.com/office/drawing/2014/main" id="{466109FF-C41C-419B-9E1D-22F7E8E91E37}"/>
              </a:ext>
            </a:extLst>
          </p:cNvPr>
          <p:cNvPicPr>
            <a:picLocks noChangeAspect="1"/>
          </p:cNvPicPr>
          <p:nvPr/>
        </p:nvPicPr>
        <p:blipFill>
          <a:blip r:embed="rId5"/>
          <a:stretch>
            <a:fillRect/>
          </a:stretch>
        </p:blipFill>
        <p:spPr>
          <a:xfrm>
            <a:off x="2870923" y="3526491"/>
            <a:ext cx="6754953" cy="1024217"/>
          </a:xfrm>
          <a:prstGeom prst="rect">
            <a:avLst/>
          </a:prstGeom>
        </p:spPr>
      </p:pic>
    </p:spTree>
    <p:extLst>
      <p:ext uri="{BB962C8B-B14F-4D97-AF65-F5344CB8AC3E}">
        <p14:creationId xmlns:p14="http://schemas.microsoft.com/office/powerpoint/2010/main" val="24656797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2"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Scale>
                                      <p:cBhvr>
                                        <p:cTn id="18" dur="10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9" dur="1000" decel="50000" fill="hold">
                                          <p:stCondLst>
                                            <p:cond delay="0"/>
                                          </p:stCondLst>
                                        </p:cTn>
                                        <p:tgtEl>
                                          <p:spTgt spid="7"/>
                                        </p:tgtEl>
                                        <p:attrNameLst>
                                          <p:attrName>ppt_x</p:attrName>
                                          <p:attrName>ppt_y</p:attrName>
                                        </p:attrNameLst>
                                      </p:cBhvr>
                                    </p:animMotion>
                                    <p:animEffect transition="in" filter="fade">
                                      <p:cBhvr>
                                        <p:cTn id="2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7C75C0D-621D-402B-8D71-31DCFBB46F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31" name="图片 47">
            <a:extLst>
              <a:ext uri="{FF2B5EF4-FFF2-40B4-BE49-F238E27FC236}">
                <a16:creationId xmlns:a16="http://schemas.microsoft.com/office/drawing/2014/main" id="{8DF827E7-3224-425C-BD5F-87D36BC4BA1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869" t="3722" r="8870" b="3722"/>
          <a:stretch/>
        </p:blipFill>
        <p:spPr>
          <a:xfrm>
            <a:off x="0" y="0"/>
            <a:ext cx="12192000" cy="6858000"/>
          </a:xfrm>
          <a:prstGeom prst="rect">
            <a:avLst/>
          </a:prstGeom>
        </p:spPr>
      </p:pic>
      <p:sp>
        <p:nvSpPr>
          <p:cNvPr id="32" name="文本框 18">
            <a:extLst>
              <a:ext uri="{FF2B5EF4-FFF2-40B4-BE49-F238E27FC236}">
                <a16:creationId xmlns:a16="http://schemas.microsoft.com/office/drawing/2014/main" id="{F7695604-B50C-4FFC-8EA7-B6D0C6B6D422}"/>
              </a:ext>
            </a:extLst>
          </p:cNvPr>
          <p:cNvSpPr txBox="1"/>
          <p:nvPr/>
        </p:nvSpPr>
        <p:spPr>
          <a:xfrm>
            <a:off x="4578922" y="1342933"/>
            <a:ext cx="2383926" cy="923330"/>
          </a:xfrm>
          <a:prstGeom prst="rect">
            <a:avLst/>
          </a:prstGeom>
          <a:noFill/>
        </p:spPr>
        <p:txBody>
          <a:bodyPr wrap="square" rtlCol="0">
            <a:spAutoFit/>
          </a:bodyPr>
          <a:lstStyle/>
          <a:p>
            <a:pPr algn="ctr"/>
            <a:r>
              <a:rPr lang="en-US" altLang="zh-CN" sz="5400" b="1" dirty="0">
                <a:ln w="28575">
                  <a:solidFill>
                    <a:srgbClr val="FFFFFF"/>
                  </a:solidFill>
                </a:ln>
                <a:solidFill>
                  <a:srgbClr val="6DAA2D"/>
                </a:solidFill>
                <a:effectLst>
                  <a:outerShdw blurRad="50800" dist="38100" dir="2700000" algn="tl" rotWithShape="0">
                    <a:prstClr val="black">
                      <a:alpha val="40000"/>
                    </a:prstClr>
                  </a:outerShdw>
                </a:effectLst>
                <a:latin typeface="Calibri" panose="020F0502020204030204" pitchFamily="34" charset="0"/>
                <a:ea typeface="站酷快乐体2016修订版" panose="02010600030101010101" pitchFamily="2" charset="-122"/>
                <a:cs typeface="Calibri" panose="020F0502020204030204" pitchFamily="34" charset="0"/>
                <a:sym typeface="Arial"/>
              </a:rPr>
              <a:t>01</a:t>
            </a:r>
            <a:endParaRPr lang="zh-CN" altLang="en-US" sz="2400" b="1" dirty="0">
              <a:ln w="3175">
                <a:solidFill>
                  <a:srgbClr val="FFFFFF"/>
                </a:solidFill>
              </a:ln>
              <a:solidFill>
                <a:srgbClr val="6DAA2D"/>
              </a:solidFill>
              <a:effectLst>
                <a:outerShdw blurRad="50800" dist="38100" dir="2700000" algn="tl" rotWithShape="0">
                  <a:prstClr val="black">
                    <a:alpha val="40000"/>
                  </a:prstClr>
                </a:outerShdw>
              </a:effectLst>
              <a:latin typeface="Calibri" panose="020F0502020204030204" pitchFamily="34" charset="0"/>
              <a:ea typeface="站酷快乐体2016修订版" panose="02010600030101010101" pitchFamily="2" charset="-122"/>
              <a:cs typeface="Calibri" panose="020F0502020204030204" pitchFamily="34" charset="0"/>
              <a:sym typeface="Arial"/>
            </a:endParaRPr>
          </a:p>
        </p:txBody>
      </p:sp>
      <p:pic>
        <p:nvPicPr>
          <p:cNvPr id="33" name="Picture 32">
            <a:extLst>
              <a:ext uri="{FF2B5EF4-FFF2-40B4-BE49-F238E27FC236}">
                <a16:creationId xmlns:a16="http://schemas.microsoft.com/office/drawing/2014/main" id="{15CAD56B-E89B-4F25-9AD8-EB6FC0E1521D}"/>
              </a:ext>
            </a:extLst>
          </p:cNvPr>
          <p:cNvPicPr>
            <a:picLocks noChangeAspect="1"/>
          </p:cNvPicPr>
          <p:nvPr/>
        </p:nvPicPr>
        <p:blipFill>
          <a:blip r:embed="rId5"/>
          <a:stretch>
            <a:fillRect/>
          </a:stretch>
        </p:blipFill>
        <p:spPr>
          <a:xfrm>
            <a:off x="2786634" y="2121184"/>
            <a:ext cx="5968501" cy="2780017"/>
          </a:xfrm>
          <a:prstGeom prst="rect">
            <a:avLst/>
          </a:prstGeom>
        </p:spPr>
      </p:pic>
    </p:spTree>
    <p:extLst>
      <p:ext uri="{BB962C8B-B14F-4D97-AF65-F5344CB8AC3E}">
        <p14:creationId xmlns:p14="http://schemas.microsoft.com/office/powerpoint/2010/main" val="15373612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2"/>
                                        </p:tgtEl>
                                        <p:attrNameLst>
                                          <p:attrName>ppt_y</p:attrName>
                                        </p:attrNameLst>
                                      </p:cBhvr>
                                      <p:tavLst>
                                        <p:tav tm="0">
                                          <p:val>
                                            <p:strVal val="#ppt_y"/>
                                          </p:val>
                                        </p:tav>
                                        <p:tav tm="100000">
                                          <p:val>
                                            <p:strVal val="#ppt_y"/>
                                          </p:val>
                                        </p:tav>
                                      </p:tavLst>
                                    </p:anim>
                                    <p:anim calcmode="lin" valueType="num">
                                      <p:cBhvr>
                                        <p:cTn id="9" dur="500" fill="hold"/>
                                        <p:tgtEl>
                                          <p:spTgt spid="3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7C75C0D-621D-402B-8D71-31DCFBB46F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sp>
        <p:nvSpPr>
          <p:cNvPr id="12" name="矩形 11">
            <a:extLst>
              <a:ext uri="{FF2B5EF4-FFF2-40B4-BE49-F238E27FC236}">
                <a16:creationId xmlns:a16="http://schemas.microsoft.com/office/drawing/2014/main" id="{C87B4F19-8E90-404F-BDF3-0A53CF75F962}"/>
              </a:ext>
            </a:extLst>
          </p:cNvPr>
          <p:cNvSpPr/>
          <p:nvPr/>
        </p:nvSpPr>
        <p:spPr>
          <a:xfrm>
            <a:off x="428625" y="266700"/>
            <a:ext cx="11449050" cy="6296025"/>
          </a:xfrm>
          <a:prstGeom prst="rect">
            <a:avLst/>
          </a:prstGeom>
          <a:solidFill>
            <a:schemeClr val="bg1"/>
          </a:solidFill>
          <a:ln>
            <a:solidFill>
              <a:schemeClr val="bg1">
                <a:lumMod val="85000"/>
              </a:schemeClr>
            </a:solidFill>
          </a:ln>
          <a:effectLst>
            <a:outerShdw blurRad="279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panose="020F0502020204030204"/>
              <a:cs typeface="+mn-ea"/>
              <a:sym typeface="+mn-lt"/>
            </a:endParaRPr>
          </a:p>
        </p:txBody>
      </p:sp>
      <p:pic>
        <p:nvPicPr>
          <p:cNvPr id="8" name="Picture 7">
            <a:extLst>
              <a:ext uri="{FF2B5EF4-FFF2-40B4-BE49-F238E27FC236}">
                <a16:creationId xmlns:a16="http://schemas.microsoft.com/office/drawing/2014/main" id="{7ABA854D-6389-44DE-AF7E-6C14A3846B77}"/>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5093" b="78519" l="10000" r="90000"/>
                    </a14:imgEffect>
                  </a14:imgLayer>
                </a14:imgProps>
              </a:ext>
              <a:ext uri="{28A0092B-C50C-407E-A947-70E740481C1C}">
                <a14:useLocalDpi xmlns:a14="http://schemas.microsoft.com/office/drawing/2010/main" val="0"/>
              </a:ext>
            </a:extLst>
          </a:blip>
          <a:srcRect l="15347" r="12276" b="17887"/>
          <a:stretch/>
        </p:blipFill>
        <p:spPr>
          <a:xfrm>
            <a:off x="1130156" y="2469691"/>
            <a:ext cx="3334468" cy="4085682"/>
          </a:xfrm>
          <a:prstGeom prst="rect">
            <a:avLst/>
          </a:prstGeom>
        </p:spPr>
      </p:pic>
      <p:grpSp>
        <p:nvGrpSpPr>
          <p:cNvPr id="9" name="Group 8">
            <a:extLst>
              <a:ext uri="{FF2B5EF4-FFF2-40B4-BE49-F238E27FC236}">
                <a16:creationId xmlns:a16="http://schemas.microsoft.com/office/drawing/2014/main" id="{CCBA110C-72A4-48DA-822B-249DF4B6A702}"/>
              </a:ext>
            </a:extLst>
          </p:cNvPr>
          <p:cNvGrpSpPr/>
          <p:nvPr/>
        </p:nvGrpSpPr>
        <p:grpSpPr>
          <a:xfrm>
            <a:off x="535415" y="1398412"/>
            <a:ext cx="3172408" cy="1636095"/>
            <a:chOff x="139959" y="1387023"/>
            <a:chExt cx="3172408" cy="1636095"/>
          </a:xfrm>
        </p:grpSpPr>
        <p:sp>
          <p:nvSpPr>
            <p:cNvPr id="10" name="Rectangle: Rounded Corners 9">
              <a:extLst>
                <a:ext uri="{FF2B5EF4-FFF2-40B4-BE49-F238E27FC236}">
                  <a16:creationId xmlns:a16="http://schemas.microsoft.com/office/drawing/2014/main" id="{F705EA8A-7604-42CF-981D-28550292CEE1}"/>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002060"/>
                  </a:solidFill>
                  <a:latin typeface="UTM Duepuntozero" panose="02040603050506020204" pitchFamily="18" charset="0"/>
                </a:rPr>
                <a:t>Mắt</a:t>
              </a:r>
              <a:r>
                <a:rPr lang="en-US" sz="4800" b="1" dirty="0">
                  <a:solidFill>
                    <a:srgbClr val="002060"/>
                  </a:solidFill>
                  <a:latin typeface="UTM Duepuntozero" panose="02040603050506020204" pitchFamily="18" charset="0"/>
                </a:rPr>
                <a:t> </a:t>
              </a:r>
              <a:r>
                <a:rPr lang="en-US" sz="4800" b="1" dirty="0" err="1">
                  <a:solidFill>
                    <a:srgbClr val="002060"/>
                  </a:solidFill>
                  <a:latin typeface="UTM Duepuntozero" panose="02040603050506020204" pitchFamily="18" charset="0"/>
                </a:rPr>
                <a:t>dõi</a:t>
              </a:r>
              <a:endParaRPr lang="en-US" sz="4800" b="1" dirty="0">
                <a:solidFill>
                  <a:srgbClr val="002060"/>
                </a:solidFill>
                <a:latin typeface="UTM Duepuntozero" panose="02040603050506020204" pitchFamily="18" charset="0"/>
              </a:endParaRPr>
            </a:p>
          </p:txBody>
        </p:sp>
        <p:pic>
          <p:nvPicPr>
            <p:cNvPr id="11" name="Picture 10">
              <a:extLst>
                <a:ext uri="{FF2B5EF4-FFF2-40B4-BE49-F238E27FC236}">
                  <a16:creationId xmlns:a16="http://schemas.microsoft.com/office/drawing/2014/main" id="{22DD9334-F76F-495C-91E3-E15C29203A36}"/>
                </a:ext>
              </a:extLst>
            </p:cNvPr>
            <p:cNvPicPr>
              <a:picLocks noChangeAspect="1"/>
            </p:cNvPicPr>
            <p:nvPr/>
          </p:nvPicPr>
          <p:blipFill>
            <a:blip r:embed="rId6"/>
            <a:stretch>
              <a:fillRect/>
            </a:stretch>
          </p:blipFill>
          <p:spPr>
            <a:xfrm>
              <a:off x="139959" y="1387023"/>
              <a:ext cx="947057" cy="947057"/>
            </a:xfrm>
            <a:prstGeom prst="rect">
              <a:avLst/>
            </a:prstGeom>
          </p:spPr>
        </p:pic>
      </p:grpSp>
      <p:grpSp>
        <p:nvGrpSpPr>
          <p:cNvPr id="13" name="Group 12">
            <a:extLst>
              <a:ext uri="{FF2B5EF4-FFF2-40B4-BE49-F238E27FC236}">
                <a16:creationId xmlns:a16="http://schemas.microsoft.com/office/drawing/2014/main" id="{E7D116E2-D72D-4BA2-8E36-B076AC5A0B8C}"/>
              </a:ext>
            </a:extLst>
          </p:cNvPr>
          <p:cNvGrpSpPr/>
          <p:nvPr/>
        </p:nvGrpSpPr>
        <p:grpSpPr>
          <a:xfrm>
            <a:off x="4350461" y="2453224"/>
            <a:ext cx="3397434" cy="1559458"/>
            <a:chOff x="4424729" y="3902060"/>
            <a:chExt cx="3397434" cy="1559458"/>
          </a:xfrm>
        </p:grpSpPr>
        <p:sp>
          <p:nvSpPr>
            <p:cNvPr id="14" name="Rectangle: Rounded Corners 13">
              <a:extLst>
                <a:ext uri="{FF2B5EF4-FFF2-40B4-BE49-F238E27FC236}">
                  <a16:creationId xmlns:a16="http://schemas.microsoft.com/office/drawing/2014/main" id="{63A3C9AB-45F1-406E-B25B-D1938C78B8C9}"/>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latin typeface="UTM Duepuntozero" panose="02040603050506020204" pitchFamily="18" charset="0"/>
                </a:rPr>
                <a:t>Tai </a:t>
              </a:r>
              <a:r>
                <a:rPr lang="en-US" sz="4800" b="1" dirty="0" err="1">
                  <a:solidFill>
                    <a:srgbClr val="002060"/>
                  </a:solidFill>
                  <a:latin typeface="UTM Duepuntozero" panose="02040603050506020204" pitchFamily="18" charset="0"/>
                </a:rPr>
                <a:t>nghe</a:t>
              </a:r>
              <a:endParaRPr lang="en-US" sz="4800" b="1" dirty="0">
                <a:solidFill>
                  <a:srgbClr val="002060"/>
                </a:solidFill>
                <a:latin typeface="UTM Duepuntozero" panose="02040603050506020204" pitchFamily="18" charset="0"/>
              </a:endParaRPr>
            </a:p>
          </p:txBody>
        </p:sp>
        <p:pic>
          <p:nvPicPr>
            <p:cNvPr id="15" name="Picture 14">
              <a:extLst>
                <a:ext uri="{FF2B5EF4-FFF2-40B4-BE49-F238E27FC236}">
                  <a16:creationId xmlns:a16="http://schemas.microsoft.com/office/drawing/2014/main" id="{34C3B81C-A8E1-4E6B-B14A-D7167E7DFA1A}"/>
                </a:ext>
              </a:extLst>
            </p:cNvPr>
            <p:cNvPicPr>
              <a:picLocks noChangeAspect="1"/>
            </p:cNvPicPr>
            <p:nvPr/>
          </p:nvPicPr>
          <p:blipFill>
            <a:blip r:embed="rId7"/>
            <a:stretch>
              <a:fillRect/>
            </a:stretch>
          </p:blipFill>
          <p:spPr>
            <a:xfrm>
              <a:off x="4424729" y="3902060"/>
              <a:ext cx="1083597" cy="1083597"/>
            </a:xfrm>
            <a:prstGeom prst="rect">
              <a:avLst/>
            </a:prstGeom>
          </p:spPr>
        </p:pic>
      </p:grpSp>
      <p:grpSp>
        <p:nvGrpSpPr>
          <p:cNvPr id="16" name="Group 15">
            <a:extLst>
              <a:ext uri="{FF2B5EF4-FFF2-40B4-BE49-F238E27FC236}">
                <a16:creationId xmlns:a16="http://schemas.microsoft.com/office/drawing/2014/main" id="{1F07E6D0-0937-4DC3-A23A-F18F6EEA7890}"/>
              </a:ext>
            </a:extLst>
          </p:cNvPr>
          <p:cNvGrpSpPr/>
          <p:nvPr/>
        </p:nvGrpSpPr>
        <p:grpSpPr>
          <a:xfrm>
            <a:off x="8226727" y="1662828"/>
            <a:ext cx="3329164" cy="1371679"/>
            <a:chOff x="8110962" y="1828720"/>
            <a:chExt cx="3329164" cy="1371679"/>
          </a:xfrm>
        </p:grpSpPr>
        <p:sp>
          <p:nvSpPr>
            <p:cNvPr id="17" name="Rectangle: Rounded Corners 16">
              <a:extLst>
                <a:ext uri="{FF2B5EF4-FFF2-40B4-BE49-F238E27FC236}">
                  <a16:creationId xmlns:a16="http://schemas.microsoft.com/office/drawing/2014/main" id="{E230AC97-650D-4764-802E-FAB3DE734448}"/>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latin typeface="UTM Duepuntozero" panose="02040603050506020204" pitchFamily="18" charset="0"/>
                </a:rPr>
                <a:t>Tay </a:t>
              </a:r>
              <a:r>
                <a:rPr lang="en-US" sz="4800" b="1" dirty="0" err="1">
                  <a:solidFill>
                    <a:srgbClr val="002060"/>
                  </a:solidFill>
                  <a:latin typeface="UTM Duepuntozero" panose="02040603050506020204" pitchFamily="18" charset="0"/>
                </a:rPr>
                <a:t>dò</a:t>
              </a:r>
              <a:endParaRPr lang="en-US" sz="4800" b="1" dirty="0">
                <a:solidFill>
                  <a:srgbClr val="002060"/>
                </a:solidFill>
                <a:latin typeface="UTM Duepuntozero" panose="02040603050506020204" pitchFamily="18" charset="0"/>
              </a:endParaRPr>
            </a:p>
          </p:txBody>
        </p:sp>
        <p:pic>
          <p:nvPicPr>
            <p:cNvPr id="18" name="Picture 17">
              <a:extLst>
                <a:ext uri="{FF2B5EF4-FFF2-40B4-BE49-F238E27FC236}">
                  <a16:creationId xmlns:a16="http://schemas.microsoft.com/office/drawing/2014/main" id="{5B0506FC-46EB-440A-B812-0FB7D2362124}"/>
                </a:ext>
              </a:extLst>
            </p:cNvPr>
            <p:cNvPicPr>
              <a:picLocks noChangeAspect="1"/>
            </p:cNvPicPr>
            <p:nvPr/>
          </p:nvPicPr>
          <p:blipFill>
            <a:blip r:embed="rId8"/>
            <a:stretch>
              <a:fillRect/>
            </a:stretch>
          </p:blipFill>
          <p:spPr>
            <a:xfrm>
              <a:off x="8110962" y="1828720"/>
              <a:ext cx="1023707" cy="1023707"/>
            </a:xfrm>
            <a:prstGeom prst="rect">
              <a:avLst/>
            </a:prstGeom>
          </p:spPr>
        </p:pic>
      </p:grpSp>
      <p:pic>
        <p:nvPicPr>
          <p:cNvPr id="19" name="Picture 18">
            <a:extLst>
              <a:ext uri="{FF2B5EF4-FFF2-40B4-BE49-F238E27FC236}">
                <a16:creationId xmlns:a16="http://schemas.microsoft.com/office/drawing/2014/main" id="{84A56A16-61D9-45AA-A9BF-739BC9A83E65}"/>
              </a:ext>
            </a:extLst>
          </p:cNvPr>
          <p:cNvPicPr>
            <a:picLocks noChangeAspect="1"/>
          </p:cNvPicPr>
          <p:nvPr/>
        </p:nvPicPr>
        <p:blipFill>
          <a:blip r:embed="rId9"/>
          <a:stretch>
            <a:fillRect/>
          </a:stretch>
        </p:blipFill>
        <p:spPr>
          <a:xfrm>
            <a:off x="3243212" y="429486"/>
            <a:ext cx="4980864" cy="1481456"/>
          </a:xfrm>
          <a:prstGeom prst="rect">
            <a:avLst/>
          </a:prstGeom>
        </p:spPr>
      </p:pic>
    </p:spTree>
    <p:extLst>
      <p:ext uri="{BB962C8B-B14F-4D97-AF65-F5344CB8AC3E}">
        <p14:creationId xmlns:p14="http://schemas.microsoft.com/office/powerpoint/2010/main" val="3352739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14:bounceEnd="66000">
                                          <p:cBhvr additive="base">
                                            <p:cTn id="11"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9"/>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14:presetBounceEnd="66000">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14:bounceEnd="66000">
                                          <p:cBhvr additive="base">
                                            <p:cTn id="16" dur="1000" fill="hold"/>
                                            <p:tgtEl>
                                              <p:spTgt spid="13"/>
                                            </p:tgtEl>
                                            <p:attrNameLst>
                                              <p:attrName>ppt_x</p:attrName>
                                            </p:attrNameLst>
                                          </p:cBhvr>
                                          <p:tavLst>
                                            <p:tav tm="0">
                                              <p:val>
                                                <p:strVal val="#ppt_x"/>
                                              </p:val>
                                            </p:tav>
                                            <p:tav tm="100000">
                                              <p:val>
                                                <p:strVal val="#ppt_x"/>
                                              </p:val>
                                            </p:tav>
                                          </p:tavLst>
                                        </p:anim>
                                        <p:anim calcmode="lin" valueType="num" p14:bounceEnd="66000">
                                          <p:cBhvr additive="base">
                                            <p:cTn id="17" dur="1000" fill="hold"/>
                                            <p:tgtEl>
                                              <p:spTgt spid="13"/>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2" presetClass="entr" presetSubtype="4" fill="hold" nodeType="afterEffect" p14:presetBounceEnd="66000">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14:bounceEnd="66000">
                                          <p:cBhvr additive="base">
                                            <p:cTn id="21" dur="1000" fill="hold"/>
                                            <p:tgtEl>
                                              <p:spTgt spid="16"/>
                                            </p:tgtEl>
                                            <p:attrNameLst>
                                              <p:attrName>ppt_x</p:attrName>
                                            </p:attrNameLst>
                                          </p:cBhvr>
                                          <p:tavLst>
                                            <p:tav tm="0">
                                              <p:val>
                                                <p:strVal val="#ppt_x"/>
                                              </p:val>
                                            </p:tav>
                                            <p:tav tm="100000">
                                              <p:val>
                                                <p:strVal val="#ppt_x"/>
                                              </p:val>
                                            </p:tav>
                                          </p:tavLst>
                                        </p:anim>
                                        <p:anim calcmode="lin" valueType="num" p14:bounceEnd="66000">
                                          <p:cBhvr additive="base">
                                            <p:cTn id="22" dur="10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1000" fill="hold"/>
                                            <p:tgtEl>
                                              <p:spTgt spid="9"/>
                                            </p:tgtEl>
                                            <p:attrNameLst>
                                              <p:attrName>ppt_x</p:attrName>
                                            </p:attrNameLst>
                                          </p:cBhvr>
                                          <p:tavLst>
                                            <p:tav tm="0">
                                              <p:val>
                                                <p:strVal val="#ppt_x"/>
                                              </p:val>
                                            </p:tav>
                                            <p:tav tm="100000">
                                              <p:val>
                                                <p:strVal val="#ppt_x"/>
                                              </p:val>
                                            </p:tav>
                                          </p:tavLst>
                                        </p:anim>
                                        <p:anim calcmode="lin" valueType="num">
                                          <p:cBhvr additive="base">
                                            <p:cTn id="12" dur="1000" fill="hold"/>
                                            <p:tgtEl>
                                              <p:spTgt spid="9"/>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additive="base">
                                            <p:cTn id="16" dur="1000" fill="hold"/>
                                            <p:tgtEl>
                                              <p:spTgt spid="13"/>
                                            </p:tgtEl>
                                            <p:attrNameLst>
                                              <p:attrName>ppt_x</p:attrName>
                                            </p:attrNameLst>
                                          </p:cBhvr>
                                          <p:tavLst>
                                            <p:tav tm="0">
                                              <p:val>
                                                <p:strVal val="#ppt_x"/>
                                              </p:val>
                                            </p:tav>
                                            <p:tav tm="100000">
                                              <p:val>
                                                <p:strVal val="#ppt_x"/>
                                              </p:val>
                                            </p:tav>
                                          </p:tavLst>
                                        </p:anim>
                                        <p:anim calcmode="lin" valueType="num">
                                          <p:cBhvr additive="base">
                                            <p:cTn id="17" dur="1000" fill="hold"/>
                                            <p:tgtEl>
                                              <p:spTgt spid="13"/>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2" presetClass="entr" presetSubtype="4" fill="hold" nodeType="after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1000" fill="hold"/>
                                            <p:tgtEl>
                                              <p:spTgt spid="16"/>
                                            </p:tgtEl>
                                            <p:attrNameLst>
                                              <p:attrName>ppt_x</p:attrName>
                                            </p:attrNameLst>
                                          </p:cBhvr>
                                          <p:tavLst>
                                            <p:tav tm="0">
                                              <p:val>
                                                <p:strVal val="#ppt_x"/>
                                              </p:val>
                                            </p:tav>
                                            <p:tav tm="100000">
                                              <p:val>
                                                <p:strVal val="#ppt_x"/>
                                              </p:val>
                                            </p:tav>
                                          </p:tavLst>
                                        </p:anim>
                                        <p:anim calcmode="lin" valueType="num">
                                          <p:cBhvr additive="base">
                                            <p:cTn id="22" dur="10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theme/theme1.xml><?xml version="1.0" encoding="utf-8"?>
<a:theme xmlns:a="http://schemas.openxmlformats.org/drawingml/2006/main" name="千图网海量PPT模板www.58pic.com​​">
  <a:themeElements>
    <a:clrScheme name="自定义 1038">
      <a:dk1>
        <a:sysClr val="windowText" lastClr="000000"/>
      </a:dk1>
      <a:lt1>
        <a:sysClr val="window" lastClr="FFFFFF"/>
      </a:lt1>
      <a:dk2>
        <a:srgbClr val="44546A"/>
      </a:dk2>
      <a:lt2>
        <a:srgbClr val="E7E6E6"/>
      </a:lt2>
      <a:accent1>
        <a:srgbClr val="109C45"/>
      </a:accent1>
      <a:accent2>
        <a:srgbClr val="109C45"/>
      </a:accent2>
      <a:accent3>
        <a:srgbClr val="109C45"/>
      </a:accent3>
      <a:accent4>
        <a:srgbClr val="109C45"/>
      </a:accent4>
      <a:accent5>
        <a:srgbClr val="109C45"/>
      </a:accent5>
      <a:accent6>
        <a:srgbClr val="109C45"/>
      </a:accent6>
      <a:hlink>
        <a:srgbClr val="0563C1"/>
      </a:hlink>
      <a:folHlink>
        <a:srgbClr val="954F72"/>
      </a:folHlink>
    </a:clrScheme>
    <a:fontScheme name="ljgrvcid">
      <a:majorFont>
        <a:latin typeface="庞门正道标题体" panose="020F0302020204030204"/>
        <a:ea typeface="庞门正道标题体"/>
        <a:cs typeface=""/>
      </a:majorFont>
      <a:minorFont>
        <a:latin typeface="庞门正道标题体" panose="020F0502020204030204"/>
        <a:ea typeface="庞门正道标题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6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148</TotalTime>
  <Words>1883</Words>
  <Application>Microsoft Office PowerPoint</Application>
  <PresentationFormat>Widescreen</PresentationFormat>
  <Paragraphs>131</Paragraphs>
  <Slides>32</Slides>
  <Notes>20</Notes>
  <HiddenSlides>0</HiddenSlides>
  <MMClips>0</MMClips>
  <ScaleCrop>false</ScaleCrop>
  <HeadingPairs>
    <vt:vector size="6" baseType="variant">
      <vt:variant>
        <vt:lpstr>Fonts Used</vt:lpstr>
      </vt:variant>
      <vt:variant>
        <vt:i4>9</vt:i4>
      </vt:variant>
      <vt:variant>
        <vt:lpstr>Theme</vt:lpstr>
      </vt:variant>
      <vt:variant>
        <vt:i4>6</vt:i4>
      </vt:variant>
      <vt:variant>
        <vt:lpstr>Slide Titles</vt:lpstr>
      </vt:variant>
      <vt:variant>
        <vt:i4>32</vt:i4>
      </vt:variant>
    </vt:vector>
  </HeadingPairs>
  <TitlesOfParts>
    <vt:vector size="47" baseType="lpstr">
      <vt:lpstr>等线</vt:lpstr>
      <vt:lpstr>等线 Light</vt:lpstr>
      <vt:lpstr>Arial</vt:lpstr>
      <vt:lpstr>Arial-Rounded</vt:lpstr>
      <vt:lpstr>Calibri</vt:lpstr>
      <vt:lpstr>Times New Roman</vt:lpstr>
      <vt:lpstr>UTM Androgyne</vt:lpstr>
      <vt:lpstr>UTM Duepuntozero</vt:lpstr>
      <vt:lpstr>庞门正道标题体</vt:lpstr>
      <vt:lpstr>千图网海量PPT模板www.58pic.com​​</vt:lpstr>
      <vt:lpstr>Office 主题​​</vt:lpstr>
      <vt:lpstr>3_Office 主题​​</vt:lpstr>
      <vt:lpstr>4_Office 主题​​</vt:lpstr>
      <vt:lpstr>5_Office 主题​​</vt:lpstr>
      <vt:lpstr>6_Office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huongtt153@outlook.com</cp:lastModifiedBy>
  <cp:revision>60</cp:revision>
  <dcterms:created xsi:type="dcterms:W3CDTF">2022-11-01T06:58:25Z</dcterms:created>
  <dcterms:modified xsi:type="dcterms:W3CDTF">2024-01-31T02:05:36Z</dcterms:modified>
</cp:coreProperties>
</file>