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535" r:id="rId2"/>
    <p:sldId id="695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08" r:id="rId15"/>
    <p:sldId id="710" r:id="rId16"/>
    <p:sldId id="709" r:id="rId17"/>
    <p:sldId id="711" r:id="rId18"/>
    <p:sldId id="712" r:id="rId19"/>
    <p:sldId id="713" r:id="rId20"/>
    <p:sldId id="71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72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6251B-FFA6-4BB0-9CF8-1371D54EEF6B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C4D9-1E71-4B98-994C-81095F5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75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85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56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2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9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3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6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2" y="3875702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8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2" y="6099568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97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6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1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2EC1EEA-7BAC-4464-B7D0-E854097EE79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715" y="493450"/>
            <a:ext cx="1179805" cy="1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227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4FB38A-2B6A-46EE-9460-3C4EF160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31" y="2040859"/>
            <a:ext cx="779746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太阳形 27">
            <a:extLst>
              <a:ext uri="{FF2B5EF4-FFF2-40B4-BE49-F238E27FC236}">
                <a16:creationId xmlns:a16="http://schemas.microsoft.com/office/drawing/2014/main" id="{5C6495BD-C59E-4BFF-98C7-D67735FDF965}"/>
              </a:ext>
            </a:extLst>
          </p:cNvPr>
          <p:cNvSpPr/>
          <p:nvPr/>
        </p:nvSpPr>
        <p:spPr>
          <a:xfrm rot="20750437">
            <a:off x="481197" y="1910300"/>
            <a:ext cx="1191232" cy="1191232"/>
          </a:xfrm>
          <a:prstGeom prst="sun">
            <a:avLst>
              <a:gd name="adj" fmla="val 21368"/>
            </a:avLst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太阳形 28">
            <a:extLst>
              <a:ext uri="{FF2B5EF4-FFF2-40B4-BE49-F238E27FC236}">
                <a16:creationId xmlns:a16="http://schemas.microsoft.com/office/drawing/2014/main" id="{EBA72D6D-AD1D-48C3-A83C-56EFFA307907}"/>
              </a:ext>
            </a:extLst>
          </p:cNvPr>
          <p:cNvSpPr/>
          <p:nvPr/>
        </p:nvSpPr>
        <p:spPr>
          <a:xfrm rot="20750437">
            <a:off x="1556489" y="3248933"/>
            <a:ext cx="1191232" cy="1191232"/>
          </a:xfrm>
          <a:prstGeom prst="sun">
            <a:avLst>
              <a:gd name="adj" fmla="val 21368"/>
            </a:avLst>
          </a:prstGeom>
          <a:solidFill>
            <a:srgbClr val="748560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太阳形 29">
            <a:extLst>
              <a:ext uri="{FF2B5EF4-FFF2-40B4-BE49-F238E27FC236}">
                <a16:creationId xmlns:a16="http://schemas.microsoft.com/office/drawing/2014/main" id="{D030CA70-9B6C-4213-923C-48BE0E6CF563}"/>
              </a:ext>
            </a:extLst>
          </p:cNvPr>
          <p:cNvSpPr/>
          <p:nvPr/>
        </p:nvSpPr>
        <p:spPr>
          <a:xfrm rot="20750437">
            <a:off x="2809559" y="4629160"/>
            <a:ext cx="1191232" cy="1191232"/>
          </a:xfrm>
          <a:prstGeom prst="sun">
            <a:avLst>
              <a:gd name="adj" fmla="val 21368"/>
            </a:avLst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E5F8F9C-6886-455F-AD97-3AAEBDD8E20D}"/>
              </a:ext>
            </a:extLst>
          </p:cNvPr>
          <p:cNvCxnSpPr/>
          <p:nvPr/>
        </p:nvCxnSpPr>
        <p:spPr>
          <a:xfrm>
            <a:off x="2730244" y="1317529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1" name="直接连接符 11">
            <a:extLst>
              <a:ext uri="{FF2B5EF4-FFF2-40B4-BE49-F238E27FC236}">
                <a16:creationId xmlns:a16="http://schemas.microsoft.com/office/drawing/2014/main" id="{E58EDC74-C1B8-45CD-AA41-C499EA34F779}"/>
              </a:ext>
            </a:extLst>
          </p:cNvPr>
          <p:cNvCxnSpPr/>
          <p:nvPr/>
        </p:nvCxnSpPr>
        <p:spPr>
          <a:xfrm>
            <a:off x="1585138" y="2689147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2" name="太阳形 26">
            <a:extLst>
              <a:ext uri="{FF2B5EF4-FFF2-40B4-BE49-F238E27FC236}">
                <a16:creationId xmlns:a16="http://schemas.microsoft.com/office/drawing/2014/main" id="{5C1DBDF7-040F-4FDC-A3DC-F20FDDFA043F}"/>
              </a:ext>
            </a:extLst>
          </p:cNvPr>
          <p:cNvSpPr/>
          <p:nvPr/>
        </p:nvSpPr>
        <p:spPr>
          <a:xfrm rot="20750437">
            <a:off x="1513992" y="382607"/>
            <a:ext cx="1191232" cy="1191232"/>
          </a:xfrm>
          <a:prstGeom prst="sun">
            <a:avLst>
              <a:gd name="adj" fmla="val 21368"/>
            </a:avLst>
          </a:prstGeom>
          <a:solidFill>
            <a:srgbClr val="92D050"/>
          </a:solidFill>
          <a:ln w="19050" cap="flat" cmpd="sng" algn="ctr">
            <a:noFill/>
            <a:prstDash val="solid"/>
          </a:ln>
          <a:effectLst/>
        </p:spPr>
        <p:txBody>
          <a:bodyPr lIns="91402" tIns="45702" rIns="91402" bIns="45702" rtlCol="0" anchor="ctr"/>
          <a:lstStyle/>
          <a:p>
            <a:pPr algn="ctr" defTabSz="1218684"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8DBBF72-79B0-4BE8-BA0B-2A3921EEC3B8}"/>
              </a:ext>
            </a:extLst>
          </p:cNvPr>
          <p:cNvCxnSpPr/>
          <p:nvPr/>
        </p:nvCxnSpPr>
        <p:spPr>
          <a:xfrm>
            <a:off x="2774747" y="4100831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157F61A-04C1-48AB-A423-E188C9AAAD76}"/>
              </a:ext>
            </a:extLst>
          </p:cNvPr>
          <p:cNvCxnSpPr/>
          <p:nvPr/>
        </p:nvCxnSpPr>
        <p:spPr>
          <a:xfrm>
            <a:off x="3962431" y="5444494"/>
            <a:ext cx="2975254" cy="0"/>
          </a:xfrm>
          <a:prstGeom prst="line">
            <a:avLst/>
          </a:prstGeom>
          <a:noFill/>
          <a:ln w="25400" cap="flat" cmpd="sng" algn="ctr">
            <a:solidFill>
              <a:srgbClr val="7E848D">
                <a:shade val="60000"/>
                <a:satMod val="300000"/>
              </a:srgbClr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F29468-C47A-4F07-92DC-9F9C828AF359}"/>
              </a:ext>
            </a:extLst>
          </p:cNvPr>
          <p:cNvSpPr txBox="1"/>
          <p:nvPr/>
        </p:nvSpPr>
        <p:spPr>
          <a:xfrm>
            <a:off x="1823146" y="50600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8E7A2-4523-4A46-89E3-E0F5B59CCA41}"/>
              </a:ext>
            </a:extLst>
          </p:cNvPr>
          <p:cNvSpPr txBox="1"/>
          <p:nvPr/>
        </p:nvSpPr>
        <p:spPr>
          <a:xfrm>
            <a:off x="797771" y="2063956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A741C7-400B-4410-9483-0DE29E35FB54}"/>
              </a:ext>
            </a:extLst>
          </p:cNvPr>
          <p:cNvSpPr txBox="1"/>
          <p:nvPr/>
        </p:nvSpPr>
        <p:spPr>
          <a:xfrm>
            <a:off x="1873059" y="341382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79FF9-549F-4A89-829B-D9A54A8AC79C}"/>
              </a:ext>
            </a:extLst>
          </p:cNvPr>
          <p:cNvSpPr txBox="1"/>
          <p:nvPr/>
        </p:nvSpPr>
        <p:spPr>
          <a:xfrm>
            <a:off x="3126136" y="4763680"/>
            <a:ext cx="497062" cy="830695"/>
          </a:xfrm>
          <a:prstGeom prst="rect">
            <a:avLst/>
          </a:prstGeom>
          <a:noFill/>
        </p:spPr>
        <p:txBody>
          <a:bodyPr wrap="none" lIns="91402" tIns="45702" rIns="91402" bIns="45702" rtlCol="0">
            <a:spAutoFit/>
          </a:bodyPr>
          <a:lstStyle/>
          <a:p>
            <a:pPr defTabSz="1218684">
              <a:defRPr/>
            </a:pPr>
            <a:r>
              <a:rPr lang="en-US" altLang="zh-CN" sz="4799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  <a:endParaRPr lang="zh-CN" altLang="en-US" sz="4799" dirty="0">
              <a:solidFill>
                <a:prstClr val="white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1F380-61E2-4DC3-8081-D60E1C305B5D}"/>
              </a:ext>
            </a:extLst>
          </p:cNvPr>
          <p:cNvGrpSpPr/>
          <p:nvPr/>
        </p:nvGrpSpPr>
        <p:grpSpPr>
          <a:xfrm>
            <a:off x="6333587" y="504086"/>
            <a:ext cx="5295844" cy="6459376"/>
            <a:chOff x="6227951" y="182949"/>
            <a:chExt cx="5297760" cy="646171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B9E54B0E-63F0-43FB-B488-A95248A07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2"/>
            <a:stretch/>
          </p:blipFill>
          <p:spPr>
            <a:xfrm>
              <a:off x="6227951" y="182949"/>
              <a:ext cx="5297760" cy="646171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070A26-CE2E-4030-9BDE-4A8B8E328520}"/>
                </a:ext>
              </a:extLst>
            </p:cNvPr>
            <p:cNvSpPr/>
            <p:nvPr/>
          </p:nvSpPr>
          <p:spPr>
            <a:xfrm>
              <a:off x="7576650" y="1465698"/>
              <a:ext cx="2600368" cy="1939018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 defTabSz="914035">
                <a:defRPr/>
              </a:pP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cố</a:t>
              </a:r>
              <a:r>
                <a:rPr lang="en-US" sz="5998" b="1" dirty="0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998" b="1" dirty="0" err="1">
                  <a:ln/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gắng</a:t>
              </a:r>
              <a:endParaRPr lang="en-US" sz="5998" b="1" dirty="0">
                <a:ln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id="{D21FDDA0-8F22-4FB2-9BB5-95493217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115" y="582032"/>
            <a:ext cx="409161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Yêu</a:t>
            </a:r>
            <a:r>
              <a:rPr lang="en-US" altLang="zh-CN" sz="4499" b="1" cap="all" dirty="0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FF000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thương</a:t>
            </a:r>
            <a:endParaRPr lang="zh-CN" altLang="en-US" sz="4499" b="1" cap="all" dirty="0">
              <a:solidFill>
                <a:srgbClr val="FF000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7953A403-2A87-4D65-AAF6-E28FD5EB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29" y="1952890"/>
            <a:ext cx="4350773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Trung</a:t>
            </a:r>
            <a:r>
              <a:rPr lang="en-US" altLang="zh-CN" sz="4499" b="1" cap="all" dirty="0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prstClr val="black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thực</a:t>
            </a:r>
            <a:endParaRPr lang="zh-CN" altLang="en-US" sz="4499" b="1" cap="all" dirty="0">
              <a:solidFill>
                <a:prstClr val="black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393C3E-7BEC-45B2-8A92-824E1E2D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927" y="3341502"/>
            <a:ext cx="4197753" cy="7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Trách</a:t>
            </a:r>
            <a:r>
              <a:rPr lang="en-US" altLang="zh-CN" sz="4499" b="1" cap="all" dirty="0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002060"/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nhiệm</a:t>
            </a:r>
            <a:endParaRPr lang="zh-CN" altLang="en-US" sz="4499" b="1" cap="all" dirty="0">
              <a:solidFill>
                <a:srgbClr val="002060"/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2C2C63EA-AAC6-4059-BA16-C7CA3D205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953" y="4726571"/>
            <a:ext cx="3219955" cy="7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9237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Chăm</a:t>
            </a:r>
            <a:r>
              <a:rPr lang="en-US" altLang="zh-CN" sz="4499" b="1" cap="all" dirty="0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 </a:t>
            </a:r>
            <a:r>
              <a:rPr lang="en-US" altLang="zh-CN" sz="4499" b="1" cap="all" dirty="0" err="1">
                <a:solidFill>
                  <a:srgbClr val="D84035">
                    <a:lumMod val="75000"/>
                  </a:srgbClr>
                </a:solidFill>
                <a:ea typeface="方正稚艺简体" panose="03000509000000000000" pitchFamily="65" charset="-122"/>
                <a:cs typeface="Calibri" panose="020F0502020204030204" pitchFamily="34" charset="0"/>
              </a:rPr>
              <a:t>chỉ</a:t>
            </a:r>
            <a:endParaRPr lang="zh-CN" altLang="en-US" sz="4499" b="1" cap="all" dirty="0">
              <a:solidFill>
                <a:srgbClr val="D84035">
                  <a:lumMod val="75000"/>
                </a:srgbClr>
              </a:solidFill>
              <a:ea typeface="方正稚艺简体" panose="03000509000000000000" pitchFamily="65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12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25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25" y="1983379"/>
            <a:ext cx="6587243" cy="3767481"/>
          </a:xfrm>
          <a:prstGeom prst="round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2F28EE-BE87-4F59-9775-C6663EEDE757}"/>
              </a:ext>
            </a:extLst>
          </p:cNvPr>
          <p:cNvSpPr txBox="1"/>
          <p:nvPr/>
        </p:nvSpPr>
        <p:spPr>
          <a:xfrm>
            <a:off x="7560668" y="3400546"/>
            <a:ext cx="4035750" cy="206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Thảo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luận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nhóm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trao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đổi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thống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nhất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phương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hướng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</a:t>
            </a:r>
            <a:r>
              <a:rPr lang="en-GB" sz="3199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tuần</a:t>
            </a:r>
            <a:r>
              <a:rPr lang="en-GB" sz="3199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字魂59号-创粗黑"/>
              </a:rPr>
              <a:t> 22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927A87B-473A-4148-8CF1-2E0C28342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84" y="1371393"/>
            <a:ext cx="10786953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02C0B1-B57F-41EC-9610-2A4C0AB5C3BA}"/>
              </a:ext>
            </a:extLst>
          </p:cNvPr>
          <p:cNvSpPr txBox="1"/>
          <p:nvPr/>
        </p:nvSpPr>
        <p:spPr>
          <a:xfrm>
            <a:off x="1957862" y="1857589"/>
            <a:ext cx="9697225" cy="147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GB" sz="2999" u="sng">
                <a:ln w="0"/>
                <a:solidFill>
                  <a:srgbClr val="FF0000"/>
                </a:solidFill>
                <a:latin typeface="Arial"/>
                <a:cs typeface="#9Slide03 Arima Madurai Black" panose="00000A00000000000000" pitchFamily="2" charset="0"/>
              </a:rPr>
              <a:t>Học tập: </a:t>
            </a: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Học bài, làm bài đầy đủ, tự học ở nhà.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Tích cực trong các hoạt động trong lớp học.</a:t>
            </a:r>
          </a:p>
          <a:p>
            <a:pPr defTabSz="914126">
              <a:defRPr/>
            </a:pPr>
            <a:r>
              <a:rPr lang="en-GB" sz="2999">
                <a:ln w="0"/>
                <a:solidFill>
                  <a:srgbClr val="002060"/>
                </a:solidFill>
                <a:latin typeface="Arial"/>
                <a:cs typeface="#9Slide03 Arima Madurai Black" panose="00000A00000000000000" pitchFamily="2" charset="0"/>
              </a:rPr>
              <a:t>Viết bài cẩn thận thao tác nhanh.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DE6DF-916E-47B7-B178-06F255C0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17" y="396386"/>
            <a:ext cx="1347403" cy="1347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8D45D-B1AA-4C2A-9454-D909C70F59D5}"/>
              </a:ext>
            </a:extLst>
          </p:cNvPr>
          <p:cNvSpPr txBox="1"/>
          <p:nvPr/>
        </p:nvSpPr>
        <p:spPr>
          <a:xfrm>
            <a:off x="1996828" y="3663860"/>
            <a:ext cx="8424993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Nề nếp: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Đi học đúng giờ, không chơi các trò chơi nguy hiểm. Giữ gìn vệ sinh chung.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D132-8113-4E0A-8FB8-BB16A2DE03F0}"/>
              </a:ext>
            </a:extLst>
          </p:cNvPr>
          <p:cNvSpPr txBox="1"/>
          <p:nvPr/>
        </p:nvSpPr>
        <p:spPr>
          <a:xfrm>
            <a:off x="2020432" y="5061214"/>
            <a:ext cx="8959702" cy="101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vi-VN" sz="2999" b="1" u="sng">
                <a:ln w="0"/>
                <a:solidFill>
                  <a:srgbClr val="FF000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Phong trào: </a:t>
            </a:r>
            <a:r>
              <a:rPr lang="vi-VN" sz="2999">
                <a:ln w="0"/>
                <a:solidFill>
                  <a:srgbClr val="002060"/>
                </a:solidFill>
                <a:latin typeface="Arial" panose="020B0604020202020204" pitchFamily="34" charset="0"/>
                <a:cs typeface="#9Slide03 Arima Madurai Black" panose="00000A00000000000000" pitchFamily="2" charset="0"/>
              </a:rPr>
              <a:t>Tiếp tục tham gia các phong trào của Đội: đọc sách báo, góp truyện, sách cho thư viện,…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68508-7350-46B7-930B-FE82EB914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33" y="2046819"/>
            <a:ext cx="757700" cy="7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2B91C-D776-4FDC-8696-F579975EC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08" y="3531955"/>
            <a:ext cx="757700" cy="79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9299C1-B084-4E8A-B40F-CC3890B9F8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30" y="5061214"/>
            <a:ext cx="757700" cy="79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41E813-3CC4-4B24-A7D4-E99736D841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00" b="8324"/>
          <a:stretch/>
        </p:blipFill>
        <p:spPr>
          <a:xfrm>
            <a:off x="1738101" y="723850"/>
            <a:ext cx="8091629" cy="7821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E028C-C0D0-4887-A2CB-377C9C892582}"/>
              </a:ext>
            </a:extLst>
          </p:cNvPr>
          <p:cNvSpPr txBox="1"/>
          <p:nvPr/>
        </p:nvSpPr>
        <p:spPr>
          <a:xfrm>
            <a:off x="9946780" y="798309"/>
            <a:ext cx="1150405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999" b="1" dirty="0">
                <a:solidFill>
                  <a:srgbClr val="FF0000"/>
                </a:solidFill>
                <a:latin typeface="Arial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32228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defTabSz="1218804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6E32E4-053E-4D4B-ACAD-530DDE7C7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887" y="1752345"/>
            <a:ext cx="7797460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04CA895-5971-475D-B747-D902649A7382}"/>
              </a:ext>
            </a:extLst>
          </p:cNvPr>
          <p:cNvGrpSpPr/>
          <p:nvPr/>
        </p:nvGrpSpPr>
        <p:grpSpPr>
          <a:xfrm>
            <a:off x="314945" y="2021677"/>
            <a:ext cx="11457607" cy="1438135"/>
            <a:chOff x="365125" y="1724997"/>
            <a:chExt cx="11461751" cy="14386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1D9594-16FE-4621-87AC-87BBAB0D9FE0}"/>
                </a:ext>
              </a:extLst>
            </p:cNvPr>
            <p:cNvGrpSpPr/>
            <p:nvPr/>
          </p:nvGrpSpPr>
          <p:grpSpPr>
            <a:xfrm>
              <a:off x="1824320" y="1918675"/>
              <a:ext cx="10002556" cy="1167207"/>
              <a:chOff x="2525360" y="1918675"/>
              <a:chExt cx="10002556" cy="1167207"/>
            </a:xfrm>
          </p:grpSpPr>
          <p:sp>
            <p:nvSpPr>
              <p:cNvPr id="37" name="Rounded Rectangle 29">
                <a:extLst>
                  <a:ext uri="{FF2B5EF4-FFF2-40B4-BE49-F238E27FC236}">
                    <a16:creationId xmlns:a16="http://schemas.microsoft.com/office/drawing/2014/main" id="{F7BBA75B-DA2B-40DE-B669-9F9EFF7F67D4}"/>
                  </a:ext>
                </a:extLst>
              </p:cNvPr>
              <p:cNvSpPr/>
              <p:nvPr/>
            </p:nvSpPr>
            <p:spPr>
              <a:xfrm>
                <a:off x="2557575" y="1918675"/>
                <a:ext cx="9970341" cy="1167207"/>
              </a:xfrm>
              <a:prstGeom prst="roundRect">
                <a:avLst/>
              </a:prstGeom>
              <a:solidFill>
                <a:schemeClr val="accent6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>
                  <a:solidFill>
                    <a:srgbClr val="FFFFFF"/>
                  </a:solidFill>
                  <a:latin typeface="SVN-Amperzand" panose="02040603050506020204" pitchFamily="18" charset="0"/>
                  <a:ea typeface="字魂105号-简雅黑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8A0359-6BC0-4A8D-ABD8-7B7C6B7683FC}"/>
                  </a:ext>
                </a:extLst>
              </p:cNvPr>
              <p:cNvSpPr txBox="1"/>
              <p:nvPr/>
            </p:nvSpPr>
            <p:spPr>
              <a:xfrm>
                <a:off x="2525360" y="2053477"/>
                <a:ext cx="9736488" cy="949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hia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sẻ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những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đã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làm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cùng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người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thân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đảm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bảo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vệ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sinh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an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toàn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phẩm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SimSun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6" name="Picture 35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8800C7B-4B98-4A24-82BF-904A89C55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365125" y="1724997"/>
              <a:ext cx="1504800" cy="1438655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68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44761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1415613" y="3876131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-92116" y="3794614"/>
            <a:ext cx="2573486" cy="3136496"/>
          </a:xfrm>
          <a:prstGeom prst="rect">
            <a:avLst/>
          </a:prstGeom>
        </p:spPr>
      </p:pic>
      <p:sp>
        <p:nvSpPr>
          <p:cNvPr id="19" name="Rounded Rectangle 55">
            <a:extLst>
              <a:ext uri="{FF2B5EF4-FFF2-40B4-BE49-F238E27FC236}">
                <a16:creationId xmlns:a16="http://schemas.microsoft.com/office/drawing/2014/main" id="{45E66D4A-ECD4-4AF9-9114-935DAD9CEC98}"/>
              </a:ext>
            </a:extLst>
          </p:cNvPr>
          <p:cNvSpPr/>
          <p:nvPr/>
        </p:nvSpPr>
        <p:spPr>
          <a:xfrm>
            <a:off x="2464360" y="496957"/>
            <a:ext cx="6212501" cy="1222513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Em và người thân đã kiểm tra những gì trong bếp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0" name="Rounded Rectangle 55">
            <a:extLst>
              <a:ext uri="{FF2B5EF4-FFF2-40B4-BE49-F238E27FC236}">
                <a16:creationId xmlns:a16="http://schemas.microsoft.com/office/drawing/2014/main" id="{2061FC0C-B8CB-4B6E-AD76-C912EFF3C13C}"/>
              </a:ext>
            </a:extLst>
          </p:cNvPr>
          <p:cNvSpPr/>
          <p:nvPr/>
        </p:nvSpPr>
        <p:spPr>
          <a:xfrm>
            <a:off x="3478151" y="2047463"/>
            <a:ext cx="6212501" cy="785190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>
                <a:solidFill>
                  <a:srgbClr val="0070C0"/>
                </a:solidFill>
                <a:latin typeface="Calibri"/>
                <a:ea typeface="字魂59号-创粗黑"/>
              </a:rPr>
              <a:t>Đã sắp xếp lại các vật dụng nào?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21" name="Rounded Rectangle 55">
            <a:extLst>
              <a:ext uri="{FF2B5EF4-FFF2-40B4-BE49-F238E27FC236}">
                <a16:creationId xmlns:a16="http://schemas.microsoft.com/office/drawing/2014/main" id="{2230151F-7507-4A00-B684-092342E7BCB4}"/>
              </a:ext>
            </a:extLst>
          </p:cNvPr>
          <p:cNvSpPr/>
          <p:nvPr/>
        </p:nvSpPr>
        <p:spPr>
          <a:xfrm>
            <a:off x="3994986" y="3091069"/>
            <a:ext cx="6212501" cy="119269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kiểm tra thức ăn sống, thức ăn chín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0" name="Rounded Rectangle 55">
            <a:extLst>
              <a:ext uri="{FF2B5EF4-FFF2-40B4-BE49-F238E27FC236}">
                <a16:creationId xmlns:a16="http://schemas.microsoft.com/office/drawing/2014/main" id="{8DA50C12-C852-4773-8296-E3E928FFBFDF}"/>
              </a:ext>
            </a:extLst>
          </p:cNvPr>
          <p:cNvSpPr/>
          <p:nvPr/>
        </p:nvSpPr>
        <p:spPr>
          <a:xfrm>
            <a:off x="4740421" y="4432852"/>
            <a:ext cx="6212501" cy="864705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lau dọn tủ lạnh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55">
            <a:extLst>
              <a:ext uri="{FF2B5EF4-FFF2-40B4-BE49-F238E27FC236}">
                <a16:creationId xmlns:a16="http://schemas.microsoft.com/office/drawing/2014/main" id="{7985BEBC-06C9-4F38-973B-B9BA0537243A}"/>
              </a:ext>
            </a:extLst>
          </p:cNvPr>
          <p:cNvSpPr/>
          <p:nvPr/>
        </p:nvSpPr>
        <p:spPr>
          <a:xfrm>
            <a:off x="5108169" y="5575852"/>
            <a:ext cx="6759153" cy="1073426"/>
          </a:xfrm>
          <a:prstGeom prst="roundRect">
            <a:avLst/>
          </a:prstGeom>
          <a:solidFill>
            <a:srgbClr val="FFFF00"/>
          </a:solidFill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Có phát hiện ra nhiều th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字魂59号-创粗黑"/>
              </a:rPr>
              <a:t>ứ</a:t>
            </a:r>
            <a:r>
              <a:rPr lang="vi-VN" sz="3200" dirty="0">
                <a:solidFill>
                  <a:srgbClr val="0070C0"/>
                </a:solidFill>
                <a:latin typeface="Calibri"/>
                <a:ea typeface="字魂59号-创粗黑"/>
              </a:rPr>
              <a:t> có nguy cơ mất an toàn vệ sinh thực phẩm không? </a:t>
            </a:r>
            <a:endParaRPr lang="en-GB" sz="3200" dirty="0">
              <a:solidFill>
                <a:srgbClr val="0070C0"/>
              </a:solidFill>
              <a:latin typeface="Calibri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4253481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19" grpId="0" animBg="1"/>
      <p:bldP spid="20" grpId="0" animBg="1"/>
      <p:bldP spid="21" grpId="0" animBg="1"/>
      <p:bldP spid="3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1254E5-CE1E-40C7-B42B-5FD15CB5648B}"/>
              </a:ext>
            </a:extLst>
          </p:cNvPr>
          <p:cNvSpPr/>
          <p:nvPr/>
        </p:nvSpPr>
        <p:spPr>
          <a:xfrm>
            <a:off x="1410653" y="1149432"/>
            <a:ext cx="3669336" cy="351263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83431-C436-4C5C-964D-9ABDEA1A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49" y="1695804"/>
            <a:ext cx="6550369" cy="547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0BD60-483A-4988-AA86-1AE172192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19" y="603179"/>
            <a:ext cx="5996815" cy="13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4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4175" y="3684833"/>
            <a:ext cx="821135" cy="882321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10379999" y="2359643"/>
            <a:ext cx="468646" cy="457134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10155258" y="3834378"/>
            <a:ext cx="1310750" cy="8275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3859" y="1598081"/>
            <a:ext cx="364236" cy="392291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1" name="Google Shape;1471;p39"/>
          <p:cNvGrpSpPr/>
          <p:nvPr/>
        </p:nvGrpSpPr>
        <p:grpSpPr>
          <a:xfrm>
            <a:off x="7816948" y="480368"/>
            <a:ext cx="986288" cy="933087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302" y="2572678"/>
            <a:ext cx="5810684" cy="4648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717A9-4611-436C-ACBD-0FA83395C277}"/>
              </a:ext>
            </a:extLst>
          </p:cNvPr>
          <p:cNvSpPr txBox="1"/>
          <p:nvPr/>
        </p:nvSpPr>
        <p:spPr>
          <a:xfrm>
            <a:off x="3399183" y="2445025"/>
            <a:ext cx="691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Giúp ông Táo đưa ra các tiêu chí đánh giá việc đảm bảo vệ sinh an toàn thực phẩm 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BC2D39-6414-4BB6-B618-E4D8E4089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39" y="642257"/>
            <a:ext cx="7922621" cy="120667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1023730" y="2215284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ưa ra 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D75A1-8E92-4A38-8D37-44F80C94EB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05" y="3287303"/>
            <a:ext cx="6056222" cy="34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22A65-ABBA-48B3-BC66-A0D59BB1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84" t="29529" r="17505" b="14305"/>
          <a:stretch>
            <a:fillRect/>
          </a:stretch>
        </p:blipFill>
        <p:spPr>
          <a:xfrm>
            <a:off x="1850057" y="647699"/>
            <a:ext cx="8168718" cy="554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473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928535-C5E7-41AB-93F7-13581A1E8E9E}"/>
              </a:ext>
            </a:extLst>
          </p:cNvPr>
          <p:cNvGrpSpPr/>
          <p:nvPr/>
        </p:nvGrpSpPr>
        <p:grpSpPr>
          <a:xfrm>
            <a:off x="1479068" y="3601029"/>
            <a:ext cx="8784172" cy="1329402"/>
            <a:chOff x="1435194" y="3386119"/>
            <a:chExt cx="8787349" cy="132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93FF3B-BC3F-4B0D-B93E-3BA5EB0E77C5}"/>
                </a:ext>
              </a:extLst>
            </p:cNvPr>
            <p:cNvGrpSpPr/>
            <p:nvPr/>
          </p:nvGrpSpPr>
          <p:grpSpPr>
            <a:xfrm>
              <a:off x="2922700" y="3386119"/>
              <a:ext cx="7299843" cy="1167207"/>
              <a:chOff x="2867282" y="3164446"/>
              <a:chExt cx="7299843" cy="1167207"/>
            </a:xfrm>
          </p:grpSpPr>
          <p:sp>
            <p:nvSpPr>
              <p:cNvPr id="20" name="Rounded Rectangle 31">
                <a:extLst>
                  <a:ext uri="{FF2B5EF4-FFF2-40B4-BE49-F238E27FC236}">
                    <a16:creationId xmlns:a16="http://schemas.microsoft.com/office/drawing/2014/main" id="{7F5FCF49-1565-4DC7-8266-403A9E231A6A}"/>
                  </a:ext>
                </a:extLst>
              </p:cNvPr>
              <p:cNvSpPr/>
              <p:nvPr/>
            </p:nvSpPr>
            <p:spPr>
              <a:xfrm>
                <a:off x="2867282" y="3164446"/>
                <a:ext cx="7243381" cy="1167207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文本框 20">
                <a:extLst>
                  <a:ext uri="{FF2B5EF4-FFF2-40B4-BE49-F238E27FC236}">
                    <a16:creationId xmlns:a16="http://schemas.microsoft.com/office/drawing/2014/main" id="{F74F27E9-F19C-43C0-9119-FEA24B462737}"/>
                  </a:ext>
                </a:extLst>
              </p:cNvPr>
              <p:cNvSpPr txBox="1"/>
              <p:nvPr/>
            </p:nvSpPr>
            <p:spPr>
              <a:xfrm>
                <a:off x="2980206" y="3491310"/>
                <a:ext cx="7186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Phương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hướng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kế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hoạch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tuần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tới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47D8A8-665D-475A-A9A0-1775A9E06F7B}"/>
                </a:ext>
              </a:extLst>
            </p:cNvPr>
            <p:cNvGrpSpPr/>
            <p:nvPr/>
          </p:nvGrpSpPr>
          <p:grpSpPr>
            <a:xfrm>
              <a:off x="1435194" y="3395579"/>
              <a:ext cx="1203251" cy="1320423"/>
              <a:chOff x="1379776" y="3173906"/>
              <a:chExt cx="1203251" cy="1320423"/>
            </a:xfrm>
          </p:grpSpPr>
          <p:sp>
            <p:nvSpPr>
              <p:cNvPr id="16" name="椭圆 22">
                <a:extLst>
                  <a:ext uri="{FF2B5EF4-FFF2-40B4-BE49-F238E27FC236}">
                    <a16:creationId xmlns:a16="http://schemas.microsoft.com/office/drawing/2014/main" id="{32994402-76A8-485D-B9FD-A384D3D9D3EA}"/>
                  </a:ext>
                </a:extLst>
              </p:cNvPr>
              <p:cNvSpPr/>
              <p:nvPr/>
            </p:nvSpPr>
            <p:spPr>
              <a:xfrm>
                <a:off x="2141718" y="3987428"/>
                <a:ext cx="434146" cy="434147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07" tIns="45703" rIns="91407" bIns="457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26">
                  <a:defRPr/>
                </a:pPr>
                <a:r>
                  <a:rPr lang="en-US" altLang="zh-CN" sz="2200" kern="0" dirty="0">
                    <a:solidFill>
                      <a:prstClr val="white"/>
                    </a:solidFill>
                    <a:latin typeface="Calibri" panose="020F0502020204030204" pitchFamily="34" charset="0"/>
                    <a:ea typeface="字魂47号-三分行楷"/>
                    <a:cs typeface="Calibri" panose="020F0502020204030204" pitchFamily="34" charset="0"/>
                  </a:rPr>
                  <a:t>2</a:t>
                </a:r>
                <a:endParaRPr lang="zh-CN" altLang="en-US" sz="2200" kern="0" dirty="0">
                  <a:solidFill>
                    <a:prstClr val="white"/>
                  </a:solidFill>
                  <a:latin typeface="Calibri" panose="020F0502020204030204" pitchFamily="34" charset="0"/>
                  <a:ea typeface="字魂47号-三分行楷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椭圆 30">
                <a:extLst>
                  <a:ext uri="{FF2B5EF4-FFF2-40B4-BE49-F238E27FC236}">
                    <a16:creationId xmlns:a16="http://schemas.microsoft.com/office/drawing/2014/main" id="{75647FAD-E12A-4CF7-99B7-850F15CF8D5F}"/>
                  </a:ext>
                </a:extLst>
              </p:cNvPr>
              <p:cNvSpPr/>
              <p:nvPr/>
            </p:nvSpPr>
            <p:spPr>
              <a:xfrm>
                <a:off x="1379776" y="3173906"/>
                <a:ext cx="1203251" cy="1086536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18" name="图片 33">
                <a:extLst>
                  <a:ext uri="{FF2B5EF4-FFF2-40B4-BE49-F238E27FC236}">
                    <a16:creationId xmlns:a16="http://schemas.microsoft.com/office/drawing/2014/main" id="{10EB19C9-3A78-4F82-ACE8-0F44E5BAA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526508" y="3589246"/>
                <a:ext cx="925421" cy="884746"/>
              </a:xfrm>
              <a:prstGeom prst="rect">
                <a:avLst/>
              </a:prstGeom>
            </p:spPr>
          </p:pic>
          <p:sp>
            <p:nvSpPr>
              <p:cNvPr id="19" name="文本框 36">
                <a:extLst>
                  <a:ext uri="{FF2B5EF4-FFF2-40B4-BE49-F238E27FC236}">
                    <a16:creationId xmlns:a16="http://schemas.microsoft.com/office/drawing/2014/main" id="{B8921776-D991-4AF0-BC41-9A8E1498A42B}"/>
                  </a:ext>
                </a:extLst>
              </p:cNvPr>
              <p:cNvSpPr txBox="1"/>
              <p:nvPr/>
            </p:nvSpPr>
            <p:spPr>
              <a:xfrm>
                <a:off x="1634252" y="3207890"/>
                <a:ext cx="8772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02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1F2274-CF5E-479F-9E83-5A6C4B511B1A}"/>
              </a:ext>
            </a:extLst>
          </p:cNvPr>
          <p:cNvGrpSpPr/>
          <p:nvPr/>
        </p:nvGrpSpPr>
        <p:grpSpPr>
          <a:xfrm>
            <a:off x="1477988" y="5079599"/>
            <a:ext cx="9661385" cy="1445915"/>
            <a:chOff x="1434114" y="4865224"/>
            <a:chExt cx="9664879" cy="144643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A3D36-6E53-444E-9CAF-DD1A8556EF3E}"/>
                </a:ext>
              </a:extLst>
            </p:cNvPr>
            <p:cNvGrpSpPr/>
            <p:nvPr/>
          </p:nvGrpSpPr>
          <p:grpSpPr>
            <a:xfrm>
              <a:off x="2922700" y="4865224"/>
              <a:ext cx="8176293" cy="1167207"/>
              <a:chOff x="2867282" y="4643551"/>
              <a:chExt cx="8176293" cy="1167207"/>
            </a:xfrm>
          </p:grpSpPr>
          <p:sp>
            <p:nvSpPr>
              <p:cNvPr id="38" name="Rounded Rectangle 39">
                <a:extLst>
                  <a:ext uri="{FF2B5EF4-FFF2-40B4-BE49-F238E27FC236}">
                    <a16:creationId xmlns:a16="http://schemas.microsoft.com/office/drawing/2014/main" id="{7D07D59A-2146-4B45-93CF-9F7BE5B2F3B4}"/>
                  </a:ext>
                </a:extLst>
              </p:cNvPr>
              <p:cNvSpPr/>
              <p:nvPr/>
            </p:nvSpPr>
            <p:spPr>
              <a:xfrm>
                <a:off x="2867282" y="4643551"/>
                <a:ext cx="7243381" cy="1167207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126">
                  <a:defRPr/>
                </a:pPr>
                <a:endParaRPr lang="en-GB" sz="3999">
                  <a:solidFill>
                    <a:srgbClr val="002060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文本框 27">
                <a:extLst>
                  <a:ext uri="{FF2B5EF4-FFF2-40B4-BE49-F238E27FC236}">
                    <a16:creationId xmlns:a16="http://schemas.microsoft.com/office/drawing/2014/main" id="{D45EF745-F7B4-4CF4-8D5C-13379DF8516D}"/>
                  </a:ext>
                </a:extLst>
              </p:cNvPr>
              <p:cNvSpPr txBox="1"/>
              <p:nvPr/>
            </p:nvSpPr>
            <p:spPr>
              <a:xfrm>
                <a:off x="3081213" y="4975195"/>
                <a:ext cx="7962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Sinh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hoạt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chủ</a:t>
                </a:r>
                <a:r>
                  <a:rPr lang="en-US" sz="2799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799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endParaRPr lang="vi-VN" sz="3999" kern="0" dirty="0">
                  <a:solidFill>
                    <a:srgbClr val="00206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4393B3-24D0-4274-8BA5-FB061C063ADD}"/>
                </a:ext>
              </a:extLst>
            </p:cNvPr>
            <p:cNvGrpSpPr/>
            <p:nvPr/>
          </p:nvGrpSpPr>
          <p:grpSpPr>
            <a:xfrm>
              <a:off x="1434114" y="4998760"/>
              <a:ext cx="1194229" cy="1312902"/>
              <a:chOff x="1378696" y="4777087"/>
              <a:chExt cx="1194229" cy="1312902"/>
            </a:xfrm>
          </p:grpSpPr>
          <p:sp>
            <p:nvSpPr>
              <p:cNvPr id="35" name="椭圆 31">
                <a:extLst>
                  <a:ext uri="{FF2B5EF4-FFF2-40B4-BE49-F238E27FC236}">
                    <a16:creationId xmlns:a16="http://schemas.microsoft.com/office/drawing/2014/main" id="{05806661-E8F7-42C2-A3BE-7A45A6DB1C25}"/>
                  </a:ext>
                </a:extLst>
              </p:cNvPr>
              <p:cNvSpPr/>
              <p:nvPr/>
            </p:nvSpPr>
            <p:spPr>
              <a:xfrm>
                <a:off x="1378696" y="4777087"/>
                <a:ext cx="1194229" cy="1033671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36" name="图片 34">
                <a:extLst>
                  <a:ext uri="{FF2B5EF4-FFF2-40B4-BE49-F238E27FC236}">
                    <a16:creationId xmlns:a16="http://schemas.microsoft.com/office/drawing/2014/main" id="{8FC3460D-55F2-4994-B015-9AE648982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7" t="12799" r="17775" b="22188"/>
              <a:stretch>
                <a:fillRect/>
              </a:stretch>
            </p:blipFill>
            <p:spPr>
              <a:xfrm rot="14837060">
                <a:off x="1471723" y="5114256"/>
                <a:ext cx="960774" cy="990691"/>
              </a:xfrm>
              <a:prstGeom prst="rect">
                <a:avLst/>
              </a:prstGeom>
            </p:spPr>
          </p:pic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EAE9764C-AEBC-4CC5-A298-17124D1E35D2}"/>
                  </a:ext>
                </a:extLst>
              </p:cNvPr>
              <p:cNvSpPr txBox="1"/>
              <p:nvPr/>
            </p:nvSpPr>
            <p:spPr>
              <a:xfrm>
                <a:off x="1651439" y="4802626"/>
                <a:ext cx="870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03</a:t>
                </a:r>
                <a:endParaRPr lang="zh-CN" altLang="en-US" sz="31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2B0757-E23A-4D8E-A763-37443754EC8A}"/>
              </a:ext>
            </a:extLst>
          </p:cNvPr>
          <p:cNvGrpSpPr/>
          <p:nvPr/>
        </p:nvGrpSpPr>
        <p:grpSpPr>
          <a:xfrm>
            <a:off x="1502044" y="2076164"/>
            <a:ext cx="8704754" cy="1394480"/>
            <a:chOff x="1458178" y="1860701"/>
            <a:chExt cx="8707903" cy="1394985"/>
          </a:xfrm>
        </p:grpSpPr>
        <p:sp>
          <p:nvSpPr>
            <p:cNvPr id="41" name="Rounded Rectangle 42">
              <a:extLst>
                <a:ext uri="{FF2B5EF4-FFF2-40B4-BE49-F238E27FC236}">
                  <a16:creationId xmlns:a16="http://schemas.microsoft.com/office/drawing/2014/main" id="{F9EB629B-A3FB-4784-9CBE-F35AABC1591A}"/>
                </a:ext>
              </a:extLst>
            </p:cNvPr>
            <p:cNvSpPr/>
            <p:nvPr/>
          </p:nvSpPr>
          <p:spPr>
            <a:xfrm>
              <a:off x="2922700" y="1917345"/>
              <a:ext cx="7243381" cy="116720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GB">
                <a:solidFill>
                  <a:srgbClr val="FFFFFF"/>
                </a:solidFill>
                <a:latin typeface="Calibri" panose="020F0502020204030204" pitchFamily="34" charset="0"/>
                <a:ea typeface="字魂105号-简雅黑"/>
                <a:cs typeface="Calibri" panose="020F050202020403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305F78A-3B3C-417A-9F1B-6DD4905844B1}"/>
                </a:ext>
              </a:extLst>
            </p:cNvPr>
            <p:cNvGrpSpPr/>
            <p:nvPr/>
          </p:nvGrpSpPr>
          <p:grpSpPr>
            <a:xfrm>
              <a:off x="1458178" y="1860701"/>
              <a:ext cx="1195303" cy="1394985"/>
              <a:chOff x="1402760" y="1639028"/>
              <a:chExt cx="1195303" cy="1394985"/>
            </a:xfrm>
          </p:grpSpPr>
          <p:sp>
            <p:nvSpPr>
              <p:cNvPr id="44" name="文本框 44">
                <a:extLst>
                  <a:ext uri="{FF2B5EF4-FFF2-40B4-BE49-F238E27FC236}">
                    <a16:creationId xmlns:a16="http://schemas.microsoft.com/office/drawing/2014/main" id="{41A9940B-4237-466E-965D-1B10B2AA1684}"/>
                  </a:ext>
                </a:extLst>
              </p:cNvPr>
              <p:cNvSpPr txBox="1"/>
              <p:nvPr/>
            </p:nvSpPr>
            <p:spPr>
              <a:xfrm>
                <a:off x="1727873" y="1673534"/>
                <a:ext cx="8551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US" altLang="zh-CN" sz="3199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汉堡包手机字体" panose="020B0604000101010104" pitchFamily="34" charset="-122"/>
                    <a:cs typeface="Calibri" panose="020F0502020204030204" pitchFamily="34" charset="0"/>
                    <a:sym typeface="+mn-lt"/>
                  </a:rPr>
                  <a:t>01</a:t>
                </a:r>
                <a:endParaRPr lang="zh-CN" altLang="en-US" sz="4399" b="1" dirty="0">
                  <a:solidFill>
                    <a:srgbClr val="000000"/>
                  </a:solidFill>
                  <a:latin typeface="Calibri" panose="020F0502020204030204" pitchFamily="34" charset="0"/>
                  <a:ea typeface="汉堡包手机字体" panose="020B0604000101010104" pitchFamily="34" charset="-122"/>
                  <a:cs typeface="Calibri" panose="020F0502020204030204" pitchFamily="34" charset="0"/>
                  <a:sym typeface="+mn-lt"/>
                </a:endParaRPr>
              </a:p>
            </p:txBody>
          </p:sp>
          <p:sp>
            <p:nvSpPr>
              <p:cNvPr id="45" name="椭圆 28">
                <a:extLst>
                  <a:ext uri="{FF2B5EF4-FFF2-40B4-BE49-F238E27FC236}">
                    <a16:creationId xmlns:a16="http://schemas.microsoft.com/office/drawing/2014/main" id="{276FCFE6-1879-4D4D-A22A-89D68984EAE2}"/>
                  </a:ext>
                </a:extLst>
              </p:cNvPr>
              <p:cNvSpPr/>
              <p:nvPr/>
            </p:nvSpPr>
            <p:spPr>
              <a:xfrm>
                <a:off x="1402760" y="1639028"/>
                <a:ext cx="1172917" cy="1126023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字魂105号-简雅黑"/>
                  <a:cs typeface="Calibri" panose="020F0502020204030204" pitchFamily="34" charset="0"/>
                  <a:sym typeface="+mn-lt"/>
                </a:endParaRPr>
              </a:p>
            </p:txBody>
          </p:sp>
          <p:pic>
            <p:nvPicPr>
              <p:cNvPr id="46" name="图片 29">
                <a:extLst>
                  <a:ext uri="{FF2B5EF4-FFF2-40B4-BE49-F238E27FC236}">
                    <a16:creationId xmlns:a16="http://schemas.microsoft.com/office/drawing/2014/main" id="{B447D1D0-0BCF-4D5B-A2C7-E6A0E8FE23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613958" y="1981663"/>
                <a:ext cx="984105" cy="1052350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FA32AF-2AC6-4710-A03A-9C506593881D}"/>
                </a:ext>
              </a:extLst>
            </p:cNvPr>
            <p:cNvSpPr txBox="1"/>
            <p:nvPr/>
          </p:nvSpPr>
          <p:spPr>
            <a:xfrm>
              <a:off x="3108084" y="2270319"/>
              <a:ext cx="6927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799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lang="en-US" sz="2799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qua</a:t>
              </a:r>
              <a:endParaRPr lang="en-US" sz="3999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609B01-39F0-4486-806D-DB3B5078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4" y="735222"/>
            <a:ext cx="9884993" cy="8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1D9594-16FE-4621-87AC-87BBAB0D9FE0}"/>
              </a:ext>
            </a:extLst>
          </p:cNvPr>
          <p:cNvGrpSpPr/>
          <p:nvPr/>
        </p:nvGrpSpPr>
        <p:grpSpPr>
          <a:xfrm>
            <a:off x="864704" y="664780"/>
            <a:ext cx="10748822" cy="1166785"/>
            <a:chOff x="2525360" y="1918675"/>
            <a:chExt cx="10002556" cy="1167207"/>
          </a:xfrm>
        </p:grpSpPr>
        <p:sp>
          <p:nvSpPr>
            <p:cNvPr id="37" name="Rounded Rectangle 29">
              <a:extLst>
                <a:ext uri="{FF2B5EF4-FFF2-40B4-BE49-F238E27FC236}">
                  <a16:creationId xmlns:a16="http://schemas.microsoft.com/office/drawing/2014/main" id="{F7BBA75B-DA2B-40DE-B669-9F9EFF7F67D4}"/>
                </a:ext>
              </a:extLst>
            </p:cNvPr>
            <p:cNvSpPr/>
            <p:nvPr/>
          </p:nvSpPr>
          <p:spPr>
            <a:xfrm>
              <a:off x="2557575" y="1918675"/>
              <a:ext cx="9970341" cy="1167207"/>
            </a:xfrm>
            <a:prstGeom prst="roundRect">
              <a:avLst/>
            </a:prstGeom>
            <a:solidFill>
              <a:schemeClr val="accent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F8A0359-6BC0-4A8D-ABD8-7B7C6B7683FC}"/>
                </a:ext>
              </a:extLst>
            </p:cNvPr>
            <p:cNvSpPr txBox="1"/>
            <p:nvPr/>
          </p:nvSpPr>
          <p:spPr>
            <a:xfrm>
              <a:off x="2525360" y="1973935"/>
              <a:ext cx="9736488" cy="1077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tiêu chí về một căn bếp sạch, gọn, đảm bảo an toàn thực phẩm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44BD0C-FBEA-464B-8408-541347C1DE45}"/>
              </a:ext>
            </a:extLst>
          </p:cNvPr>
          <p:cNvSpPr txBox="1"/>
          <p:nvPr/>
        </p:nvSpPr>
        <p:spPr>
          <a:xfrm>
            <a:off x="1260146" y="2012529"/>
            <a:ext cx="9978984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đồ dùng nhà bếp được sắp xếp gọn gàng, hợp lí.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Bàn bếp, bàn ăn, sàn nhà và các thiết bị khác sạch sẽ, không bị bám dầu mỡ hay bụi bẩn.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Tủ lạnh được sắp xếp khoa học, không để quá nhiều thực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mùi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chai,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nhãn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5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>
            <a:extLst>
              <a:ext uri="{FF2B5EF4-FFF2-40B4-BE49-F238E27FC236}">
                <a16:creationId xmlns:a16="http://schemas.microsoft.com/office/drawing/2014/main" id="{34F76CE3-E866-15A1-07D4-3E9DBCCDFBCF}"/>
              </a:ext>
            </a:extLst>
          </p:cNvPr>
          <p:cNvSpPr/>
          <p:nvPr/>
        </p:nvSpPr>
        <p:spPr>
          <a:xfrm>
            <a:off x="619181" y="1098571"/>
            <a:ext cx="10351856" cy="473988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/>
            <a:endParaRPr>
              <a:solidFill>
                <a:srgbClr val="6A3F35"/>
              </a:solidFill>
              <a:latin typeface="Arial"/>
            </a:endParaRPr>
          </a:p>
        </p:txBody>
      </p:sp>
      <p:grpSp>
        <p:nvGrpSpPr>
          <p:cNvPr id="9" name="Google Shape;39;p2">
            <a:extLst>
              <a:ext uri="{FF2B5EF4-FFF2-40B4-BE49-F238E27FC236}">
                <a16:creationId xmlns:a16="http://schemas.microsoft.com/office/drawing/2014/main" id="{14F6D971-51A7-5753-37E6-C7307D3ABF0F}"/>
              </a:ext>
            </a:extLst>
          </p:cNvPr>
          <p:cNvGrpSpPr/>
          <p:nvPr/>
        </p:nvGrpSpPr>
        <p:grpSpPr>
          <a:xfrm>
            <a:off x="8065689" y="1134419"/>
            <a:ext cx="1642629" cy="1411639"/>
            <a:chOff x="4243450" y="1793000"/>
            <a:chExt cx="438175" cy="470825"/>
          </a:xfrm>
        </p:grpSpPr>
        <p:sp>
          <p:nvSpPr>
            <p:cNvPr id="10" name="Google Shape;40;p2">
              <a:extLst>
                <a:ext uri="{FF2B5EF4-FFF2-40B4-BE49-F238E27FC236}">
                  <a16:creationId xmlns:a16="http://schemas.microsoft.com/office/drawing/2014/main" id="{3368770A-05B5-5C23-8D68-C63FD7E807C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1" name="Google Shape;41;p2">
              <a:extLst>
                <a:ext uri="{FF2B5EF4-FFF2-40B4-BE49-F238E27FC236}">
                  <a16:creationId xmlns:a16="http://schemas.microsoft.com/office/drawing/2014/main" id="{C6A4595E-95F7-6248-D872-A17AAF6EF6FF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2" name="Google Shape;42;p2">
              <a:extLst>
                <a:ext uri="{FF2B5EF4-FFF2-40B4-BE49-F238E27FC236}">
                  <a16:creationId xmlns:a16="http://schemas.microsoft.com/office/drawing/2014/main" id="{3C541AAA-C13A-0C0C-CABB-C4B778756ED5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3" name="Google Shape;43;p2">
              <a:extLst>
                <a:ext uri="{FF2B5EF4-FFF2-40B4-BE49-F238E27FC236}">
                  <a16:creationId xmlns:a16="http://schemas.microsoft.com/office/drawing/2014/main" id="{8DBB337F-D6E6-FE33-832D-351B3A864232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  <p:sp>
          <p:nvSpPr>
            <p:cNvPr id="14" name="Google Shape;44;p2">
              <a:extLst>
                <a:ext uri="{FF2B5EF4-FFF2-40B4-BE49-F238E27FC236}">
                  <a16:creationId xmlns:a16="http://schemas.microsoft.com/office/drawing/2014/main" id="{B5967B97-C29E-C567-497F-4EB78BD1D2B0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392" tIns="91392" rIns="91392" bIns="91392" anchor="ctr" anchorCtr="0">
              <a:noAutofit/>
            </a:bodyPr>
            <a:lstStyle/>
            <a:p>
              <a:pPr defTabSz="914126"/>
              <a:endParaRPr>
                <a:solidFill>
                  <a:srgbClr val="FF7259"/>
                </a:solidFill>
                <a:latin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C95266-B378-48CD-AB78-B91A1FCC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443" y="1523647"/>
            <a:ext cx="6066701" cy="3409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 cmpd="tri">
            <a:solidFill>
              <a:srgbClr val="2603B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14DE3E-564F-4B2A-87DC-67F70125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994" y="635137"/>
            <a:ext cx="3504389" cy="622127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8C30A2-50FD-4047-A138-5FCCB6A4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531" y="635137"/>
            <a:ext cx="3338476" cy="671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2872F0-3450-42D7-8766-79BED1A84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299" y="2167018"/>
            <a:ext cx="5267401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350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025 -0.046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512E-6 -2.62208E-6 L 0.02071 0.07522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30" name="图片 24">
            <a:extLst>
              <a:ext uri="{FF2B5EF4-FFF2-40B4-BE49-F238E27FC236}">
                <a16:creationId xmlns:a16="http://schemas.microsoft.com/office/drawing/2014/main" id="{3E1BCA2D-A70E-4F40-B6AD-1C86B2D42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48" name="图片 25">
            <a:extLst>
              <a:ext uri="{FF2B5EF4-FFF2-40B4-BE49-F238E27FC236}">
                <a16:creationId xmlns:a16="http://schemas.microsoft.com/office/drawing/2014/main" id="{18996C75-D2F8-44BC-8089-0E73650D0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49" name="图片 26">
            <a:extLst>
              <a:ext uri="{FF2B5EF4-FFF2-40B4-BE49-F238E27FC236}">
                <a16:creationId xmlns:a16="http://schemas.microsoft.com/office/drawing/2014/main" id="{97264ECD-8955-4F1C-BACC-2BDEDE26A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50" name="图片 27">
            <a:extLst>
              <a:ext uri="{FF2B5EF4-FFF2-40B4-BE49-F238E27FC236}">
                <a16:creationId xmlns:a16="http://schemas.microsoft.com/office/drawing/2014/main" id="{2930D8A1-78D8-4E90-8505-53C0E4A7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51" name="图片 29">
            <a:extLst>
              <a:ext uri="{FF2B5EF4-FFF2-40B4-BE49-F238E27FC236}">
                <a16:creationId xmlns:a16="http://schemas.microsoft.com/office/drawing/2014/main" id="{A0DC9622-E7AB-4B9A-BFA0-B9A782411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52" name="任意多边形: 形状 30">
            <a:extLst>
              <a:ext uri="{FF2B5EF4-FFF2-40B4-BE49-F238E27FC236}">
                <a16:creationId xmlns:a16="http://schemas.microsoft.com/office/drawing/2014/main" id="{77B08DDD-D7C9-405C-8FD5-C645A89CD4F5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3" name="任意多边形: 形状 31">
            <a:extLst>
              <a:ext uri="{FF2B5EF4-FFF2-40B4-BE49-F238E27FC236}">
                <a16:creationId xmlns:a16="http://schemas.microsoft.com/office/drawing/2014/main" id="{0307C482-BB63-40ED-A84B-E6FE62A73479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4" name="任意多边形: 形状 32">
            <a:extLst>
              <a:ext uri="{FF2B5EF4-FFF2-40B4-BE49-F238E27FC236}">
                <a16:creationId xmlns:a16="http://schemas.microsoft.com/office/drawing/2014/main" id="{A793648E-BAB7-4A03-897D-77DEFB387B7D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55" name="任意多边形: 形状 33">
            <a:extLst>
              <a:ext uri="{FF2B5EF4-FFF2-40B4-BE49-F238E27FC236}">
                <a16:creationId xmlns:a16="http://schemas.microsoft.com/office/drawing/2014/main" id="{0DA0920D-8433-4D77-A6A9-3A69E96741B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56" name="图片 34">
            <a:extLst>
              <a:ext uri="{FF2B5EF4-FFF2-40B4-BE49-F238E27FC236}">
                <a16:creationId xmlns:a16="http://schemas.microsoft.com/office/drawing/2014/main" id="{910F4860-DA0F-4473-9A11-97050F4F5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57" name="图片 35">
            <a:extLst>
              <a:ext uri="{FF2B5EF4-FFF2-40B4-BE49-F238E27FC236}">
                <a16:creationId xmlns:a16="http://schemas.microsoft.com/office/drawing/2014/main" id="{E00EE72E-2519-4C0C-8A7C-EC33B71B12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9" y="910924"/>
            <a:ext cx="1156414" cy="1159837"/>
          </a:xfrm>
          <a:prstGeom prst="rect">
            <a:avLst/>
          </a:prstGeom>
        </p:spPr>
      </p:pic>
      <p:pic>
        <p:nvPicPr>
          <p:cNvPr id="58" name="图片 36">
            <a:extLst>
              <a:ext uri="{FF2B5EF4-FFF2-40B4-BE49-F238E27FC236}">
                <a16:creationId xmlns:a16="http://schemas.microsoft.com/office/drawing/2014/main" id="{9ABBF4CC-DEBF-436F-BA8F-FB0D329353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25D4FF8-55B7-41DF-9EAC-DA12226870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1A3F8B1-EC26-435D-92B4-A060FC48E9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232685" y="4513422"/>
            <a:ext cx="2573486" cy="298186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AB09C7-CAF1-408D-95EA-7F186D4300A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352739" y="4414770"/>
            <a:ext cx="2573486" cy="31364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3F3D300-9A59-4A43-BE16-2B98EB65D5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999" y="2241370"/>
            <a:ext cx="8087168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45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任意多边形 22">
            <a:extLst>
              <a:ext uri="{FF2B5EF4-FFF2-40B4-BE49-F238E27FC236}">
                <a16:creationId xmlns:a16="http://schemas.microsoft.com/office/drawing/2014/main" id="{7CB999AE-A457-4D4F-8534-C6570DEE49EB}"/>
              </a:ext>
            </a:extLst>
          </p:cNvPr>
          <p:cNvSpPr/>
          <p:nvPr/>
        </p:nvSpPr>
        <p:spPr>
          <a:xfrm>
            <a:off x="1462017" y="2282800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1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0" name="任意多边形 44">
            <a:extLst>
              <a:ext uri="{FF2B5EF4-FFF2-40B4-BE49-F238E27FC236}">
                <a16:creationId xmlns:a16="http://schemas.microsoft.com/office/drawing/2014/main" id="{AEE91E01-D391-41BF-B6EE-D0F2BFA24023}"/>
              </a:ext>
            </a:extLst>
          </p:cNvPr>
          <p:cNvSpPr/>
          <p:nvPr/>
        </p:nvSpPr>
        <p:spPr>
          <a:xfrm>
            <a:off x="3933384" y="2258864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2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1" name="任意多边形 48">
            <a:extLst>
              <a:ext uri="{FF2B5EF4-FFF2-40B4-BE49-F238E27FC236}">
                <a16:creationId xmlns:a16="http://schemas.microsoft.com/office/drawing/2014/main" id="{C6D16354-A25D-42E7-901C-46BB32979C79}"/>
              </a:ext>
            </a:extLst>
          </p:cNvPr>
          <p:cNvSpPr/>
          <p:nvPr/>
        </p:nvSpPr>
        <p:spPr>
          <a:xfrm>
            <a:off x="6771438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3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2" name="矩形 63">
            <a:extLst>
              <a:ext uri="{FF2B5EF4-FFF2-40B4-BE49-F238E27FC236}">
                <a16:creationId xmlns:a16="http://schemas.microsoft.com/office/drawing/2014/main" id="{76246EAC-2DC5-4855-ABC5-49527192A722}"/>
              </a:ext>
            </a:extLst>
          </p:cNvPr>
          <p:cNvSpPr/>
          <p:nvPr/>
        </p:nvSpPr>
        <p:spPr>
          <a:xfrm>
            <a:off x="1262346" y="3452637"/>
            <a:ext cx="1900721" cy="2197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23" name="矩形 64">
            <a:extLst>
              <a:ext uri="{FF2B5EF4-FFF2-40B4-BE49-F238E27FC236}">
                <a16:creationId xmlns:a16="http://schemas.microsoft.com/office/drawing/2014/main" id="{BBE029DB-1EB9-495C-99BA-39CFA97300C2}"/>
              </a:ext>
            </a:extLst>
          </p:cNvPr>
          <p:cNvSpPr/>
          <p:nvPr/>
        </p:nvSpPr>
        <p:spPr>
          <a:xfrm>
            <a:off x="3747180" y="3452637"/>
            <a:ext cx="1900721" cy="2197220"/>
          </a:xfrm>
          <a:prstGeom prst="rect">
            <a:avLst/>
          </a:prstGeom>
          <a:solidFill>
            <a:srgbClr val="FFBF0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24" name="矩形 71">
            <a:extLst>
              <a:ext uri="{FF2B5EF4-FFF2-40B4-BE49-F238E27FC236}">
                <a16:creationId xmlns:a16="http://schemas.microsoft.com/office/drawing/2014/main" id="{77C6C57D-971D-43FF-8B88-8A8CCB9FE45C}"/>
              </a:ext>
            </a:extLst>
          </p:cNvPr>
          <p:cNvSpPr/>
          <p:nvPr/>
        </p:nvSpPr>
        <p:spPr>
          <a:xfrm>
            <a:off x="6313257" y="3481781"/>
            <a:ext cx="1900721" cy="2197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</p:txBody>
      </p:sp>
      <p:sp>
        <p:nvSpPr>
          <p:cNvPr id="25" name="任意多边形 48">
            <a:extLst>
              <a:ext uri="{FF2B5EF4-FFF2-40B4-BE49-F238E27FC236}">
                <a16:creationId xmlns:a16="http://schemas.microsoft.com/office/drawing/2014/main" id="{F2E1FFE8-9ABA-4381-9854-498CA7494A38}"/>
              </a:ext>
            </a:extLst>
          </p:cNvPr>
          <p:cNvSpPr/>
          <p:nvPr/>
        </p:nvSpPr>
        <p:spPr>
          <a:xfrm>
            <a:off x="9487115" y="2300646"/>
            <a:ext cx="1228226" cy="982785"/>
          </a:xfrm>
          <a:custGeom>
            <a:avLst/>
            <a:gdLst>
              <a:gd name="connsiteX0" fmla="*/ 609600 w 2438400"/>
              <a:gd name="connsiteY0" fmla="*/ 0 h 1037882"/>
              <a:gd name="connsiteX1" fmla="*/ 625292 w 2438400"/>
              <a:gd name="connsiteY1" fmla="*/ 8536 h 1037882"/>
              <a:gd name="connsiteX2" fmla="*/ 1238195 w 2438400"/>
              <a:gd name="connsiteY2" fmla="*/ 122478 h 1037882"/>
              <a:gd name="connsiteX3" fmla="*/ 1722817 w 2438400"/>
              <a:gd name="connsiteY3" fmla="*/ 56039 h 1037882"/>
              <a:gd name="connsiteX4" fmla="*/ 1828800 w 2438400"/>
              <a:gd name="connsiteY4" fmla="*/ 16793 h 1037882"/>
              <a:gd name="connsiteX5" fmla="*/ 1828800 w 2438400"/>
              <a:gd name="connsiteY5" fmla="*/ 439730 h 1037882"/>
              <a:gd name="connsiteX6" fmla="*/ 2438400 w 2438400"/>
              <a:gd name="connsiteY6" fmla="*/ 439730 h 1037882"/>
              <a:gd name="connsiteX7" fmla="*/ 1219200 w 2438400"/>
              <a:gd name="connsiteY7" fmla="*/ 1037882 h 1037882"/>
              <a:gd name="connsiteX8" fmla="*/ 0 w 2438400"/>
              <a:gd name="connsiteY8" fmla="*/ 439730 h 1037882"/>
              <a:gd name="connsiteX9" fmla="*/ 609600 w 2438400"/>
              <a:gd name="connsiteY9" fmla="*/ 439730 h 1037882"/>
              <a:gd name="connsiteX10" fmla="*/ 609600 w 2438400"/>
              <a:gd name="connsiteY10" fmla="*/ 0 h 10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400" h="1037882">
                <a:moveTo>
                  <a:pt x="609600" y="0"/>
                </a:moveTo>
                <a:lnTo>
                  <a:pt x="625292" y="8536"/>
                </a:lnTo>
                <a:cubicBezTo>
                  <a:pt x="782148" y="78935"/>
                  <a:pt x="998842" y="122478"/>
                  <a:pt x="1238195" y="122478"/>
                </a:cubicBezTo>
                <a:cubicBezTo>
                  <a:pt x="1417710" y="122478"/>
                  <a:pt x="1584479" y="97985"/>
                  <a:pt x="1722817" y="56039"/>
                </a:cubicBezTo>
                <a:lnTo>
                  <a:pt x="1828800" y="16793"/>
                </a:lnTo>
                <a:lnTo>
                  <a:pt x="1828800" y="439730"/>
                </a:lnTo>
                <a:lnTo>
                  <a:pt x="2438400" y="439730"/>
                </a:lnTo>
                <a:lnTo>
                  <a:pt x="1219200" y="1037882"/>
                </a:lnTo>
                <a:lnTo>
                  <a:pt x="0" y="439730"/>
                </a:lnTo>
                <a:lnTo>
                  <a:pt x="609600" y="439730"/>
                </a:lnTo>
                <a:lnTo>
                  <a:pt x="609600" y="0"/>
                </a:lnTo>
                <a:close/>
              </a:path>
            </a:pathLst>
          </a:custGeom>
          <a:solidFill>
            <a:srgbClr val="87C6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064">
              <a:defRPr/>
            </a:pPr>
            <a:r>
              <a:rPr lang="en-US" altLang="zh-CN" sz="3599" b="1" kern="0" dirty="0">
                <a:solidFill>
                  <a:srgbClr val="FFFFFF"/>
                </a:solidFill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4</a:t>
            </a:r>
            <a:endParaRPr lang="zh-CN" altLang="en-US" sz="3599" b="1" kern="0" dirty="0">
              <a:solidFill>
                <a:srgbClr val="FFFFFF"/>
              </a:solidFill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sp>
        <p:nvSpPr>
          <p:cNvPr id="26" name="矩形 71">
            <a:extLst>
              <a:ext uri="{FF2B5EF4-FFF2-40B4-BE49-F238E27FC236}">
                <a16:creationId xmlns:a16="http://schemas.microsoft.com/office/drawing/2014/main" id="{6BB5E939-4F4D-4764-9CE5-DB5CC13D2333}"/>
              </a:ext>
            </a:extLst>
          </p:cNvPr>
          <p:cNvSpPr/>
          <p:nvPr/>
        </p:nvSpPr>
        <p:spPr>
          <a:xfrm>
            <a:off x="9028935" y="3481781"/>
            <a:ext cx="1900721" cy="2197220"/>
          </a:xfrm>
          <a:prstGeom prst="rect">
            <a:avLst/>
          </a:prstGeom>
          <a:solidFill>
            <a:srgbClr val="F2A2D7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26"/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99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2799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C37237-91D3-42D9-A348-577F0E6D1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04" y="468632"/>
            <a:ext cx="4643875" cy="18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16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12" name="正五边形 3">
            <a:extLst>
              <a:ext uri="{FF2B5EF4-FFF2-40B4-BE49-F238E27FC236}">
                <a16:creationId xmlns:a16="http://schemas.microsoft.com/office/drawing/2014/main" id="{70BB3488-A2C6-4F7F-AF68-3F8E57C29C28}"/>
              </a:ext>
            </a:extLst>
          </p:cNvPr>
          <p:cNvSpPr/>
          <p:nvPr/>
        </p:nvSpPr>
        <p:spPr>
          <a:xfrm>
            <a:off x="5280740" y="2844028"/>
            <a:ext cx="1600137" cy="1528173"/>
          </a:xfrm>
          <a:prstGeom prst="pentagon">
            <a:avLst/>
          </a:prstGeom>
          <a:solidFill>
            <a:srgbClr val="FC7D7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3" name="正五边形 4">
            <a:extLst>
              <a:ext uri="{FF2B5EF4-FFF2-40B4-BE49-F238E27FC236}">
                <a16:creationId xmlns:a16="http://schemas.microsoft.com/office/drawing/2014/main" id="{F9FD805B-867B-4D6D-AD61-A10421CB0003}"/>
              </a:ext>
            </a:extLst>
          </p:cNvPr>
          <p:cNvSpPr/>
          <p:nvPr/>
        </p:nvSpPr>
        <p:spPr>
          <a:xfrm rot="2220000">
            <a:off x="6712955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4" name="正五边形 5">
            <a:extLst>
              <a:ext uri="{FF2B5EF4-FFF2-40B4-BE49-F238E27FC236}">
                <a16:creationId xmlns:a16="http://schemas.microsoft.com/office/drawing/2014/main" id="{D367AE86-1800-4A22-B686-F08C53125313}"/>
              </a:ext>
            </a:extLst>
          </p:cNvPr>
          <p:cNvSpPr/>
          <p:nvPr/>
        </p:nvSpPr>
        <p:spPr>
          <a:xfrm rot="19380000" flipH="1">
            <a:off x="3846664" y="3321785"/>
            <a:ext cx="1600137" cy="1528173"/>
          </a:xfrm>
          <a:prstGeom prst="pentagon">
            <a:avLst/>
          </a:prstGeom>
          <a:solidFill>
            <a:srgbClr val="FFD5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5" name="正五边形 6">
            <a:extLst>
              <a:ext uri="{FF2B5EF4-FFF2-40B4-BE49-F238E27FC236}">
                <a16:creationId xmlns:a16="http://schemas.microsoft.com/office/drawing/2014/main" id="{218D408D-4067-4C36-AD6D-637F2C90DBAB}"/>
              </a:ext>
            </a:extLst>
          </p:cNvPr>
          <p:cNvSpPr/>
          <p:nvPr/>
        </p:nvSpPr>
        <p:spPr>
          <a:xfrm rot="17220000" flipH="1">
            <a:off x="2993497" y="4550440"/>
            <a:ext cx="1600279" cy="1528037"/>
          </a:xfrm>
          <a:prstGeom prst="pentagon">
            <a:avLst/>
          </a:prstGeom>
          <a:solidFill>
            <a:srgbClr val="9DEC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6" name="正五边形 7">
            <a:extLst>
              <a:ext uri="{FF2B5EF4-FFF2-40B4-BE49-F238E27FC236}">
                <a16:creationId xmlns:a16="http://schemas.microsoft.com/office/drawing/2014/main" id="{112BCBC4-28BA-41CF-90DC-444CAEA71CBA}"/>
              </a:ext>
            </a:extLst>
          </p:cNvPr>
          <p:cNvSpPr/>
          <p:nvPr/>
        </p:nvSpPr>
        <p:spPr>
          <a:xfrm rot="4380000">
            <a:off x="7562260" y="4550440"/>
            <a:ext cx="1600279" cy="1528037"/>
          </a:xfrm>
          <a:prstGeom prst="pentagon">
            <a:avLst/>
          </a:prstGeom>
          <a:solidFill>
            <a:srgbClr val="DCE0F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endParaRPr lang="zh-CN" altLang="en-US" dirty="0">
              <a:solidFill>
                <a:srgbClr val="FFFFFF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id="{4AEB10E4-B38A-407B-81A7-FA83126AB74A}"/>
              </a:ext>
            </a:extLst>
          </p:cNvPr>
          <p:cNvSpPr/>
          <p:nvPr/>
        </p:nvSpPr>
        <p:spPr>
          <a:xfrm>
            <a:off x="341719" y="4434606"/>
            <a:ext cx="2672038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Đi học đầy đủ đúng giờ, chuẩn bị đồ dùng </a:t>
            </a:r>
          </a:p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học tập đầy đủ.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 32">
            <a:extLst>
              <a:ext uri="{FF2B5EF4-FFF2-40B4-BE49-F238E27FC236}">
                <a16:creationId xmlns:a16="http://schemas.microsoft.com/office/drawing/2014/main" id="{F8A06356-6E38-4F05-9FBD-E00DB7D80655}"/>
              </a:ext>
            </a:extLst>
          </p:cNvPr>
          <p:cNvSpPr/>
          <p:nvPr/>
        </p:nvSpPr>
        <p:spPr>
          <a:xfrm>
            <a:off x="1638157" y="2555788"/>
            <a:ext cx="2672038" cy="4062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lnSpc>
                <a:spcPct val="110000"/>
              </a:lnSpc>
              <a:defRPr/>
            </a:pPr>
            <a:r>
              <a:rPr lang="en-GB" altLang="zh-CN" sz="20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Nghiêm túc học bài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矩形 33">
            <a:extLst>
              <a:ext uri="{FF2B5EF4-FFF2-40B4-BE49-F238E27FC236}">
                <a16:creationId xmlns:a16="http://schemas.microsoft.com/office/drawing/2014/main" id="{26C3A800-D33A-4DDD-AF5F-9121E1C22B2D}"/>
              </a:ext>
            </a:extLst>
          </p:cNvPr>
          <p:cNvSpPr/>
          <p:nvPr/>
        </p:nvSpPr>
        <p:spPr>
          <a:xfrm>
            <a:off x="5088513" y="2120937"/>
            <a:ext cx="2377207" cy="3999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Vệ sinh lớp sạch sẽ</a:t>
            </a:r>
          </a:p>
        </p:txBody>
      </p:sp>
      <p:sp>
        <p:nvSpPr>
          <p:cNvPr id="29" name="矩形 34">
            <a:extLst>
              <a:ext uri="{FF2B5EF4-FFF2-40B4-BE49-F238E27FC236}">
                <a16:creationId xmlns:a16="http://schemas.microsoft.com/office/drawing/2014/main" id="{F073A0E9-7F1C-4A35-9614-032566B5BAB3}"/>
              </a:ext>
            </a:extLst>
          </p:cNvPr>
          <p:cNvSpPr/>
          <p:nvPr/>
        </p:nvSpPr>
        <p:spPr>
          <a:xfrm>
            <a:off x="8318528" y="2430588"/>
            <a:ext cx="3531756" cy="1107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vi-VN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Tự giác hoàn thành các nhiệm vụ học tập được giao sau mỗi buổi học</a:t>
            </a:r>
            <a:endParaRPr lang="en-US" altLang="zh-CN" sz="12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矩形 35">
            <a:extLst>
              <a:ext uri="{FF2B5EF4-FFF2-40B4-BE49-F238E27FC236}">
                <a16:creationId xmlns:a16="http://schemas.microsoft.com/office/drawing/2014/main" id="{AF9C81E1-872D-498C-9C3E-EA4627EA7C00}"/>
              </a:ext>
            </a:extLst>
          </p:cNvPr>
          <p:cNvSpPr/>
          <p:nvPr/>
        </p:nvSpPr>
        <p:spPr>
          <a:xfrm>
            <a:off x="9194643" y="4412832"/>
            <a:ext cx="2566485" cy="7076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126">
              <a:defRPr/>
            </a:pPr>
            <a:r>
              <a:rPr lang="en-GB" sz="2000">
                <a:solidFill>
                  <a:prstClr val="black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Một số bạn tiến bộ trong học tập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0DFB6F-E40E-4D69-88B2-DABB175C099F}"/>
              </a:ext>
            </a:extLst>
          </p:cNvPr>
          <p:cNvSpPr txBox="1"/>
          <p:nvPr/>
        </p:nvSpPr>
        <p:spPr>
          <a:xfrm>
            <a:off x="3653827" y="5032672"/>
            <a:ext cx="40733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864E-55DD-474A-AA73-EC89AB4B0903}"/>
              </a:ext>
            </a:extLst>
          </p:cNvPr>
          <p:cNvSpPr txBox="1"/>
          <p:nvPr/>
        </p:nvSpPr>
        <p:spPr>
          <a:xfrm>
            <a:off x="4503669" y="3865249"/>
            <a:ext cx="48264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1697F1-AD97-4B09-ADA7-7126EC928B5F}"/>
              </a:ext>
            </a:extLst>
          </p:cNvPr>
          <p:cNvSpPr txBox="1"/>
          <p:nvPr/>
        </p:nvSpPr>
        <p:spPr>
          <a:xfrm>
            <a:off x="5882094" y="3373063"/>
            <a:ext cx="485855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B325CD-4B92-447A-9C6C-CC25594A630B}"/>
              </a:ext>
            </a:extLst>
          </p:cNvPr>
          <p:cNvSpPr txBox="1"/>
          <p:nvPr/>
        </p:nvSpPr>
        <p:spPr>
          <a:xfrm>
            <a:off x="7250611" y="3860071"/>
            <a:ext cx="533927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C47297-A4A4-49D8-8CED-2A4700541096}"/>
              </a:ext>
            </a:extLst>
          </p:cNvPr>
          <p:cNvSpPr txBox="1"/>
          <p:nvPr/>
        </p:nvSpPr>
        <p:spPr>
          <a:xfrm>
            <a:off x="8115499" y="5032672"/>
            <a:ext cx="489059" cy="707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GB" sz="3999">
                <a:solidFill>
                  <a:prstClr val="black"/>
                </a:solidFill>
                <a:latin typeface="Coiny" panose="02000903060500060000" pitchFamily="2" charset="0"/>
                <a:ea typeface="字魂59号-创粗黑"/>
              </a:rPr>
              <a:t>5</a:t>
            </a: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65733E3-E3F3-46F9-B6C1-A4A3C75054CC}"/>
              </a:ext>
            </a:extLst>
          </p:cNvPr>
          <p:cNvSpPr/>
          <p:nvPr/>
        </p:nvSpPr>
        <p:spPr>
          <a:xfrm>
            <a:off x="381300" y="4322038"/>
            <a:ext cx="2592876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7" name="Rounded Rectangle 41">
            <a:extLst>
              <a:ext uri="{FF2B5EF4-FFF2-40B4-BE49-F238E27FC236}">
                <a16:creationId xmlns:a16="http://schemas.microsoft.com/office/drawing/2014/main" id="{82B23E5E-EE63-429A-87EA-2F800C7C5C5B}"/>
              </a:ext>
            </a:extLst>
          </p:cNvPr>
          <p:cNvSpPr/>
          <p:nvPr/>
        </p:nvSpPr>
        <p:spPr>
          <a:xfrm>
            <a:off x="1579992" y="2206665"/>
            <a:ext cx="2645172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8" name="Rounded Rectangle 42">
            <a:extLst>
              <a:ext uri="{FF2B5EF4-FFF2-40B4-BE49-F238E27FC236}">
                <a16:creationId xmlns:a16="http://schemas.microsoft.com/office/drawing/2014/main" id="{834625A1-7FE5-44C4-8202-C5470ED7350C}"/>
              </a:ext>
            </a:extLst>
          </p:cNvPr>
          <p:cNvSpPr/>
          <p:nvPr/>
        </p:nvSpPr>
        <p:spPr>
          <a:xfrm>
            <a:off x="4954530" y="1914446"/>
            <a:ext cx="2645172" cy="843681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39" name="Rounded Rectangle 43">
            <a:extLst>
              <a:ext uri="{FF2B5EF4-FFF2-40B4-BE49-F238E27FC236}">
                <a16:creationId xmlns:a16="http://schemas.microsoft.com/office/drawing/2014/main" id="{86DDF837-A974-4F98-A292-FCE2CD0F62E9}"/>
              </a:ext>
            </a:extLst>
          </p:cNvPr>
          <p:cNvSpPr/>
          <p:nvPr/>
        </p:nvSpPr>
        <p:spPr>
          <a:xfrm>
            <a:off x="8305097" y="2359273"/>
            <a:ext cx="3240555" cy="124884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B29CADF7-CA9B-44DB-BBAC-0BCDF887427E}"/>
              </a:ext>
            </a:extLst>
          </p:cNvPr>
          <p:cNvSpPr/>
          <p:nvPr/>
        </p:nvSpPr>
        <p:spPr>
          <a:xfrm>
            <a:off x="9322233" y="4191700"/>
            <a:ext cx="2311305" cy="1132672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104839-B460-4E9C-BEFB-1EDFFEEC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69" y="759137"/>
            <a:ext cx="8562525" cy="694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01E6D5-18E2-4B69-8198-7EC5BB95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607" y="4852760"/>
            <a:ext cx="2583993" cy="1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5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50752166-CFAD-442E-8FD2-9D16A674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7" y="2203797"/>
            <a:ext cx="6647832" cy="4548225"/>
          </a:xfrm>
          <a:prstGeom prst="rect">
            <a:avLst/>
          </a:prstGeom>
        </p:spPr>
      </p:pic>
      <p:pic>
        <p:nvPicPr>
          <p:cNvPr id="45" name="图片 9">
            <a:extLst>
              <a:ext uri="{FF2B5EF4-FFF2-40B4-BE49-F238E27FC236}">
                <a16:creationId xmlns:a16="http://schemas.microsoft.com/office/drawing/2014/main" id="{C626C316-8644-465C-AA6A-73936652D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5409794" y="3740549"/>
            <a:ext cx="1620009" cy="986397"/>
          </a:xfrm>
          <a:prstGeom prst="rect">
            <a:avLst/>
          </a:prstGeom>
        </p:spPr>
      </p:pic>
      <p:pic>
        <p:nvPicPr>
          <p:cNvPr id="46" name="图片 12">
            <a:extLst>
              <a:ext uri="{FF2B5EF4-FFF2-40B4-BE49-F238E27FC236}">
                <a16:creationId xmlns:a16="http://schemas.microsoft.com/office/drawing/2014/main" id="{BE333DB1-183D-4D48-BDD0-DBADED760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8" t="-3934" r="22773" b="77736"/>
          <a:stretch/>
        </p:blipFill>
        <p:spPr>
          <a:xfrm>
            <a:off x="6243192" y="5183967"/>
            <a:ext cx="1620009" cy="986397"/>
          </a:xfrm>
          <a:prstGeom prst="rect">
            <a:avLst/>
          </a:prstGeom>
        </p:spPr>
      </p:pic>
      <p:sp>
        <p:nvSpPr>
          <p:cNvPr id="47" name="矩形 31">
            <a:extLst>
              <a:ext uri="{FF2B5EF4-FFF2-40B4-BE49-F238E27FC236}">
                <a16:creationId xmlns:a16="http://schemas.microsoft.com/office/drawing/2014/main" id="{4FBFDDFB-628D-470F-9615-DC5081095433}"/>
              </a:ext>
            </a:extLst>
          </p:cNvPr>
          <p:cNvSpPr/>
          <p:nvPr/>
        </p:nvSpPr>
        <p:spPr>
          <a:xfrm>
            <a:off x="5982830" y="2220182"/>
            <a:ext cx="4744455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Một số bạn chữ viết còn cẩu thả, trình bày bài chưa sạch sẽ, gọn gàng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" name="Rounded Rectangle 55">
            <a:extLst>
              <a:ext uri="{FF2B5EF4-FFF2-40B4-BE49-F238E27FC236}">
                <a16:creationId xmlns:a16="http://schemas.microsoft.com/office/drawing/2014/main" id="{45D97F3E-358A-4DAF-B9CE-0CB5792BA241}"/>
              </a:ext>
            </a:extLst>
          </p:cNvPr>
          <p:cNvSpPr/>
          <p:nvPr/>
        </p:nvSpPr>
        <p:spPr>
          <a:xfrm>
            <a:off x="5764152" y="2028147"/>
            <a:ext cx="4963133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49" name="矩形 31">
            <a:extLst>
              <a:ext uri="{FF2B5EF4-FFF2-40B4-BE49-F238E27FC236}">
                <a16:creationId xmlns:a16="http://schemas.microsoft.com/office/drawing/2014/main" id="{59F6E3ED-E547-4581-A0DB-A4EEA995A3B1}"/>
              </a:ext>
            </a:extLst>
          </p:cNvPr>
          <p:cNvSpPr/>
          <p:nvPr/>
        </p:nvSpPr>
        <p:spPr>
          <a:xfrm>
            <a:off x="7205576" y="3722560"/>
            <a:ext cx="4363787" cy="9045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Tập trung trong giờ học, không nói chuyện, làm việc riêng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0" name="Rounded Rectangle 60">
            <a:extLst>
              <a:ext uri="{FF2B5EF4-FFF2-40B4-BE49-F238E27FC236}">
                <a16:creationId xmlns:a16="http://schemas.microsoft.com/office/drawing/2014/main" id="{A5B5F354-2BF5-4367-82C6-BC17DC55A263}"/>
              </a:ext>
            </a:extLst>
          </p:cNvPr>
          <p:cNvSpPr/>
          <p:nvPr/>
        </p:nvSpPr>
        <p:spPr>
          <a:xfrm>
            <a:off x="6986898" y="3530525"/>
            <a:ext cx="4314739" cy="1247634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51" name="矩形 31">
            <a:extLst>
              <a:ext uri="{FF2B5EF4-FFF2-40B4-BE49-F238E27FC236}">
                <a16:creationId xmlns:a16="http://schemas.microsoft.com/office/drawing/2014/main" id="{65024D50-BB16-4FDD-A34D-8FD6AB8BBAE5}"/>
              </a:ext>
            </a:extLst>
          </p:cNvPr>
          <p:cNvSpPr/>
          <p:nvPr/>
        </p:nvSpPr>
        <p:spPr>
          <a:xfrm>
            <a:off x="8040509" y="5124586"/>
            <a:ext cx="3614662" cy="468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26">
              <a:lnSpc>
                <a:spcPct val="110000"/>
              </a:lnSpc>
              <a:defRPr/>
            </a:pPr>
            <a:r>
              <a:rPr lang="en-GB" altLang="zh-CN" sz="24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......................</a:t>
            </a:r>
            <a:endParaRPr lang="en-US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Rounded Rectangle 62">
            <a:extLst>
              <a:ext uri="{FF2B5EF4-FFF2-40B4-BE49-F238E27FC236}">
                <a16:creationId xmlns:a16="http://schemas.microsoft.com/office/drawing/2014/main" id="{DEC29660-771C-4CC0-8829-A2EC2FDEE493}"/>
              </a:ext>
            </a:extLst>
          </p:cNvPr>
          <p:cNvSpPr/>
          <p:nvPr/>
        </p:nvSpPr>
        <p:spPr>
          <a:xfrm>
            <a:off x="7933355" y="4970194"/>
            <a:ext cx="3809563" cy="1165466"/>
          </a:xfrm>
          <a:prstGeom prst="roundRect">
            <a:avLst/>
          </a:prstGeom>
          <a:noFill/>
          <a:ln w="31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8C9144D-3C32-4A2D-AE38-45B05083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7" y="897819"/>
            <a:ext cx="10780859" cy="8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22" name="图片 24">
            <a:extLst>
              <a:ext uri="{FF2B5EF4-FFF2-40B4-BE49-F238E27FC236}">
                <a16:creationId xmlns:a16="http://schemas.microsoft.com/office/drawing/2014/main" id="{65EA3E8D-64D5-42DF-9ED4-469C559B7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67" y="2009749"/>
            <a:ext cx="725203" cy="538844"/>
          </a:xfrm>
          <a:prstGeom prst="rect">
            <a:avLst/>
          </a:prstGeom>
        </p:spPr>
      </p:pic>
      <p:pic>
        <p:nvPicPr>
          <p:cNvPr id="23" name="图片 25">
            <a:extLst>
              <a:ext uri="{FF2B5EF4-FFF2-40B4-BE49-F238E27FC236}">
                <a16:creationId xmlns:a16="http://schemas.microsoft.com/office/drawing/2014/main" id="{920D1B1A-6F64-43EA-A343-89D59E688F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08" y="-336841"/>
            <a:ext cx="931494" cy="676160"/>
          </a:xfrm>
          <a:prstGeom prst="rect">
            <a:avLst/>
          </a:prstGeom>
        </p:spPr>
      </p:pic>
      <p:pic>
        <p:nvPicPr>
          <p:cNvPr id="24" name="图片 26">
            <a:extLst>
              <a:ext uri="{FF2B5EF4-FFF2-40B4-BE49-F238E27FC236}">
                <a16:creationId xmlns:a16="http://schemas.microsoft.com/office/drawing/2014/main" id="{527B1E59-DFBE-4189-9304-52105F91D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91" y="1437325"/>
            <a:ext cx="1331441" cy="1020416"/>
          </a:xfrm>
          <a:prstGeom prst="rect">
            <a:avLst/>
          </a:prstGeom>
        </p:spPr>
      </p:pic>
      <p:pic>
        <p:nvPicPr>
          <p:cNvPr id="25" name="图片 27">
            <a:extLst>
              <a:ext uri="{FF2B5EF4-FFF2-40B4-BE49-F238E27FC236}">
                <a16:creationId xmlns:a16="http://schemas.microsoft.com/office/drawing/2014/main" id="{5604B5DC-6328-443A-892F-B2CF90238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211342"/>
            <a:ext cx="1534986" cy="901693"/>
          </a:xfrm>
          <a:prstGeom prst="rect">
            <a:avLst/>
          </a:prstGeom>
        </p:spPr>
      </p:pic>
      <p:pic>
        <p:nvPicPr>
          <p:cNvPr id="26" name="图片 29">
            <a:extLst>
              <a:ext uri="{FF2B5EF4-FFF2-40B4-BE49-F238E27FC236}">
                <a16:creationId xmlns:a16="http://schemas.microsoft.com/office/drawing/2014/main" id="{C0BF2B61-E6DB-4DC2-AE4F-7A4E33B0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69" y="216789"/>
            <a:ext cx="731097" cy="1179724"/>
          </a:xfrm>
          <a:prstGeom prst="rect">
            <a:avLst/>
          </a:prstGeom>
        </p:spPr>
      </p:pic>
      <p:sp>
        <p:nvSpPr>
          <p:cNvPr id="27" name="任意多边形: 形状 30">
            <a:extLst>
              <a:ext uri="{FF2B5EF4-FFF2-40B4-BE49-F238E27FC236}">
                <a16:creationId xmlns:a16="http://schemas.microsoft.com/office/drawing/2014/main" id="{A4E21868-1627-4459-BBA0-987F037B76F6}"/>
              </a:ext>
            </a:extLst>
          </p:cNvPr>
          <p:cNvSpPr/>
          <p:nvPr/>
        </p:nvSpPr>
        <p:spPr>
          <a:xfrm>
            <a:off x="423819" y="2430144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93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8" name="任意多边形: 形状 31">
            <a:extLst>
              <a:ext uri="{FF2B5EF4-FFF2-40B4-BE49-F238E27FC236}">
                <a16:creationId xmlns:a16="http://schemas.microsoft.com/office/drawing/2014/main" id="{DF0D1653-B223-48D8-BC1C-9D3E70D8749A}"/>
              </a:ext>
            </a:extLst>
          </p:cNvPr>
          <p:cNvSpPr/>
          <p:nvPr/>
        </p:nvSpPr>
        <p:spPr>
          <a:xfrm>
            <a:off x="10077257" y="150358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29" name="任意多边形: 形状 32">
            <a:extLst>
              <a:ext uri="{FF2B5EF4-FFF2-40B4-BE49-F238E27FC236}">
                <a16:creationId xmlns:a16="http://schemas.microsoft.com/office/drawing/2014/main" id="{32CC0536-C333-4023-93F6-C56A10C5B59B}"/>
              </a:ext>
            </a:extLst>
          </p:cNvPr>
          <p:cNvSpPr/>
          <p:nvPr/>
        </p:nvSpPr>
        <p:spPr>
          <a:xfrm>
            <a:off x="11513136" y="2543137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sp>
        <p:nvSpPr>
          <p:cNvPr id="31" name="任意多边形: 形状 33">
            <a:extLst>
              <a:ext uri="{FF2B5EF4-FFF2-40B4-BE49-F238E27FC236}">
                <a16:creationId xmlns:a16="http://schemas.microsoft.com/office/drawing/2014/main" id="{016C7BD9-E189-4CDB-944F-1A1A9A5351C5}"/>
              </a:ext>
            </a:extLst>
          </p:cNvPr>
          <p:cNvSpPr/>
          <p:nvPr/>
        </p:nvSpPr>
        <p:spPr>
          <a:xfrm>
            <a:off x="8403889" y="522822"/>
            <a:ext cx="268752" cy="232848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A7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B0604020202020204" charset="-122"/>
            </a:endParaRPr>
          </a:p>
        </p:txBody>
      </p:sp>
      <p:pic>
        <p:nvPicPr>
          <p:cNvPr id="32" name="图片 34">
            <a:extLst>
              <a:ext uri="{FF2B5EF4-FFF2-40B4-BE49-F238E27FC236}">
                <a16:creationId xmlns:a16="http://schemas.microsoft.com/office/drawing/2014/main" id="{B6B4199E-672E-476E-BB3D-325744C2B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13" y="2831311"/>
            <a:ext cx="1185435" cy="1003060"/>
          </a:xfrm>
          <a:prstGeom prst="rect">
            <a:avLst/>
          </a:prstGeom>
        </p:spPr>
      </p:pic>
      <p:pic>
        <p:nvPicPr>
          <p:cNvPr id="33" name="图片 36">
            <a:extLst>
              <a:ext uri="{FF2B5EF4-FFF2-40B4-BE49-F238E27FC236}">
                <a16:creationId xmlns:a16="http://schemas.microsoft.com/office/drawing/2014/main" id="{1AC86325-F6D7-48FF-93BC-F86D873F4E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1550" y="955707"/>
            <a:ext cx="1156414" cy="11598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8D005E-E449-4A9E-B220-D7E9084A7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5" y="1229491"/>
            <a:ext cx="6128523" cy="61285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3FD15E-32CA-4ED4-8892-8F907F915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8" r="65144"/>
          <a:stretch/>
        </p:blipFill>
        <p:spPr>
          <a:xfrm>
            <a:off x="2091474" y="3933024"/>
            <a:ext cx="2573486" cy="298186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2BF4F-498F-4310-800E-326C9609E7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9" t="41855" r="-415" b="-1350"/>
          <a:stretch/>
        </p:blipFill>
        <p:spPr>
          <a:xfrm>
            <a:off x="4211528" y="3834371"/>
            <a:ext cx="2573486" cy="31364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9842BAA-6A67-4DC8-BC79-15D7335809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52" y="846484"/>
            <a:ext cx="1818585" cy="18185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6762A68-98E8-4609-A372-C17911ACF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4823" y="2691409"/>
            <a:ext cx="6825643" cy="1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55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07F7F6-5B59-4C5B-A495-F81C67EAA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6" y="2175146"/>
            <a:ext cx="1565788" cy="1174341"/>
          </a:xfrm>
          <a:prstGeom prst="rect">
            <a:avLst/>
          </a:prstGeom>
        </p:spPr>
      </p:pic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7D64BEB2-B5F9-48D6-9728-69C627C1A910}"/>
              </a:ext>
            </a:extLst>
          </p:cNvPr>
          <p:cNvSpPr/>
          <p:nvPr/>
        </p:nvSpPr>
        <p:spPr>
          <a:xfrm>
            <a:off x="1664149" y="31826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D339AB16-33CD-439B-B890-C64036931D90}"/>
              </a:ext>
            </a:extLst>
          </p:cNvPr>
          <p:cNvSpPr/>
          <p:nvPr/>
        </p:nvSpPr>
        <p:spPr>
          <a:xfrm>
            <a:off x="4780295" y="233733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16" name="Rounded Rectangle 18">
            <a:extLst>
              <a:ext uri="{FF2B5EF4-FFF2-40B4-BE49-F238E27FC236}">
                <a16:creationId xmlns:a16="http://schemas.microsoft.com/office/drawing/2014/main" id="{6487A91E-8B00-404A-BB25-FFADCDD5C9F9}"/>
              </a:ext>
            </a:extLst>
          </p:cNvPr>
          <p:cNvSpPr/>
          <p:nvPr/>
        </p:nvSpPr>
        <p:spPr>
          <a:xfrm>
            <a:off x="7896441" y="3403748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5B4F3-A498-4E45-90B7-FF3ACD1E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88" y="814456"/>
            <a:ext cx="10780859" cy="7861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A88AA41-1F6E-4469-BC51-42656529B244}"/>
              </a:ext>
            </a:extLst>
          </p:cNvPr>
          <p:cNvGrpSpPr/>
          <p:nvPr/>
        </p:nvGrpSpPr>
        <p:grpSpPr>
          <a:xfrm>
            <a:off x="3094454" y="2181291"/>
            <a:ext cx="1832513" cy="1832513"/>
            <a:chOff x="3204197" y="2163403"/>
            <a:chExt cx="1833176" cy="18331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76BA23-52F3-47D8-A750-E395437BD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197" y="2163403"/>
              <a:ext cx="1833176" cy="183317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C2F10-520B-4C0D-8354-6CA4FCF3983D}"/>
                </a:ext>
              </a:extLst>
            </p:cNvPr>
            <p:cNvSpPr txBox="1"/>
            <p:nvPr/>
          </p:nvSpPr>
          <p:spPr>
            <a:xfrm>
              <a:off x="3710255" y="2637637"/>
              <a:ext cx="821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8A6382-4833-4AB5-AA9C-56A0D78B95CA}"/>
              </a:ext>
            </a:extLst>
          </p:cNvPr>
          <p:cNvGrpSpPr/>
          <p:nvPr/>
        </p:nvGrpSpPr>
        <p:grpSpPr>
          <a:xfrm>
            <a:off x="6446832" y="1586798"/>
            <a:ext cx="1832513" cy="1832513"/>
            <a:chOff x="6446959" y="1586131"/>
            <a:chExt cx="1833176" cy="18331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0CB11C-FEFB-474B-B53C-BD302E45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959" y="1586131"/>
              <a:ext cx="1833176" cy="18331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71E7E5-F326-4130-A93D-E42D014A4EB6}"/>
                </a:ext>
              </a:extLst>
            </p:cNvPr>
            <p:cNvSpPr txBox="1"/>
            <p:nvPr/>
          </p:nvSpPr>
          <p:spPr>
            <a:xfrm>
              <a:off x="6990688" y="2063185"/>
              <a:ext cx="7457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305FAA-9D33-4C1E-9D18-84DEC48FD914}"/>
              </a:ext>
            </a:extLst>
          </p:cNvPr>
          <p:cNvGrpSpPr/>
          <p:nvPr/>
        </p:nvGrpSpPr>
        <p:grpSpPr>
          <a:xfrm>
            <a:off x="9447194" y="2468585"/>
            <a:ext cx="1832513" cy="1832513"/>
            <a:chOff x="9448405" y="2468237"/>
            <a:chExt cx="1833176" cy="183317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FB334C4-F3FE-4755-952D-694AE60C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405" y="2468237"/>
              <a:ext cx="1833176" cy="18331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19CEB-FFE2-4112-B289-47B206E12B58}"/>
                </a:ext>
              </a:extLst>
            </p:cNvPr>
            <p:cNvSpPr txBox="1"/>
            <p:nvPr/>
          </p:nvSpPr>
          <p:spPr>
            <a:xfrm>
              <a:off x="9926755" y="2929263"/>
              <a:ext cx="8242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126">
                <a:defRPr/>
              </a:pPr>
              <a:r>
                <a:rPr lang="en-GB" sz="3999">
                  <a:solidFill>
                    <a:prstClr val="black"/>
                  </a:solidFill>
                  <a:latin typeface="Coiny" panose="02000903060500060000" pitchFamily="2" charset="0"/>
                  <a:ea typeface="字魂59号-创粗黑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858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314944" y="263318"/>
            <a:ext cx="11473944" cy="639298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defTabSz="914126">
              <a:defRPr/>
            </a:pPr>
            <a:endParaRPr>
              <a:solidFill>
                <a:srgbClr val="FF7259"/>
              </a:solidFill>
              <a:latin typeface="Arial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C3305DE7-5610-46F2-8399-E060C6B7CA91}"/>
              </a:ext>
            </a:extLst>
          </p:cNvPr>
          <p:cNvSpPr/>
          <p:nvPr/>
        </p:nvSpPr>
        <p:spPr>
          <a:xfrm>
            <a:off x="1636025" y="2929099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4D446302-E5CB-4D0B-AB3C-EBF7F84D6659}"/>
              </a:ext>
            </a:extLst>
          </p:cNvPr>
          <p:cNvSpPr/>
          <p:nvPr/>
        </p:nvSpPr>
        <p:spPr>
          <a:xfrm>
            <a:off x="4752170" y="2083760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630BF930-454C-47F5-AB88-5D1261E689B0}"/>
              </a:ext>
            </a:extLst>
          </p:cNvPr>
          <p:cNvSpPr/>
          <p:nvPr/>
        </p:nvSpPr>
        <p:spPr>
          <a:xfrm>
            <a:off x="7868316" y="3150174"/>
            <a:ext cx="2649878" cy="307459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GB">
              <a:solidFill>
                <a:prstClr val="white"/>
              </a:solidFill>
              <a:latin typeface="Calibri"/>
              <a:ea typeface="字魂59号-创粗黑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D5EF88-C9AC-4481-B2B6-553C1FEA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65" y="712414"/>
            <a:ext cx="8897712" cy="107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5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465</Words>
  <Application>Microsoft Office PowerPoint</Application>
  <PresentationFormat>Widescreen</PresentationFormat>
  <Paragraphs>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Coiny</vt:lpstr>
      <vt:lpstr>SVN-Amperzand</vt:lpstr>
      <vt:lpstr>Times New Roman</vt:lpstr>
      <vt:lpstr>Wingdings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9</cp:revision>
  <dcterms:created xsi:type="dcterms:W3CDTF">2022-11-27T00:16:20Z</dcterms:created>
  <dcterms:modified xsi:type="dcterms:W3CDTF">2022-11-27T00:28:18Z</dcterms:modified>
</cp:coreProperties>
</file>