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407" r:id="rId3"/>
    <p:sldId id="257" r:id="rId4"/>
    <p:sldId id="259" r:id="rId5"/>
    <p:sldId id="321" r:id="rId6"/>
    <p:sldId id="322" r:id="rId7"/>
    <p:sldId id="323" r:id="rId8"/>
    <p:sldId id="324" r:id="rId9"/>
    <p:sldId id="329" r:id="rId10"/>
    <p:sldId id="258" r:id="rId11"/>
    <p:sldId id="260" r:id="rId12"/>
    <p:sldId id="261" r:id="rId13"/>
    <p:sldId id="263" r:id="rId14"/>
    <p:sldId id="326" r:id="rId15"/>
    <p:sldId id="330" r:id="rId16"/>
    <p:sldId id="327" r:id="rId17"/>
    <p:sldId id="264" r:id="rId18"/>
    <p:sldId id="328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91B29-F2DF-55A0-A753-8A86F3BA4A76}"/>
              </a:ext>
            </a:extLst>
          </p:cNvPr>
          <p:cNvSpPr txBox="1"/>
          <p:nvPr/>
        </p:nvSpPr>
        <p:spPr>
          <a:xfrm>
            <a:off x="2828925" y="3429000"/>
            <a:ext cx="7105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502</Words>
  <Application>Microsoft Office PowerPoint</Application>
  <PresentationFormat>Widescreen</PresentationFormat>
  <Paragraphs>67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Tahoma</vt:lpstr>
      <vt:lpstr>Times New Roman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35</cp:revision>
  <dcterms:created xsi:type="dcterms:W3CDTF">2022-08-02T06:57:18Z</dcterms:created>
  <dcterms:modified xsi:type="dcterms:W3CDTF">2024-01-22T09:53:43Z</dcterms:modified>
</cp:coreProperties>
</file>