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407" r:id="rId3"/>
    <p:sldId id="258" r:id="rId4"/>
    <p:sldId id="304" r:id="rId5"/>
    <p:sldId id="305" r:id="rId6"/>
    <p:sldId id="285" r:id="rId7"/>
    <p:sldId id="288" r:id="rId8"/>
    <p:sldId id="290" r:id="rId9"/>
    <p:sldId id="306" r:id="rId10"/>
    <p:sldId id="307" r:id="rId11"/>
    <p:sldId id="308" r:id="rId12"/>
    <p:sldId id="309" r:id="rId13"/>
    <p:sldId id="313" r:id="rId14"/>
    <p:sldId id="314" r:id="rId15"/>
    <p:sldId id="312" r:id="rId16"/>
    <p:sldId id="311"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0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8" d="100"/>
          <a:sy n="58" d="100"/>
        </p:scale>
        <p:origin x="1646"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22-Jan-24</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22-Jan-24</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22-Jan-24</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22-Jan-24</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2024/1/22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22-Jan-24</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22-Jan-24</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22-Jan-24</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22-Jan-24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22-Jan-24</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22-Jan-24</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22-Jan-24</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22-Jan-24</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5.png"/><Relationship Id="rId7" Type="http://schemas.openxmlformats.org/officeDocument/2006/relationships/image" Target="../media/image45.png"/><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47.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12.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19.svg"/><Relationship Id="rId9"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37.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2.png"/><Relationship Id="rId7"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sv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9.svg"/><Relationship Id="rId7"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7.xml"/><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đó có những nguồn suối không bao giờ cạn,</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bài chuối rực trời hoa đỏ,</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rừng lau bát ngát,</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đêm giũ lá rào rào,…</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7B7427F8-87E0-4631-9F6C-DA95677BBA51}"/>
              </a:ext>
            </a:extLst>
          </p:cNvPr>
          <p:cNvSpPr/>
          <p:nvPr/>
        </p:nvSpPr>
        <p:spPr>
          <a:xfrm>
            <a:off x="782685" y="970473"/>
            <a:ext cx="8494665"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782685" y="2865948"/>
            <a:ext cx="8494665" cy="214420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29" name="Rectangle 28">
            <a:extLst>
              <a:ext uri="{FF2B5EF4-FFF2-40B4-BE49-F238E27FC236}">
                <a16:creationId xmlns:a16="http://schemas.microsoft.com/office/drawing/2014/main" id="{E919D875-CC0A-4386-8CEC-57B867F87081}"/>
              </a:ext>
            </a:extLst>
          </p:cNvPr>
          <p:cNvSpPr/>
          <p:nvPr/>
        </p:nvSpPr>
        <p:spPr>
          <a:xfrm>
            <a:off x="782685" y="5057775"/>
            <a:ext cx="8494665" cy="21050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30" name="Group 29">
            <a:extLst>
              <a:ext uri="{FF2B5EF4-FFF2-40B4-BE49-F238E27FC236}">
                <a16:creationId xmlns:a16="http://schemas.microsoft.com/office/drawing/2014/main" id="{1A374A8F-F544-41C5-89CD-C94AAAF7D18B}"/>
              </a:ext>
            </a:extLst>
          </p:cNvPr>
          <p:cNvGrpSpPr/>
          <p:nvPr/>
        </p:nvGrpSpPr>
        <p:grpSpPr>
          <a:xfrm>
            <a:off x="228600" y="4828839"/>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39811" y="3037398"/>
            <a:ext cx="8123190" cy="2153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5"/>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257300" y="1968103"/>
            <a:ext cx="9791700"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7"/>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Em học được điều gì từ bài đọc Lời kêu gọi toàn dân tập thể dục</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7" name="Rectangle: Diagonal Corners Rounded 16">
            <a:extLst>
              <a:ext uri="{FF2B5EF4-FFF2-40B4-BE49-F238E27FC236}">
                <a16:creationId xmlns:a16="http://schemas.microsoft.com/office/drawing/2014/main" id="{2069C84E-6C08-1AB2-971D-74FCEFA2C039}"/>
              </a:ext>
            </a:extLst>
          </p:cNvPr>
          <p:cNvSpPr/>
          <p:nvPr/>
        </p:nvSpPr>
        <p:spPr>
          <a:xfrm>
            <a:off x="3105150" y="3468457"/>
            <a:ext cx="6094399" cy="1795999"/>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Diagonal Corners Rounded 17">
            <a:extLst>
              <a:ext uri="{FF2B5EF4-FFF2-40B4-BE49-F238E27FC236}">
                <a16:creationId xmlns:a16="http://schemas.microsoft.com/office/drawing/2014/main" id="{01C48995-571E-BB38-C5CF-CA3D8B64EDB5}"/>
              </a:ext>
            </a:extLst>
          </p:cNvPr>
          <p:cNvSpPr/>
          <p:nvPr/>
        </p:nvSpPr>
        <p:spPr>
          <a:xfrm>
            <a:off x="3276600" y="3626662"/>
            <a:ext cx="6052296" cy="1795999"/>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42643" y="3298984"/>
            <a:ext cx="1297858" cy="3310160"/>
          </a:xfrm>
          <a:prstGeom prst="rect">
            <a:avLst/>
          </a:prstGeom>
        </p:spPr>
      </p:pic>
      <p:sp>
        <p:nvSpPr>
          <p:cNvPr id="21" name="TextBox 20">
            <a:extLst>
              <a:ext uri="{FF2B5EF4-FFF2-40B4-BE49-F238E27FC236}">
                <a16:creationId xmlns:a16="http://schemas.microsoft.com/office/drawing/2014/main" id="{899C0DF8-752A-0086-A072-7DE13C11D1E1}"/>
              </a:ext>
            </a:extLst>
          </p:cNvPr>
          <p:cNvSpPr txBox="1"/>
          <p:nvPr/>
        </p:nvSpPr>
        <p:spPr>
          <a:xfrm>
            <a:off x="3333750" y="3909455"/>
            <a:ext cx="5895975" cy="1200329"/>
          </a:xfrm>
          <a:prstGeom prst="rect">
            <a:avLst/>
          </a:prstGeom>
          <a:noFill/>
        </p:spPr>
        <p:txBody>
          <a:bodyPr wrap="square">
            <a:spAutoFit/>
          </a:bodyPr>
          <a:lstStyle/>
          <a:p>
            <a:pPr lvl="0" algn="ctr"/>
            <a:r>
              <a:rPr lang="en-US" sz="3600" b="1" dirty="0" err="1">
                <a:solidFill>
                  <a:srgbClr val="00B0F0"/>
                </a:solidFill>
              </a:rPr>
              <a:t>Để</a:t>
            </a:r>
            <a:r>
              <a:rPr lang="en-US" sz="3600" b="1" dirty="0">
                <a:solidFill>
                  <a:srgbClr val="00B0F0"/>
                </a:solidFill>
              </a:rPr>
              <a:t> </a:t>
            </a:r>
            <a:r>
              <a:rPr lang="en-US" sz="3600" b="1" dirty="0" err="1">
                <a:solidFill>
                  <a:srgbClr val="00B0F0"/>
                </a:solidFill>
              </a:rPr>
              <a:t>nâng</a:t>
            </a:r>
            <a:r>
              <a:rPr lang="en-US" sz="3600" b="1" dirty="0">
                <a:solidFill>
                  <a:srgbClr val="00B0F0"/>
                </a:solidFill>
              </a:rPr>
              <a:t> </a:t>
            </a:r>
            <a:r>
              <a:rPr lang="en-US" sz="3600" b="1" dirty="0" err="1">
                <a:solidFill>
                  <a:srgbClr val="00B0F0"/>
                </a:solidFill>
              </a:rPr>
              <a:t>cao</a:t>
            </a:r>
            <a:r>
              <a:rPr lang="en-US" sz="3600" b="1" dirty="0">
                <a:solidFill>
                  <a:srgbClr val="00B0F0"/>
                </a:solidFill>
              </a:rPr>
              <a:t> </a:t>
            </a:r>
            <a:r>
              <a:rPr lang="en-US" sz="3600" b="1" dirty="0" err="1">
                <a:solidFill>
                  <a:srgbClr val="00B0F0"/>
                </a:solidFill>
              </a:rPr>
              <a:t>sức</a:t>
            </a:r>
            <a:r>
              <a:rPr lang="en-US" sz="3600" b="1" dirty="0">
                <a:solidFill>
                  <a:srgbClr val="00B0F0"/>
                </a:solidFill>
              </a:rPr>
              <a:t> </a:t>
            </a:r>
            <a:r>
              <a:rPr lang="en-US" sz="3600" b="1" dirty="0" err="1">
                <a:solidFill>
                  <a:srgbClr val="00B0F0"/>
                </a:solidFill>
              </a:rPr>
              <a:t>khỏe</a:t>
            </a:r>
            <a:r>
              <a:rPr lang="en-US" sz="3600" b="1" dirty="0">
                <a:solidFill>
                  <a:srgbClr val="00B0F0"/>
                </a:solidFill>
              </a:rPr>
              <a:t> </a:t>
            </a:r>
            <a:r>
              <a:rPr lang="en-US" sz="3600" b="1" dirty="0" err="1">
                <a:solidFill>
                  <a:srgbClr val="00B0F0"/>
                </a:solidFill>
              </a:rPr>
              <a:t>phải</a:t>
            </a:r>
            <a:r>
              <a:rPr lang="en-US" sz="3600" b="1" dirty="0">
                <a:solidFill>
                  <a:srgbClr val="00B0F0"/>
                </a:solidFill>
              </a:rPr>
              <a:t> </a:t>
            </a:r>
            <a:r>
              <a:rPr lang="en-US" sz="3600" b="1" dirty="0" err="1">
                <a:solidFill>
                  <a:srgbClr val="00B0F0"/>
                </a:solidFill>
              </a:rPr>
              <a:t>luyện</a:t>
            </a:r>
            <a:r>
              <a:rPr lang="en-US" sz="3600" b="1" dirty="0">
                <a:solidFill>
                  <a:srgbClr val="00B0F0"/>
                </a:solidFill>
              </a:rPr>
              <a:t> </a:t>
            </a:r>
            <a:r>
              <a:rPr lang="en-US" sz="3600" b="1" dirty="0" err="1">
                <a:solidFill>
                  <a:srgbClr val="00B0F0"/>
                </a:solidFill>
              </a:rPr>
              <a:t>tập</a:t>
            </a:r>
            <a:r>
              <a:rPr lang="en-US" sz="3600" b="1" dirty="0">
                <a:solidFill>
                  <a:srgbClr val="00B0F0"/>
                </a:solidFill>
              </a:rPr>
              <a:t> </a:t>
            </a:r>
            <a:r>
              <a:rPr lang="en-US" sz="3600" b="1" dirty="0" err="1">
                <a:solidFill>
                  <a:srgbClr val="00B0F0"/>
                </a:solidFill>
              </a:rPr>
              <a:t>thể</a:t>
            </a:r>
            <a:r>
              <a:rPr lang="en-US" sz="3600" b="1" dirty="0">
                <a:solidFill>
                  <a:srgbClr val="00B0F0"/>
                </a:solidFill>
              </a:rPr>
              <a:t> </a:t>
            </a:r>
            <a:r>
              <a:rPr lang="en-US" sz="3600" b="1" dirty="0" err="1">
                <a:solidFill>
                  <a:srgbClr val="00B0F0"/>
                </a:solidFill>
              </a:rPr>
              <a:t>dục</a:t>
            </a:r>
            <a:r>
              <a:rPr lang="en-US" sz="3600" b="1" dirty="0">
                <a:solidFill>
                  <a:srgbClr val="00B0F0"/>
                </a:solidFill>
              </a:rPr>
              <a:t> </a:t>
            </a:r>
            <a:r>
              <a:rPr lang="en-US" sz="3600" b="1" dirty="0" err="1">
                <a:solidFill>
                  <a:srgbClr val="00B0F0"/>
                </a:solidFill>
              </a:rPr>
              <a:t>thể</a:t>
            </a:r>
            <a:r>
              <a:rPr lang="en-US" sz="3600" b="1" dirty="0">
                <a:solidFill>
                  <a:srgbClr val="00B0F0"/>
                </a:solidFill>
              </a:rPr>
              <a:t> thao,...</a:t>
            </a:r>
            <a:endParaRPr kumimoji="0" lang="en-US" sz="3600" b="1" i="0" u="none" strike="noStrike" kern="1200" cap="none" spc="0" normalizeH="0" baseline="0" noProof="0" dirty="0">
              <a:ln>
                <a:noFill/>
              </a:ln>
              <a:solidFill>
                <a:srgbClr val="00B0F0"/>
              </a:solidFill>
              <a:effectLst/>
              <a:uLnTx/>
              <a:uFillTx/>
              <a:latin typeface="Calibri"/>
            </a:endParaRPr>
          </a:p>
        </p:txBody>
      </p:sp>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2330</Words>
  <Application>Microsoft Office PowerPoint</Application>
  <PresentationFormat>Widescreen</PresentationFormat>
  <Paragraphs>178</Paragraphs>
  <Slides>36</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微软雅黑</vt:lpstr>
      <vt:lpstr>宋体</vt:lpstr>
      <vt:lpstr>Arial</vt:lpstr>
      <vt:lpstr>Arial-Rounded</vt:lpstr>
      <vt:lpstr>Calibri</vt:lpstr>
      <vt:lpstr>Calibri Light</vt:lpstr>
      <vt:lpstr>Tahoma</vt:lpstr>
      <vt:lpstr>Times New Roman</vt:lpstr>
      <vt:lpstr>UTM Cookies</vt:lpstr>
      <vt:lpstr>UTM Duepuntozero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59</cp:revision>
  <dcterms:created xsi:type="dcterms:W3CDTF">2022-11-13T02:17:39Z</dcterms:created>
  <dcterms:modified xsi:type="dcterms:W3CDTF">2024-01-22T09:53:14Z</dcterms:modified>
</cp:coreProperties>
</file>