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3"/>
  </p:notesMasterIdLst>
  <p:sldIdLst>
    <p:sldId id="321" r:id="rId5"/>
    <p:sldId id="299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8" r:id="rId17"/>
    <p:sldId id="315" r:id="rId18"/>
    <p:sldId id="310" r:id="rId19"/>
    <p:sldId id="270" r:id="rId20"/>
    <p:sldId id="31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7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9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86489" y="1807357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DB453-009F-7FF4-8712-0E5D55C3B89A}"/>
              </a:ext>
            </a:extLst>
          </p:cNvPr>
          <p:cNvSpPr txBox="1"/>
          <p:nvPr/>
        </p:nvSpPr>
        <p:spPr>
          <a:xfrm>
            <a:off x="397566" y="1270644"/>
            <a:ext cx="11648660" cy="559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/202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nhà trường tổ chức cuộc thi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……..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học sinh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Thông tin chi tiết được đăng trên trang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/website/</a:t>
            </a:r>
            <a:r>
              <a:rPr 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facebook</a:t>
            </a:r>
            <a:r>
              <a: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vi-VN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trường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ngày </a:t>
            </a:r>
            <a:r>
              <a:rPr 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……………………..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68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5" y="127315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18" y="739454"/>
            <a:ext cx="3894776" cy="13156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22536-0B1B-414E-87AE-9DC6B700F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042" y="3686889"/>
            <a:ext cx="9278916" cy="11034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562</Words>
  <Application>Microsoft Office PowerPoint</Application>
  <PresentationFormat>Widescreen</PresentationFormat>
  <Paragraphs>82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MTD Anydore</vt:lpstr>
      <vt:lpstr>Pattaya</vt:lpstr>
      <vt:lpstr>SVN-Cookies</vt:lpstr>
      <vt:lpstr>SVN-Redressed</vt:lpstr>
      <vt:lpstr>SVN-SAF</vt:lpstr>
      <vt:lpstr>Times New Roman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30</cp:revision>
  <dcterms:created xsi:type="dcterms:W3CDTF">2022-06-29T03:01:49Z</dcterms:created>
  <dcterms:modified xsi:type="dcterms:W3CDTF">2024-11-01T02:40:06Z</dcterms:modified>
</cp:coreProperties>
</file>