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21" r:id="rId2"/>
    <p:sldId id="2631" r:id="rId3"/>
    <p:sldId id="2640" r:id="rId4"/>
    <p:sldId id="311" r:id="rId5"/>
    <p:sldId id="279" r:id="rId6"/>
    <p:sldId id="318" r:id="rId7"/>
    <p:sldId id="2641" r:id="rId8"/>
    <p:sldId id="2642" r:id="rId9"/>
    <p:sldId id="2643" r:id="rId10"/>
    <p:sldId id="261" r:id="rId11"/>
    <p:sldId id="313" r:id="rId12"/>
    <p:sldId id="2638" r:id="rId13"/>
    <p:sldId id="2635" r:id="rId14"/>
    <p:sldId id="2636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01-Nov-24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3" r:id="rId28"/>
    <p:sldLayoutId id="2147483704" r:id="rId29"/>
    <p:sldLayoutId id="2147483705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4267" b="1" kern="0" dirty="0">
              <a:solidFill>
                <a:srgbClr val="FF9E0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941305" y="504591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37" y="2026354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3733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248</Words>
  <Application>Microsoft Office PowerPoint</Application>
  <PresentationFormat>Widescreen</PresentationFormat>
  <Paragraphs>36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Anaheim</vt:lpstr>
      <vt:lpstr>Arial</vt:lpstr>
      <vt:lpstr>Arial-Rounded</vt:lpstr>
      <vt:lpstr>Baloo</vt:lpstr>
      <vt:lpstr>Calibri</vt:lpstr>
      <vt:lpstr>Fredoka One</vt:lpstr>
      <vt:lpstr>Hammersmith One</vt:lpstr>
      <vt:lpstr>Patrick Hand</vt:lpstr>
      <vt:lpstr>Quicksand Medium</vt:lpstr>
      <vt:lpstr>Quicksand SemiBold</vt:lpstr>
      <vt:lpstr>Times New Roman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14</cp:revision>
  <dcterms:created xsi:type="dcterms:W3CDTF">2022-06-27T08:35:06Z</dcterms:created>
  <dcterms:modified xsi:type="dcterms:W3CDTF">2024-11-01T01:20:02Z</dcterms:modified>
</cp:coreProperties>
</file>