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</p:sldMasterIdLst>
  <p:notesMasterIdLst>
    <p:notesMasterId r:id="rId23"/>
  </p:notesMasterIdLst>
  <p:sldIdLst>
    <p:sldId id="321" r:id="rId4"/>
    <p:sldId id="2638" r:id="rId5"/>
    <p:sldId id="257" r:id="rId6"/>
    <p:sldId id="285" r:id="rId7"/>
    <p:sldId id="2636" r:id="rId8"/>
    <p:sldId id="268" r:id="rId9"/>
    <p:sldId id="286" r:id="rId10"/>
    <p:sldId id="287" r:id="rId11"/>
    <p:sldId id="288" r:id="rId12"/>
    <p:sldId id="289" r:id="rId13"/>
    <p:sldId id="308" r:id="rId14"/>
    <p:sldId id="2640" r:id="rId15"/>
    <p:sldId id="310" r:id="rId16"/>
    <p:sldId id="302" r:id="rId17"/>
    <p:sldId id="2641" r:id="rId18"/>
    <p:sldId id="2642" r:id="rId19"/>
    <p:sldId id="2643" r:id="rId20"/>
    <p:sldId id="2644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446EE-5C60-4607-B2AB-6FEAA1D40680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94D4-0F28-4C3D-9DEB-2476D443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24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55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0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2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52019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1453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5100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5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6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7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3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51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76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4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81607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8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3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7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96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5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53073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35696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91356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756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21992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9925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6151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7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6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5177" y="4902200"/>
            <a:ext cx="6070658" cy="923215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4953000" y="2990850"/>
            <a:ext cx="62484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2.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Ghép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phù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hợp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với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“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trân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”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hoặc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“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chân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10038899" y="100853"/>
            <a:ext cx="580718" cy="5847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87588" y="35671"/>
            <a:ext cx="10251950" cy="685294"/>
            <a:chOff x="2437904" y="454770"/>
            <a:chExt cx="10251950" cy="685294"/>
          </a:xfrm>
        </p:grpSpPr>
        <p:sp>
          <p:nvSpPr>
            <p:cNvPr id="4" name="Rounded Rectangle 3"/>
            <p:cNvSpPr/>
            <p:nvPr/>
          </p:nvSpPr>
          <p:spPr>
            <a:xfrm>
              <a:off x="2437904" y="454770"/>
              <a:ext cx="10251950" cy="68529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Ghép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“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“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 </a:t>
              </a:r>
              <a:r>
                <a:rPr lang="nl-NL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 các hình</a:t>
              </a:r>
              <a:endParaRPr lang="en-US" sz="32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1996686" y="519952"/>
              <a:ext cx="580718" cy="584724"/>
            </a:xfrm>
            <a:prstGeom prst="rect">
              <a:avLst/>
            </a:prstGeom>
          </p:spPr>
        </p:pic>
      </p:grpSp>
      <p:pic>
        <p:nvPicPr>
          <p:cNvPr id="11" name="Picture 10" descr="A picture containing plant, silhouette&#10;&#10;Description automatically generated">
            <a:extLst>
              <a:ext uri="{FF2B5EF4-FFF2-40B4-BE49-F238E27FC236}">
                <a16:creationId xmlns:a16="http://schemas.microsoft.com/office/drawing/2014/main" id="{862F5642-85DD-4043-8528-7631FA82A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1209675"/>
            <a:ext cx="5648325" cy="56483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5240A2-F978-4096-BF90-57603E1F056F}"/>
              </a:ext>
            </a:extLst>
          </p:cNvPr>
          <p:cNvSpPr/>
          <p:nvPr/>
        </p:nvSpPr>
        <p:spPr>
          <a:xfrm>
            <a:off x="4057650" y="4711717"/>
            <a:ext cx="1390650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49C6AFB-CE0A-42B6-9CEA-8425B1D842B8}"/>
              </a:ext>
            </a:extLst>
          </p:cNvPr>
          <p:cNvSpPr/>
          <p:nvPr/>
        </p:nvSpPr>
        <p:spPr>
          <a:xfrm>
            <a:off x="3971925" y="3394109"/>
            <a:ext cx="1476375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2BEA73A-48A6-4C2F-B29D-F44E1EBD8BA3}"/>
              </a:ext>
            </a:extLst>
          </p:cNvPr>
          <p:cNvSpPr/>
          <p:nvPr/>
        </p:nvSpPr>
        <p:spPr>
          <a:xfrm>
            <a:off x="4848225" y="2392770"/>
            <a:ext cx="914400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7AA00BD-4061-498D-A733-F39FFC39A8D0}"/>
              </a:ext>
            </a:extLst>
          </p:cNvPr>
          <p:cNvSpPr/>
          <p:nvPr/>
        </p:nvSpPr>
        <p:spPr>
          <a:xfrm>
            <a:off x="6686550" y="2287995"/>
            <a:ext cx="1409700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dung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05FC810-760D-4B7D-AB34-5B9D8C714D84}"/>
              </a:ext>
            </a:extLst>
          </p:cNvPr>
          <p:cNvSpPr/>
          <p:nvPr/>
        </p:nvSpPr>
        <p:spPr>
          <a:xfrm>
            <a:off x="7391400" y="3615566"/>
            <a:ext cx="1409700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B3DA00-EA0D-4A5D-8B74-43DD9D9628D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5648325"/>
            <a:ext cx="1519237" cy="1224837"/>
          </a:xfrm>
          <a:prstGeom prst="rect">
            <a:avLst/>
          </a:prstGeom>
        </p:spPr>
      </p:pic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C008F0-F79D-4B66-B78A-DFAB05CBA7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63" y="5648325"/>
            <a:ext cx="1519237" cy="12248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D560D0-CD10-4BAE-8D37-76E4C69C830F}"/>
              </a:ext>
            </a:extLst>
          </p:cNvPr>
          <p:cNvSpPr txBox="1"/>
          <p:nvPr/>
        </p:nvSpPr>
        <p:spPr>
          <a:xfrm>
            <a:off x="4257674" y="6349942"/>
            <a:ext cx="11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endParaRPr lang="en-US" sz="28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2C0DF1-8920-4514-90E6-4EA8EF2435FE}"/>
              </a:ext>
            </a:extLst>
          </p:cNvPr>
          <p:cNvSpPr txBox="1"/>
          <p:nvPr/>
        </p:nvSpPr>
        <p:spPr>
          <a:xfrm>
            <a:off x="7398544" y="6349942"/>
            <a:ext cx="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endParaRPr lang="en-US" sz="28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文本框 12">
            <a:extLst>
              <a:ext uri="{FF2B5EF4-FFF2-40B4-BE49-F238E27FC236}">
                <a16:creationId xmlns:a16="http://schemas.microsoft.com/office/drawing/2014/main" id="{9CFCD777-64C8-4710-B014-BD43BE5CD6E7}"/>
              </a:ext>
            </a:extLst>
          </p:cNvPr>
          <p:cNvSpPr txBox="1"/>
          <p:nvPr/>
        </p:nvSpPr>
        <p:spPr>
          <a:xfrm>
            <a:off x="8632713" y="4778403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LUẬN </a:t>
            </a:r>
            <a:r>
              <a:rPr kumimoji="0" lang="en-US" altLang="zh-CN" sz="4400" b="0" i="0" u="none" strike="noStrike" kern="1200" cap="none" spc="0" normalizeH="0" baseline="0" noProof="0">
                <a:ln w="19050">
                  <a:solidFill>
                    <a:srgbClr val="FF2F64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764F3E42-9827-4831-B789-F9E35DB4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938" y="1787109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10235 0.4671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05912 0.283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25625 0.1208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1526 0.5157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27734 0.232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16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FF2A9D-A167-4BB7-85C5-BD2869C82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412" y="3123140"/>
            <a:ext cx="6364776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466725" y="1380143"/>
            <a:ext cx="11258550" cy="5411181"/>
          </a:xfrm>
          <a:custGeom>
            <a:avLst/>
            <a:gdLst>
              <a:gd name="connsiteX0" fmla="*/ 0 w 11258550"/>
              <a:gd name="connsiteY0" fmla="*/ 901882 h 5411181"/>
              <a:gd name="connsiteX1" fmla="*/ 901882 w 11258550"/>
              <a:gd name="connsiteY1" fmla="*/ 0 h 5411181"/>
              <a:gd name="connsiteX2" fmla="*/ 1681902 w 11258550"/>
              <a:gd name="connsiteY2" fmla="*/ 0 h 5411181"/>
              <a:gd name="connsiteX3" fmla="*/ 2178278 w 11258550"/>
              <a:gd name="connsiteY3" fmla="*/ 0 h 5411181"/>
              <a:gd name="connsiteX4" fmla="*/ 2769202 w 11258550"/>
              <a:gd name="connsiteY4" fmla="*/ 0 h 5411181"/>
              <a:gd name="connsiteX5" fmla="*/ 3360126 w 11258550"/>
              <a:gd name="connsiteY5" fmla="*/ 0 h 5411181"/>
              <a:gd name="connsiteX6" fmla="*/ 4140146 w 11258550"/>
              <a:gd name="connsiteY6" fmla="*/ 0 h 5411181"/>
              <a:gd name="connsiteX7" fmla="*/ 4825618 w 11258550"/>
              <a:gd name="connsiteY7" fmla="*/ 0 h 5411181"/>
              <a:gd name="connsiteX8" fmla="*/ 5132899 w 11258550"/>
              <a:gd name="connsiteY8" fmla="*/ 0 h 5411181"/>
              <a:gd name="connsiteX9" fmla="*/ 5912919 w 11258550"/>
              <a:gd name="connsiteY9" fmla="*/ 0 h 5411181"/>
              <a:gd name="connsiteX10" fmla="*/ 6692938 w 11258550"/>
              <a:gd name="connsiteY10" fmla="*/ 0 h 5411181"/>
              <a:gd name="connsiteX11" fmla="*/ 7094767 w 11258550"/>
              <a:gd name="connsiteY11" fmla="*/ 0 h 5411181"/>
              <a:gd name="connsiteX12" fmla="*/ 7874787 w 11258550"/>
              <a:gd name="connsiteY12" fmla="*/ 0 h 5411181"/>
              <a:gd name="connsiteX13" fmla="*/ 8465711 w 11258550"/>
              <a:gd name="connsiteY13" fmla="*/ 0 h 5411181"/>
              <a:gd name="connsiteX14" fmla="*/ 8772991 w 11258550"/>
              <a:gd name="connsiteY14" fmla="*/ 0 h 5411181"/>
              <a:gd name="connsiteX15" fmla="*/ 9553011 w 11258550"/>
              <a:gd name="connsiteY15" fmla="*/ 0 h 5411181"/>
              <a:gd name="connsiteX16" fmla="*/ 10356668 w 11258550"/>
              <a:gd name="connsiteY16" fmla="*/ 0 h 5411181"/>
              <a:gd name="connsiteX17" fmla="*/ 11258550 w 11258550"/>
              <a:gd name="connsiteY17" fmla="*/ 901882 h 5411181"/>
              <a:gd name="connsiteX18" fmla="*/ 11258550 w 11258550"/>
              <a:gd name="connsiteY18" fmla="*/ 1453301 h 5411181"/>
              <a:gd name="connsiteX19" fmla="*/ 11258550 w 11258550"/>
              <a:gd name="connsiteY19" fmla="*/ 2004721 h 5411181"/>
              <a:gd name="connsiteX20" fmla="*/ 11258550 w 11258550"/>
              <a:gd name="connsiteY20" fmla="*/ 2483992 h 5411181"/>
              <a:gd name="connsiteX21" fmla="*/ 11258550 w 11258550"/>
              <a:gd name="connsiteY21" fmla="*/ 2891115 h 5411181"/>
              <a:gd name="connsiteX22" fmla="*/ 11258550 w 11258550"/>
              <a:gd name="connsiteY22" fmla="*/ 3298238 h 5411181"/>
              <a:gd name="connsiteX23" fmla="*/ 11258550 w 11258550"/>
              <a:gd name="connsiteY23" fmla="*/ 3741435 h 5411181"/>
              <a:gd name="connsiteX24" fmla="*/ 11258550 w 11258550"/>
              <a:gd name="connsiteY24" fmla="*/ 4509299 h 5411181"/>
              <a:gd name="connsiteX25" fmla="*/ 10356668 w 11258550"/>
              <a:gd name="connsiteY25" fmla="*/ 5411181 h 5411181"/>
              <a:gd name="connsiteX26" fmla="*/ 10049387 w 11258550"/>
              <a:gd name="connsiteY26" fmla="*/ 5411181 h 5411181"/>
              <a:gd name="connsiteX27" fmla="*/ 9553011 w 11258550"/>
              <a:gd name="connsiteY27" fmla="*/ 5411181 h 5411181"/>
              <a:gd name="connsiteX28" fmla="*/ 9056635 w 11258550"/>
              <a:gd name="connsiteY28" fmla="*/ 5411181 h 5411181"/>
              <a:gd name="connsiteX29" fmla="*/ 8749354 w 11258550"/>
              <a:gd name="connsiteY29" fmla="*/ 5411181 h 5411181"/>
              <a:gd name="connsiteX30" fmla="*/ 8063882 w 11258550"/>
              <a:gd name="connsiteY30" fmla="*/ 5411181 h 5411181"/>
              <a:gd name="connsiteX31" fmla="*/ 7378410 w 11258550"/>
              <a:gd name="connsiteY31" fmla="*/ 5411181 h 5411181"/>
              <a:gd name="connsiteX32" fmla="*/ 6692938 w 11258550"/>
              <a:gd name="connsiteY32" fmla="*/ 5411181 h 5411181"/>
              <a:gd name="connsiteX33" fmla="*/ 6007466 w 11258550"/>
              <a:gd name="connsiteY33" fmla="*/ 5411181 h 5411181"/>
              <a:gd name="connsiteX34" fmla="*/ 5321994 w 11258550"/>
              <a:gd name="connsiteY34" fmla="*/ 5411181 h 5411181"/>
              <a:gd name="connsiteX35" fmla="*/ 4541975 w 11258550"/>
              <a:gd name="connsiteY35" fmla="*/ 5411181 h 5411181"/>
              <a:gd name="connsiteX36" fmla="*/ 3856503 w 11258550"/>
              <a:gd name="connsiteY36" fmla="*/ 5411181 h 5411181"/>
              <a:gd name="connsiteX37" fmla="*/ 3171031 w 11258550"/>
              <a:gd name="connsiteY37" fmla="*/ 5411181 h 5411181"/>
              <a:gd name="connsiteX38" fmla="*/ 2485559 w 11258550"/>
              <a:gd name="connsiteY38" fmla="*/ 5411181 h 5411181"/>
              <a:gd name="connsiteX39" fmla="*/ 1800087 w 11258550"/>
              <a:gd name="connsiteY39" fmla="*/ 5411181 h 5411181"/>
              <a:gd name="connsiteX40" fmla="*/ 901882 w 11258550"/>
              <a:gd name="connsiteY40" fmla="*/ 5411181 h 5411181"/>
              <a:gd name="connsiteX41" fmla="*/ 0 w 11258550"/>
              <a:gd name="connsiteY41" fmla="*/ 4509299 h 5411181"/>
              <a:gd name="connsiteX42" fmla="*/ 0 w 11258550"/>
              <a:gd name="connsiteY42" fmla="*/ 3921805 h 5411181"/>
              <a:gd name="connsiteX43" fmla="*/ 0 w 11258550"/>
              <a:gd name="connsiteY43" fmla="*/ 3334312 h 5411181"/>
              <a:gd name="connsiteX44" fmla="*/ 0 w 11258550"/>
              <a:gd name="connsiteY44" fmla="*/ 2782892 h 5411181"/>
              <a:gd name="connsiteX45" fmla="*/ 0 w 11258550"/>
              <a:gd name="connsiteY45" fmla="*/ 2267547 h 5411181"/>
              <a:gd name="connsiteX46" fmla="*/ 0 w 11258550"/>
              <a:gd name="connsiteY46" fmla="*/ 1752202 h 5411181"/>
              <a:gd name="connsiteX47" fmla="*/ 0 w 11258550"/>
              <a:gd name="connsiteY47" fmla="*/ 901882 h 541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58550" h="5411181" fill="none" extrusionOk="0">
                <a:moveTo>
                  <a:pt x="0" y="901882"/>
                </a:moveTo>
                <a:cubicBezTo>
                  <a:pt x="-52022" y="271624"/>
                  <a:pt x="548529" y="23550"/>
                  <a:pt x="901882" y="0"/>
                </a:cubicBezTo>
                <a:cubicBezTo>
                  <a:pt x="1193056" y="-81996"/>
                  <a:pt x="1381470" y="35845"/>
                  <a:pt x="1681902" y="0"/>
                </a:cubicBezTo>
                <a:cubicBezTo>
                  <a:pt x="1982334" y="-35845"/>
                  <a:pt x="2036565" y="40268"/>
                  <a:pt x="2178278" y="0"/>
                </a:cubicBezTo>
                <a:cubicBezTo>
                  <a:pt x="2319991" y="-40268"/>
                  <a:pt x="2568261" y="70035"/>
                  <a:pt x="2769202" y="0"/>
                </a:cubicBezTo>
                <a:cubicBezTo>
                  <a:pt x="2970143" y="-70035"/>
                  <a:pt x="3175518" y="20868"/>
                  <a:pt x="3360126" y="0"/>
                </a:cubicBezTo>
                <a:cubicBezTo>
                  <a:pt x="3544734" y="-20868"/>
                  <a:pt x="3963589" y="81456"/>
                  <a:pt x="4140146" y="0"/>
                </a:cubicBezTo>
                <a:cubicBezTo>
                  <a:pt x="4316703" y="-81456"/>
                  <a:pt x="4603558" y="31209"/>
                  <a:pt x="4825618" y="0"/>
                </a:cubicBezTo>
                <a:cubicBezTo>
                  <a:pt x="5047678" y="-31209"/>
                  <a:pt x="5067869" y="35167"/>
                  <a:pt x="5132899" y="0"/>
                </a:cubicBezTo>
                <a:cubicBezTo>
                  <a:pt x="5197929" y="-35167"/>
                  <a:pt x="5684121" y="15121"/>
                  <a:pt x="5912919" y="0"/>
                </a:cubicBezTo>
                <a:cubicBezTo>
                  <a:pt x="6141717" y="-15121"/>
                  <a:pt x="6377364" y="86667"/>
                  <a:pt x="6692938" y="0"/>
                </a:cubicBezTo>
                <a:cubicBezTo>
                  <a:pt x="7008512" y="-86667"/>
                  <a:pt x="6927582" y="15411"/>
                  <a:pt x="7094767" y="0"/>
                </a:cubicBezTo>
                <a:cubicBezTo>
                  <a:pt x="7261952" y="-15411"/>
                  <a:pt x="7698352" y="67118"/>
                  <a:pt x="7874787" y="0"/>
                </a:cubicBezTo>
                <a:cubicBezTo>
                  <a:pt x="8051222" y="-67118"/>
                  <a:pt x="8277943" y="22426"/>
                  <a:pt x="8465711" y="0"/>
                </a:cubicBezTo>
                <a:cubicBezTo>
                  <a:pt x="8653479" y="-22426"/>
                  <a:pt x="8665616" y="1120"/>
                  <a:pt x="8772991" y="0"/>
                </a:cubicBezTo>
                <a:cubicBezTo>
                  <a:pt x="8880366" y="-1120"/>
                  <a:pt x="9249484" y="5749"/>
                  <a:pt x="9553011" y="0"/>
                </a:cubicBezTo>
                <a:cubicBezTo>
                  <a:pt x="9856538" y="-5749"/>
                  <a:pt x="9996206" y="85804"/>
                  <a:pt x="10356668" y="0"/>
                </a:cubicBezTo>
                <a:cubicBezTo>
                  <a:pt x="10816901" y="-11871"/>
                  <a:pt x="11329124" y="419457"/>
                  <a:pt x="11258550" y="901882"/>
                </a:cubicBezTo>
                <a:cubicBezTo>
                  <a:pt x="11320255" y="1076782"/>
                  <a:pt x="11256677" y="1249218"/>
                  <a:pt x="11258550" y="1453301"/>
                </a:cubicBezTo>
                <a:cubicBezTo>
                  <a:pt x="11260423" y="1657384"/>
                  <a:pt x="11228165" y="1792314"/>
                  <a:pt x="11258550" y="2004721"/>
                </a:cubicBezTo>
                <a:cubicBezTo>
                  <a:pt x="11288935" y="2217128"/>
                  <a:pt x="11219819" y="2366477"/>
                  <a:pt x="11258550" y="2483992"/>
                </a:cubicBezTo>
                <a:cubicBezTo>
                  <a:pt x="11297281" y="2601507"/>
                  <a:pt x="11247115" y="2711675"/>
                  <a:pt x="11258550" y="2891115"/>
                </a:cubicBezTo>
                <a:cubicBezTo>
                  <a:pt x="11269985" y="3070555"/>
                  <a:pt x="11246232" y="3161122"/>
                  <a:pt x="11258550" y="3298238"/>
                </a:cubicBezTo>
                <a:cubicBezTo>
                  <a:pt x="11270868" y="3435354"/>
                  <a:pt x="11256545" y="3636141"/>
                  <a:pt x="11258550" y="3741435"/>
                </a:cubicBezTo>
                <a:cubicBezTo>
                  <a:pt x="11260555" y="3846729"/>
                  <a:pt x="11236606" y="4262870"/>
                  <a:pt x="11258550" y="4509299"/>
                </a:cubicBezTo>
                <a:cubicBezTo>
                  <a:pt x="11282684" y="5043240"/>
                  <a:pt x="10834061" y="5389318"/>
                  <a:pt x="10356668" y="5411181"/>
                </a:cubicBezTo>
                <a:cubicBezTo>
                  <a:pt x="10240202" y="5431895"/>
                  <a:pt x="10111299" y="5403357"/>
                  <a:pt x="10049387" y="5411181"/>
                </a:cubicBezTo>
                <a:cubicBezTo>
                  <a:pt x="9987475" y="5419005"/>
                  <a:pt x="9714976" y="5379883"/>
                  <a:pt x="9553011" y="5411181"/>
                </a:cubicBezTo>
                <a:cubicBezTo>
                  <a:pt x="9391046" y="5442479"/>
                  <a:pt x="9279700" y="5385799"/>
                  <a:pt x="9056635" y="5411181"/>
                </a:cubicBezTo>
                <a:cubicBezTo>
                  <a:pt x="8833570" y="5436563"/>
                  <a:pt x="8815197" y="5406224"/>
                  <a:pt x="8749354" y="5411181"/>
                </a:cubicBezTo>
                <a:cubicBezTo>
                  <a:pt x="8683511" y="5416138"/>
                  <a:pt x="8347433" y="5370355"/>
                  <a:pt x="8063882" y="5411181"/>
                </a:cubicBezTo>
                <a:cubicBezTo>
                  <a:pt x="7780331" y="5452007"/>
                  <a:pt x="7705218" y="5329380"/>
                  <a:pt x="7378410" y="5411181"/>
                </a:cubicBezTo>
                <a:cubicBezTo>
                  <a:pt x="7051602" y="5492982"/>
                  <a:pt x="6969331" y="5357502"/>
                  <a:pt x="6692938" y="5411181"/>
                </a:cubicBezTo>
                <a:cubicBezTo>
                  <a:pt x="6416545" y="5464860"/>
                  <a:pt x="6157951" y="5388213"/>
                  <a:pt x="6007466" y="5411181"/>
                </a:cubicBezTo>
                <a:cubicBezTo>
                  <a:pt x="5856981" y="5434149"/>
                  <a:pt x="5612915" y="5378844"/>
                  <a:pt x="5321994" y="5411181"/>
                </a:cubicBezTo>
                <a:cubicBezTo>
                  <a:pt x="5031073" y="5443518"/>
                  <a:pt x="4802498" y="5368428"/>
                  <a:pt x="4541975" y="5411181"/>
                </a:cubicBezTo>
                <a:cubicBezTo>
                  <a:pt x="4281452" y="5453934"/>
                  <a:pt x="4187269" y="5373191"/>
                  <a:pt x="3856503" y="5411181"/>
                </a:cubicBezTo>
                <a:cubicBezTo>
                  <a:pt x="3525737" y="5449171"/>
                  <a:pt x="3450307" y="5384651"/>
                  <a:pt x="3171031" y="5411181"/>
                </a:cubicBezTo>
                <a:cubicBezTo>
                  <a:pt x="2891755" y="5437711"/>
                  <a:pt x="2792007" y="5382212"/>
                  <a:pt x="2485559" y="5411181"/>
                </a:cubicBezTo>
                <a:cubicBezTo>
                  <a:pt x="2179111" y="5440150"/>
                  <a:pt x="2024675" y="5405918"/>
                  <a:pt x="1800087" y="5411181"/>
                </a:cubicBezTo>
                <a:cubicBezTo>
                  <a:pt x="1575499" y="5416444"/>
                  <a:pt x="1169239" y="5348830"/>
                  <a:pt x="901882" y="5411181"/>
                </a:cubicBezTo>
                <a:cubicBezTo>
                  <a:pt x="350916" y="5440625"/>
                  <a:pt x="38034" y="4976997"/>
                  <a:pt x="0" y="4509299"/>
                </a:cubicBezTo>
                <a:cubicBezTo>
                  <a:pt x="-46303" y="4305305"/>
                  <a:pt x="50879" y="4112208"/>
                  <a:pt x="0" y="3921805"/>
                </a:cubicBezTo>
                <a:cubicBezTo>
                  <a:pt x="-50879" y="3731402"/>
                  <a:pt x="61017" y="3463193"/>
                  <a:pt x="0" y="3334312"/>
                </a:cubicBezTo>
                <a:cubicBezTo>
                  <a:pt x="-61017" y="3205431"/>
                  <a:pt x="30144" y="2970455"/>
                  <a:pt x="0" y="2782892"/>
                </a:cubicBezTo>
                <a:cubicBezTo>
                  <a:pt x="-30144" y="2595329"/>
                  <a:pt x="42943" y="2445411"/>
                  <a:pt x="0" y="2267547"/>
                </a:cubicBezTo>
                <a:cubicBezTo>
                  <a:pt x="-42943" y="2089684"/>
                  <a:pt x="20189" y="1936089"/>
                  <a:pt x="0" y="1752202"/>
                </a:cubicBezTo>
                <a:cubicBezTo>
                  <a:pt x="-20189" y="1568315"/>
                  <a:pt x="13460" y="1299857"/>
                  <a:pt x="0" y="901882"/>
                </a:cubicBezTo>
                <a:close/>
              </a:path>
              <a:path w="11258550" h="5411181" stroke="0" extrusionOk="0">
                <a:moveTo>
                  <a:pt x="0" y="901882"/>
                </a:moveTo>
                <a:cubicBezTo>
                  <a:pt x="-35127" y="393409"/>
                  <a:pt x="486549" y="63006"/>
                  <a:pt x="901882" y="0"/>
                </a:cubicBezTo>
                <a:cubicBezTo>
                  <a:pt x="1210580" y="-16382"/>
                  <a:pt x="1444177" y="42952"/>
                  <a:pt x="1587354" y="0"/>
                </a:cubicBezTo>
                <a:cubicBezTo>
                  <a:pt x="1730531" y="-42952"/>
                  <a:pt x="1974381" y="69572"/>
                  <a:pt x="2272826" y="0"/>
                </a:cubicBezTo>
                <a:cubicBezTo>
                  <a:pt x="2571271" y="-69572"/>
                  <a:pt x="2682234" y="15309"/>
                  <a:pt x="2958298" y="0"/>
                </a:cubicBezTo>
                <a:cubicBezTo>
                  <a:pt x="3234362" y="-15309"/>
                  <a:pt x="3366335" y="31688"/>
                  <a:pt x="3738318" y="0"/>
                </a:cubicBezTo>
                <a:cubicBezTo>
                  <a:pt x="4110301" y="-31688"/>
                  <a:pt x="3984062" y="9715"/>
                  <a:pt x="4140146" y="0"/>
                </a:cubicBezTo>
                <a:cubicBezTo>
                  <a:pt x="4296230" y="-9715"/>
                  <a:pt x="4572366" y="51052"/>
                  <a:pt x="4731070" y="0"/>
                </a:cubicBezTo>
                <a:cubicBezTo>
                  <a:pt x="4889774" y="-51052"/>
                  <a:pt x="5079241" y="3053"/>
                  <a:pt x="5227447" y="0"/>
                </a:cubicBezTo>
                <a:cubicBezTo>
                  <a:pt x="5375653" y="-3053"/>
                  <a:pt x="5433435" y="10523"/>
                  <a:pt x="5629275" y="0"/>
                </a:cubicBezTo>
                <a:cubicBezTo>
                  <a:pt x="5825115" y="-10523"/>
                  <a:pt x="6167456" y="47095"/>
                  <a:pt x="6314747" y="0"/>
                </a:cubicBezTo>
                <a:cubicBezTo>
                  <a:pt x="6462038" y="-47095"/>
                  <a:pt x="6554091" y="1824"/>
                  <a:pt x="6622028" y="0"/>
                </a:cubicBezTo>
                <a:cubicBezTo>
                  <a:pt x="6689965" y="-1824"/>
                  <a:pt x="6780414" y="1836"/>
                  <a:pt x="6929308" y="0"/>
                </a:cubicBezTo>
                <a:cubicBezTo>
                  <a:pt x="7078202" y="-1836"/>
                  <a:pt x="7317666" y="7030"/>
                  <a:pt x="7614780" y="0"/>
                </a:cubicBezTo>
                <a:cubicBezTo>
                  <a:pt x="7911894" y="-7030"/>
                  <a:pt x="7877926" y="14596"/>
                  <a:pt x="8016608" y="0"/>
                </a:cubicBezTo>
                <a:cubicBezTo>
                  <a:pt x="8155290" y="-14596"/>
                  <a:pt x="8227936" y="7257"/>
                  <a:pt x="8418437" y="0"/>
                </a:cubicBezTo>
                <a:cubicBezTo>
                  <a:pt x="8608938" y="-7257"/>
                  <a:pt x="8943916" y="56273"/>
                  <a:pt x="9198457" y="0"/>
                </a:cubicBezTo>
                <a:cubicBezTo>
                  <a:pt x="9452998" y="-56273"/>
                  <a:pt x="9784265" y="56046"/>
                  <a:pt x="10356668" y="0"/>
                </a:cubicBezTo>
                <a:cubicBezTo>
                  <a:pt x="10897641" y="88073"/>
                  <a:pt x="11202542" y="365124"/>
                  <a:pt x="11258550" y="901882"/>
                </a:cubicBezTo>
                <a:cubicBezTo>
                  <a:pt x="11307684" y="1060899"/>
                  <a:pt x="11236931" y="1148539"/>
                  <a:pt x="11258550" y="1381153"/>
                </a:cubicBezTo>
                <a:cubicBezTo>
                  <a:pt x="11280169" y="1613767"/>
                  <a:pt x="11219874" y="1676855"/>
                  <a:pt x="11258550" y="1932573"/>
                </a:cubicBezTo>
                <a:cubicBezTo>
                  <a:pt x="11297226" y="2188291"/>
                  <a:pt x="11206485" y="2283851"/>
                  <a:pt x="11258550" y="2375770"/>
                </a:cubicBezTo>
                <a:cubicBezTo>
                  <a:pt x="11310615" y="2467689"/>
                  <a:pt x="11212662" y="2652207"/>
                  <a:pt x="11258550" y="2818966"/>
                </a:cubicBezTo>
                <a:cubicBezTo>
                  <a:pt x="11304438" y="2985725"/>
                  <a:pt x="11225480" y="3097459"/>
                  <a:pt x="11258550" y="3334312"/>
                </a:cubicBezTo>
                <a:cubicBezTo>
                  <a:pt x="11291620" y="3571165"/>
                  <a:pt x="11227865" y="3736088"/>
                  <a:pt x="11258550" y="3849657"/>
                </a:cubicBezTo>
                <a:cubicBezTo>
                  <a:pt x="11289235" y="3963226"/>
                  <a:pt x="11189137" y="4273160"/>
                  <a:pt x="11258550" y="4509299"/>
                </a:cubicBezTo>
                <a:cubicBezTo>
                  <a:pt x="11286136" y="5142809"/>
                  <a:pt x="10931807" y="5314180"/>
                  <a:pt x="10356668" y="5411181"/>
                </a:cubicBezTo>
                <a:cubicBezTo>
                  <a:pt x="10278102" y="5411428"/>
                  <a:pt x="10145347" y="5410808"/>
                  <a:pt x="10049387" y="5411181"/>
                </a:cubicBezTo>
                <a:cubicBezTo>
                  <a:pt x="9953427" y="5411554"/>
                  <a:pt x="9645034" y="5349265"/>
                  <a:pt x="9363915" y="5411181"/>
                </a:cubicBezTo>
                <a:cubicBezTo>
                  <a:pt x="9082796" y="5473097"/>
                  <a:pt x="9099861" y="5403459"/>
                  <a:pt x="8962087" y="5411181"/>
                </a:cubicBezTo>
                <a:cubicBezTo>
                  <a:pt x="8824313" y="5418903"/>
                  <a:pt x="8602752" y="5395462"/>
                  <a:pt x="8371163" y="5411181"/>
                </a:cubicBezTo>
                <a:cubicBezTo>
                  <a:pt x="8139574" y="5426900"/>
                  <a:pt x="8061897" y="5400951"/>
                  <a:pt x="7874787" y="5411181"/>
                </a:cubicBezTo>
                <a:cubicBezTo>
                  <a:pt x="7687677" y="5421411"/>
                  <a:pt x="7576202" y="5406709"/>
                  <a:pt x="7472958" y="5411181"/>
                </a:cubicBezTo>
                <a:cubicBezTo>
                  <a:pt x="7369714" y="5415653"/>
                  <a:pt x="6960719" y="5337410"/>
                  <a:pt x="6692938" y="5411181"/>
                </a:cubicBezTo>
                <a:cubicBezTo>
                  <a:pt x="6425157" y="5484952"/>
                  <a:pt x="6485936" y="5401225"/>
                  <a:pt x="6291110" y="5411181"/>
                </a:cubicBezTo>
                <a:cubicBezTo>
                  <a:pt x="6096284" y="5421137"/>
                  <a:pt x="5807798" y="5363112"/>
                  <a:pt x="5605638" y="5411181"/>
                </a:cubicBezTo>
                <a:cubicBezTo>
                  <a:pt x="5403478" y="5459250"/>
                  <a:pt x="5402032" y="5376789"/>
                  <a:pt x="5203810" y="5411181"/>
                </a:cubicBezTo>
                <a:cubicBezTo>
                  <a:pt x="5005588" y="5445573"/>
                  <a:pt x="4990131" y="5367523"/>
                  <a:pt x="4801981" y="5411181"/>
                </a:cubicBezTo>
                <a:cubicBezTo>
                  <a:pt x="4613831" y="5454839"/>
                  <a:pt x="4259585" y="5336149"/>
                  <a:pt x="4021961" y="5411181"/>
                </a:cubicBezTo>
                <a:cubicBezTo>
                  <a:pt x="3784337" y="5486213"/>
                  <a:pt x="3524834" y="5376005"/>
                  <a:pt x="3336489" y="5411181"/>
                </a:cubicBezTo>
                <a:cubicBezTo>
                  <a:pt x="3148144" y="5446357"/>
                  <a:pt x="3180198" y="5405816"/>
                  <a:pt x="3029209" y="5411181"/>
                </a:cubicBezTo>
                <a:cubicBezTo>
                  <a:pt x="2878220" y="5416546"/>
                  <a:pt x="2727220" y="5381430"/>
                  <a:pt x="2532833" y="5411181"/>
                </a:cubicBezTo>
                <a:cubicBezTo>
                  <a:pt x="2338446" y="5440932"/>
                  <a:pt x="2050519" y="5334662"/>
                  <a:pt x="1847361" y="5411181"/>
                </a:cubicBezTo>
                <a:cubicBezTo>
                  <a:pt x="1644203" y="5487700"/>
                  <a:pt x="1303544" y="5335882"/>
                  <a:pt x="901882" y="5411181"/>
                </a:cubicBezTo>
                <a:cubicBezTo>
                  <a:pt x="490243" y="5485979"/>
                  <a:pt x="131" y="4909285"/>
                  <a:pt x="0" y="4509299"/>
                </a:cubicBezTo>
                <a:cubicBezTo>
                  <a:pt x="-2249" y="4389376"/>
                  <a:pt x="36515" y="4277051"/>
                  <a:pt x="0" y="4066102"/>
                </a:cubicBezTo>
                <a:cubicBezTo>
                  <a:pt x="-36515" y="3855153"/>
                  <a:pt x="12955" y="3825283"/>
                  <a:pt x="0" y="3622905"/>
                </a:cubicBezTo>
                <a:cubicBezTo>
                  <a:pt x="-12955" y="3420527"/>
                  <a:pt x="20878" y="3193797"/>
                  <a:pt x="0" y="3071486"/>
                </a:cubicBezTo>
                <a:cubicBezTo>
                  <a:pt x="-20878" y="2949175"/>
                  <a:pt x="38958" y="2769673"/>
                  <a:pt x="0" y="2664363"/>
                </a:cubicBezTo>
                <a:cubicBezTo>
                  <a:pt x="-38958" y="2559053"/>
                  <a:pt x="38887" y="2303141"/>
                  <a:pt x="0" y="2185092"/>
                </a:cubicBezTo>
                <a:cubicBezTo>
                  <a:pt x="-38887" y="2067043"/>
                  <a:pt x="6504" y="1910084"/>
                  <a:pt x="0" y="1741895"/>
                </a:cubicBezTo>
                <a:cubicBezTo>
                  <a:pt x="-6504" y="1573706"/>
                  <a:pt x="53225" y="1209551"/>
                  <a:pt x="0" y="901882"/>
                </a:cubicBezTo>
                <a:close/>
              </a:path>
            </a:pathLst>
          </a:custGeom>
          <a:solidFill>
            <a:srgbClr val="F3FFE5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1201691" y="2505755"/>
            <a:ext cx="39878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endParaRPr lang="en-US" sz="28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endParaRPr lang="en-US" sz="28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endParaRPr lang="en-US" sz="28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gìn bàn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quên đôi dép.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gương mặt đẹp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 đừng giận nhau.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5D36A-4701-4C82-B871-BE3879004E6D}"/>
              </a:ext>
            </a:extLst>
          </p:cNvPr>
          <p:cNvSpPr txBox="1"/>
          <p:nvPr/>
        </p:nvSpPr>
        <p:spPr>
          <a:xfrm>
            <a:off x="5884909" y="2505755"/>
            <a:ext cx="50116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thì dài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thì ngắn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giờ nghiêm lắm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ẳng thích rong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ơi.</a:t>
            </a:r>
            <a:endParaRPr lang="en-US" sz="28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 mà bạn ơi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đừng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ạy vội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đoàn có đội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 cùng nhau.</a:t>
            </a:r>
          </a:p>
          <a:p>
            <a:pPr algn="r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Nguyễn Trọng Tạo)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26A9B-92D3-4123-BDDE-D79A165B8796}"/>
              </a:ext>
            </a:extLst>
          </p:cNvPr>
          <p:cNvSpPr txBox="1"/>
          <p:nvPr/>
        </p:nvSpPr>
        <p:spPr>
          <a:xfrm>
            <a:off x="4033836" y="1465896"/>
            <a:ext cx="4352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hát tới trường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(Trích)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文本框 12">
            <a:extLst>
              <a:ext uri="{FF2B5EF4-FFF2-40B4-BE49-F238E27FC236}">
                <a16:creationId xmlns:a16="http://schemas.microsoft.com/office/drawing/2014/main" id="{BBF54E17-B38D-4D91-97C8-5577DE57257B}"/>
              </a:ext>
            </a:extLst>
          </p:cNvPr>
          <p:cNvSpPr txBox="1"/>
          <p:nvPr/>
        </p:nvSpPr>
        <p:spPr>
          <a:xfrm>
            <a:off x="9082086" y="46376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LUẬN NHÓM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28ACAB-AC99-4EC6-97B3-6BDD8CB0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11" y="1646333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B0F66B-BF85-41CD-A086-362E52AA14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31" y="3912215"/>
            <a:ext cx="361494" cy="347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A2E150-0456-41F9-AB20-F26614F216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90" y="4715390"/>
            <a:ext cx="361494" cy="347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FA4119-F4CF-411D-80A8-C32BB3F175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90" y="3056400"/>
            <a:ext cx="361494" cy="3470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D1EA54-8A28-4CEF-9535-41DC2604EE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51" y="5169167"/>
            <a:ext cx="361494" cy="3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68792E4-C9F5-4A36-8353-4D20E6CC58D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2" name="!!2">
              <a:extLst>
                <a:ext uri="{FF2B5EF4-FFF2-40B4-BE49-F238E27FC236}">
                  <a16:creationId xmlns:a16="http://schemas.microsoft.com/office/drawing/2014/main" id="{B564FFE5-D344-407C-81ED-7BE7754A2891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AA42533F-6DA2-4505-87FC-325BABA36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F4A245E1-063D-430C-BE06-6A5A7E804731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481B1-86A7-4738-99FE-31D32F37E9EB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6" name="!!1">
              <a:extLst>
                <a:ext uri="{FF2B5EF4-FFF2-40B4-BE49-F238E27FC236}">
                  <a16:creationId xmlns:a16="http://schemas.microsoft.com/office/drawing/2014/main" id="{DB0095C2-EAE1-47BD-BD32-1C3078CC3BEB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EEA50C88-6CE4-412E-BB30-06A4E2DD8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本框 12">
              <a:extLst>
                <a:ext uri="{FF2B5EF4-FFF2-40B4-BE49-F238E27FC236}">
                  <a16:creationId xmlns:a16="http://schemas.microsoft.com/office/drawing/2014/main" id="{B8579C30-74F8-4EC0-93A8-D254F6E41C16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9" name="Picture 14">
            <a:extLst>
              <a:ext uri="{FF2B5EF4-FFF2-40B4-BE49-F238E27FC236}">
                <a16:creationId xmlns:a16="http://schemas.microsoft.com/office/drawing/2014/main" id="{5A49A60D-022E-4F5A-BBCB-EC80193F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466725" y="1380143"/>
            <a:ext cx="11258550" cy="5411181"/>
          </a:xfrm>
          <a:custGeom>
            <a:avLst/>
            <a:gdLst>
              <a:gd name="connsiteX0" fmla="*/ 0 w 11258550"/>
              <a:gd name="connsiteY0" fmla="*/ 901882 h 5411181"/>
              <a:gd name="connsiteX1" fmla="*/ 901882 w 11258550"/>
              <a:gd name="connsiteY1" fmla="*/ 0 h 5411181"/>
              <a:gd name="connsiteX2" fmla="*/ 1681902 w 11258550"/>
              <a:gd name="connsiteY2" fmla="*/ 0 h 5411181"/>
              <a:gd name="connsiteX3" fmla="*/ 2178278 w 11258550"/>
              <a:gd name="connsiteY3" fmla="*/ 0 h 5411181"/>
              <a:gd name="connsiteX4" fmla="*/ 2769202 w 11258550"/>
              <a:gd name="connsiteY4" fmla="*/ 0 h 5411181"/>
              <a:gd name="connsiteX5" fmla="*/ 3360126 w 11258550"/>
              <a:gd name="connsiteY5" fmla="*/ 0 h 5411181"/>
              <a:gd name="connsiteX6" fmla="*/ 4140146 w 11258550"/>
              <a:gd name="connsiteY6" fmla="*/ 0 h 5411181"/>
              <a:gd name="connsiteX7" fmla="*/ 4825618 w 11258550"/>
              <a:gd name="connsiteY7" fmla="*/ 0 h 5411181"/>
              <a:gd name="connsiteX8" fmla="*/ 5132899 w 11258550"/>
              <a:gd name="connsiteY8" fmla="*/ 0 h 5411181"/>
              <a:gd name="connsiteX9" fmla="*/ 5912919 w 11258550"/>
              <a:gd name="connsiteY9" fmla="*/ 0 h 5411181"/>
              <a:gd name="connsiteX10" fmla="*/ 6692938 w 11258550"/>
              <a:gd name="connsiteY10" fmla="*/ 0 h 5411181"/>
              <a:gd name="connsiteX11" fmla="*/ 7094767 w 11258550"/>
              <a:gd name="connsiteY11" fmla="*/ 0 h 5411181"/>
              <a:gd name="connsiteX12" fmla="*/ 7874787 w 11258550"/>
              <a:gd name="connsiteY12" fmla="*/ 0 h 5411181"/>
              <a:gd name="connsiteX13" fmla="*/ 8465711 w 11258550"/>
              <a:gd name="connsiteY13" fmla="*/ 0 h 5411181"/>
              <a:gd name="connsiteX14" fmla="*/ 8772991 w 11258550"/>
              <a:gd name="connsiteY14" fmla="*/ 0 h 5411181"/>
              <a:gd name="connsiteX15" fmla="*/ 9553011 w 11258550"/>
              <a:gd name="connsiteY15" fmla="*/ 0 h 5411181"/>
              <a:gd name="connsiteX16" fmla="*/ 10356668 w 11258550"/>
              <a:gd name="connsiteY16" fmla="*/ 0 h 5411181"/>
              <a:gd name="connsiteX17" fmla="*/ 11258550 w 11258550"/>
              <a:gd name="connsiteY17" fmla="*/ 901882 h 5411181"/>
              <a:gd name="connsiteX18" fmla="*/ 11258550 w 11258550"/>
              <a:gd name="connsiteY18" fmla="*/ 1453301 h 5411181"/>
              <a:gd name="connsiteX19" fmla="*/ 11258550 w 11258550"/>
              <a:gd name="connsiteY19" fmla="*/ 2004721 h 5411181"/>
              <a:gd name="connsiteX20" fmla="*/ 11258550 w 11258550"/>
              <a:gd name="connsiteY20" fmla="*/ 2483992 h 5411181"/>
              <a:gd name="connsiteX21" fmla="*/ 11258550 w 11258550"/>
              <a:gd name="connsiteY21" fmla="*/ 2891115 h 5411181"/>
              <a:gd name="connsiteX22" fmla="*/ 11258550 w 11258550"/>
              <a:gd name="connsiteY22" fmla="*/ 3298238 h 5411181"/>
              <a:gd name="connsiteX23" fmla="*/ 11258550 w 11258550"/>
              <a:gd name="connsiteY23" fmla="*/ 3741435 h 5411181"/>
              <a:gd name="connsiteX24" fmla="*/ 11258550 w 11258550"/>
              <a:gd name="connsiteY24" fmla="*/ 4509299 h 5411181"/>
              <a:gd name="connsiteX25" fmla="*/ 10356668 w 11258550"/>
              <a:gd name="connsiteY25" fmla="*/ 5411181 h 5411181"/>
              <a:gd name="connsiteX26" fmla="*/ 10049387 w 11258550"/>
              <a:gd name="connsiteY26" fmla="*/ 5411181 h 5411181"/>
              <a:gd name="connsiteX27" fmla="*/ 9553011 w 11258550"/>
              <a:gd name="connsiteY27" fmla="*/ 5411181 h 5411181"/>
              <a:gd name="connsiteX28" fmla="*/ 9056635 w 11258550"/>
              <a:gd name="connsiteY28" fmla="*/ 5411181 h 5411181"/>
              <a:gd name="connsiteX29" fmla="*/ 8749354 w 11258550"/>
              <a:gd name="connsiteY29" fmla="*/ 5411181 h 5411181"/>
              <a:gd name="connsiteX30" fmla="*/ 8063882 w 11258550"/>
              <a:gd name="connsiteY30" fmla="*/ 5411181 h 5411181"/>
              <a:gd name="connsiteX31" fmla="*/ 7378410 w 11258550"/>
              <a:gd name="connsiteY31" fmla="*/ 5411181 h 5411181"/>
              <a:gd name="connsiteX32" fmla="*/ 6692938 w 11258550"/>
              <a:gd name="connsiteY32" fmla="*/ 5411181 h 5411181"/>
              <a:gd name="connsiteX33" fmla="*/ 6007466 w 11258550"/>
              <a:gd name="connsiteY33" fmla="*/ 5411181 h 5411181"/>
              <a:gd name="connsiteX34" fmla="*/ 5321994 w 11258550"/>
              <a:gd name="connsiteY34" fmla="*/ 5411181 h 5411181"/>
              <a:gd name="connsiteX35" fmla="*/ 4541975 w 11258550"/>
              <a:gd name="connsiteY35" fmla="*/ 5411181 h 5411181"/>
              <a:gd name="connsiteX36" fmla="*/ 3856503 w 11258550"/>
              <a:gd name="connsiteY36" fmla="*/ 5411181 h 5411181"/>
              <a:gd name="connsiteX37" fmla="*/ 3171031 w 11258550"/>
              <a:gd name="connsiteY37" fmla="*/ 5411181 h 5411181"/>
              <a:gd name="connsiteX38" fmla="*/ 2485559 w 11258550"/>
              <a:gd name="connsiteY38" fmla="*/ 5411181 h 5411181"/>
              <a:gd name="connsiteX39" fmla="*/ 1800087 w 11258550"/>
              <a:gd name="connsiteY39" fmla="*/ 5411181 h 5411181"/>
              <a:gd name="connsiteX40" fmla="*/ 901882 w 11258550"/>
              <a:gd name="connsiteY40" fmla="*/ 5411181 h 5411181"/>
              <a:gd name="connsiteX41" fmla="*/ 0 w 11258550"/>
              <a:gd name="connsiteY41" fmla="*/ 4509299 h 5411181"/>
              <a:gd name="connsiteX42" fmla="*/ 0 w 11258550"/>
              <a:gd name="connsiteY42" fmla="*/ 3921805 h 5411181"/>
              <a:gd name="connsiteX43" fmla="*/ 0 w 11258550"/>
              <a:gd name="connsiteY43" fmla="*/ 3334312 h 5411181"/>
              <a:gd name="connsiteX44" fmla="*/ 0 w 11258550"/>
              <a:gd name="connsiteY44" fmla="*/ 2782892 h 5411181"/>
              <a:gd name="connsiteX45" fmla="*/ 0 w 11258550"/>
              <a:gd name="connsiteY45" fmla="*/ 2267547 h 5411181"/>
              <a:gd name="connsiteX46" fmla="*/ 0 w 11258550"/>
              <a:gd name="connsiteY46" fmla="*/ 1752202 h 5411181"/>
              <a:gd name="connsiteX47" fmla="*/ 0 w 11258550"/>
              <a:gd name="connsiteY47" fmla="*/ 901882 h 541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58550" h="5411181" fill="none" extrusionOk="0">
                <a:moveTo>
                  <a:pt x="0" y="901882"/>
                </a:moveTo>
                <a:cubicBezTo>
                  <a:pt x="-52022" y="271624"/>
                  <a:pt x="548529" y="23550"/>
                  <a:pt x="901882" y="0"/>
                </a:cubicBezTo>
                <a:cubicBezTo>
                  <a:pt x="1193056" y="-81996"/>
                  <a:pt x="1381470" y="35845"/>
                  <a:pt x="1681902" y="0"/>
                </a:cubicBezTo>
                <a:cubicBezTo>
                  <a:pt x="1982334" y="-35845"/>
                  <a:pt x="2036565" y="40268"/>
                  <a:pt x="2178278" y="0"/>
                </a:cubicBezTo>
                <a:cubicBezTo>
                  <a:pt x="2319991" y="-40268"/>
                  <a:pt x="2568261" y="70035"/>
                  <a:pt x="2769202" y="0"/>
                </a:cubicBezTo>
                <a:cubicBezTo>
                  <a:pt x="2970143" y="-70035"/>
                  <a:pt x="3175518" y="20868"/>
                  <a:pt x="3360126" y="0"/>
                </a:cubicBezTo>
                <a:cubicBezTo>
                  <a:pt x="3544734" y="-20868"/>
                  <a:pt x="3963589" y="81456"/>
                  <a:pt x="4140146" y="0"/>
                </a:cubicBezTo>
                <a:cubicBezTo>
                  <a:pt x="4316703" y="-81456"/>
                  <a:pt x="4603558" y="31209"/>
                  <a:pt x="4825618" y="0"/>
                </a:cubicBezTo>
                <a:cubicBezTo>
                  <a:pt x="5047678" y="-31209"/>
                  <a:pt x="5067869" y="35167"/>
                  <a:pt x="5132899" y="0"/>
                </a:cubicBezTo>
                <a:cubicBezTo>
                  <a:pt x="5197929" y="-35167"/>
                  <a:pt x="5684121" y="15121"/>
                  <a:pt x="5912919" y="0"/>
                </a:cubicBezTo>
                <a:cubicBezTo>
                  <a:pt x="6141717" y="-15121"/>
                  <a:pt x="6377364" y="86667"/>
                  <a:pt x="6692938" y="0"/>
                </a:cubicBezTo>
                <a:cubicBezTo>
                  <a:pt x="7008512" y="-86667"/>
                  <a:pt x="6927582" y="15411"/>
                  <a:pt x="7094767" y="0"/>
                </a:cubicBezTo>
                <a:cubicBezTo>
                  <a:pt x="7261952" y="-15411"/>
                  <a:pt x="7698352" y="67118"/>
                  <a:pt x="7874787" y="0"/>
                </a:cubicBezTo>
                <a:cubicBezTo>
                  <a:pt x="8051222" y="-67118"/>
                  <a:pt x="8277943" y="22426"/>
                  <a:pt x="8465711" y="0"/>
                </a:cubicBezTo>
                <a:cubicBezTo>
                  <a:pt x="8653479" y="-22426"/>
                  <a:pt x="8665616" y="1120"/>
                  <a:pt x="8772991" y="0"/>
                </a:cubicBezTo>
                <a:cubicBezTo>
                  <a:pt x="8880366" y="-1120"/>
                  <a:pt x="9249484" y="5749"/>
                  <a:pt x="9553011" y="0"/>
                </a:cubicBezTo>
                <a:cubicBezTo>
                  <a:pt x="9856538" y="-5749"/>
                  <a:pt x="9996206" y="85804"/>
                  <a:pt x="10356668" y="0"/>
                </a:cubicBezTo>
                <a:cubicBezTo>
                  <a:pt x="10816901" y="-11871"/>
                  <a:pt x="11329124" y="419457"/>
                  <a:pt x="11258550" y="901882"/>
                </a:cubicBezTo>
                <a:cubicBezTo>
                  <a:pt x="11320255" y="1076782"/>
                  <a:pt x="11256677" y="1249218"/>
                  <a:pt x="11258550" y="1453301"/>
                </a:cubicBezTo>
                <a:cubicBezTo>
                  <a:pt x="11260423" y="1657384"/>
                  <a:pt x="11228165" y="1792314"/>
                  <a:pt x="11258550" y="2004721"/>
                </a:cubicBezTo>
                <a:cubicBezTo>
                  <a:pt x="11288935" y="2217128"/>
                  <a:pt x="11219819" y="2366477"/>
                  <a:pt x="11258550" y="2483992"/>
                </a:cubicBezTo>
                <a:cubicBezTo>
                  <a:pt x="11297281" y="2601507"/>
                  <a:pt x="11247115" y="2711675"/>
                  <a:pt x="11258550" y="2891115"/>
                </a:cubicBezTo>
                <a:cubicBezTo>
                  <a:pt x="11269985" y="3070555"/>
                  <a:pt x="11246232" y="3161122"/>
                  <a:pt x="11258550" y="3298238"/>
                </a:cubicBezTo>
                <a:cubicBezTo>
                  <a:pt x="11270868" y="3435354"/>
                  <a:pt x="11256545" y="3636141"/>
                  <a:pt x="11258550" y="3741435"/>
                </a:cubicBezTo>
                <a:cubicBezTo>
                  <a:pt x="11260555" y="3846729"/>
                  <a:pt x="11236606" y="4262870"/>
                  <a:pt x="11258550" y="4509299"/>
                </a:cubicBezTo>
                <a:cubicBezTo>
                  <a:pt x="11282684" y="5043240"/>
                  <a:pt x="10834061" y="5389318"/>
                  <a:pt x="10356668" y="5411181"/>
                </a:cubicBezTo>
                <a:cubicBezTo>
                  <a:pt x="10240202" y="5431895"/>
                  <a:pt x="10111299" y="5403357"/>
                  <a:pt x="10049387" y="5411181"/>
                </a:cubicBezTo>
                <a:cubicBezTo>
                  <a:pt x="9987475" y="5419005"/>
                  <a:pt x="9714976" y="5379883"/>
                  <a:pt x="9553011" y="5411181"/>
                </a:cubicBezTo>
                <a:cubicBezTo>
                  <a:pt x="9391046" y="5442479"/>
                  <a:pt x="9279700" y="5385799"/>
                  <a:pt x="9056635" y="5411181"/>
                </a:cubicBezTo>
                <a:cubicBezTo>
                  <a:pt x="8833570" y="5436563"/>
                  <a:pt x="8815197" y="5406224"/>
                  <a:pt x="8749354" y="5411181"/>
                </a:cubicBezTo>
                <a:cubicBezTo>
                  <a:pt x="8683511" y="5416138"/>
                  <a:pt x="8347433" y="5370355"/>
                  <a:pt x="8063882" y="5411181"/>
                </a:cubicBezTo>
                <a:cubicBezTo>
                  <a:pt x="7780331" y="5452007"/>
                  <a:pt x="7705218" y="5329380"/>
                  <a:pt x="7378410" y="5411181"/>
                </a:cubicBezTo>
                <a:cubicBezTo>
                  <a:pt x="7051602" y="5492982"/>
                  <a:pt x="6969331" y="5357502"/>
                  <a:pt x="6692938" y="5411181"/>
                </a:cubicBezTo>
                <a:cubicBezTo>
                  <a:pt x="6416545" y="5464860"/>
                  <a:pt x="6157951" y="5388213"/>
                  <a:pt x="6007466" y="5411181"/>
                </a:cubicBezTo>
                <a:cubicBezTo>
                  <a:pt x="5856981" y="5434149"/>
                  <a:pt x="5612915" y="5378844"/>
                  <a:pt x="5321994" y="5411181"/>
                </a:cubicBezTo>
                <a:cubicBezTo>
                  <a:pt x="5031073" y="5443518"/>
                  <a:pt x="4802498" y="5368428"/>
                  <a:pt x="4541975" y="5411181"/>
                </a:cubicBezTo>
                <a:cubicBezTo>
                  <a:pt x="4281452" y="5453934"/>
                  <a:pt x="4187269" y="5373191"/>
                  <a:pt x="3856503" y="5411181"/>
                </a:cubicBezTo>
                <a:cubicBezTo>
                  <a:pt x="3525737" y="5449171"/>
                  <a:pt x="3450307" y="5384651"/>
                  <a:pt x="3171031" y="5411181"/>
                </a:cubicBezTo>
                <a:cubicBezTo>
                  <a:pt x="2891755" y="5437711"/>
                  <a:pt x="2792007" y="5382212"/>
                  <a:pt x="2485559" y="5411181"/>
                </a:cubicBezTo>
                <a:cubicBezTo>
                  <a:pt x="2179111" y="5440150"/>
                  <a:pt x="2024675" y="5405918"/>
                  <a:pt x="1800087" y="5411181"/>
                </a:cubicBezTo>
                <a:cubicBezTo>
                  <a:pt x="1575499" y="5416444"/>
                  <a:pt x="1169239" y="5348830"/>
                  <a:pt x="901882" y="5411181"/>
                </a:cubicBezTo>
                <a:cubicBezTo>
                  <a:pt x="350916" y="5440625"/>
                  <a:pt x="38034" y="4976997"/>
                  <a:pt x="0" y="4509299"/>
                </a:cubicBezTo>
                <a:cubicBezTo>
                  <a:pt x="-46303" y="4305305"/>
                  <a:pt x="50879" y="4112208"/>
                  <a:pt x="0" y="3921805"/>
                </a:cubicBezTo>
                <a:cubicBezTo>
                  <a:pt x="-50879" y="3731402"/>
                  <a:pt x="61017" y="3463193"/>
                  <a:pt x="0" y="3334312"/>
                </a:cubicBezTo>
                <a:cubicBezTo>
                  <a:pt x="-61017" y="3205431"/>
                  <a:pt x="30144" y="2970455"/>
                  <a:pt x="0" y="2782892"/>
                </a:cubicBezTo>
                <a:cubicBezTo>
                  <a:pt x="-30144" y="2595329"/>
                  <a:pt x="42943" y="2445411"/>
                  <a:pt x="0" y="2267547"/>
                </a:cubicBezTo>
                <a:cubicBezTo>
                  <a:pt x="-42943" y="2089684"/>
                  <a:pt x="20189" y="1936089"/>
                  <a:pt x="0" y="1752202"/>
                </a:cubicBezTo>
                <a:cubicBezTo>
                  <a:pt x="-20189" y="1568315"/>
                  <a:pt x="13460" y="1299857"/>
                  <a:pt x="0" y="901882"/>
                </a:cubicBezTo>
                <a:close/>
              </a:path>
              <a:path w="11258550" h="5411181" stroke="0" extrusionOk="0">
                <a:moveTo>
                  <a:pt x="0" y="901882"/>
                </a:moveTo>
                <a:cubicBezTo>
                  <a:pt x="-35127" y="393409"/>
                  <a:pt x="486549" y="63006"/>
                  <a:pt x="901882" y="0"/>
                </a:cubicBezTo>
                <a:cubicBezTo>
                  <a:pt x="1210580" y="-16382"/>
                  <a:pt x="1444177" y="42952"/>
                  <a:pt x="1587354" y="0"/>
                </a:cubicBezTo>
                <a:cubicBezTo>
                  <a:pt x="1730531" y="-42952"/>
                  <a:pt x="1974381" y="69572"/>
                  <a:pt x="2272826" y="0"/>
                </a:cubicBezTo>
                <a:cubicBezTo>
                  <a:pt x="2571271" y="-69572"/>
                  <a:pt x="2682234" y="15309"/>
                  <a:pt x="2958298" y="0"/>
                </a:cubicBezTo>
                <a:cubicBezTo>
                  <a:pt x="3234362" y="-15309"/>
                  <a:pt x="3366335" y="31688"/>
                  <a:pt x="3738318" y="0"/>
                </a:cubicBezTo>
                <a:cubicBezTo>
                  <a:pt x="4110301" y="-31688"/>
                  <a:pt x="3984062" y="9715"/>
                  <a:pt x="4140146" y="0"/>
                </a:cubicBezTo>
                <a:cubicBezTo>
                  <a:pt x="4296230" y="-9715"/>
                  <a:pt x="4572366" y="51052"/>
                  <a:pt x="4731070" y="0"/>
                </a:cubicBezTo>
                <a:cubicBezTo>
                  <a:pt x="4889774" y="-51052"/>
                  <a:pt x="5079241" y="3053"/>
                  <a:pt x="5227447" y="0"/>
                </a:cubicBezTo>
                <a:cubicBezTo>
                  <a:pt x="5375653" y="-3053"/>
                  <a:pt x="5433435" y="10523"/>
                  <a:pt x="5629275" y="0"/>
                </a:cubicBezTo>
                <a:cubicBezTo>
                  <a:pt x="5825115" y="-10523"/>
                  <a:pt x="6167456" y="47095"/>
                  <a:pt x="6314747" y="0"/>
                </a:cubicBezTo>
                <a:cubicBezTo>
                  <a:pt x="6462038" y="-47095"/>
                  <a:pt x="6554091" y="1824"/>
                  <a:pt x="6622028" y="0"/>
                </a:cubicBezTo>
                <a:cubicBezTo>
                  <a:pt x="6689965" y="-1824"/>
                  <a:pt x="6780414" y="1836"/>
                  <a:pt x="6929308" y="0"/>
                </a:cubicBezTo>
                <a:cubicBezTo>
                  <a:pt x="7078202" y="-1836"/>
                  <a:pt x="7317666" y="7030"/>
                  <a:pt x="7614780" y="0"/>
                </a:cubicBezTo>
                <a:cubicBezTo>
                  <a:pt x="7911894" y="-7030"/>
                  <a:pt x="7877926" y="14596"/>
                  <a:pt x="8016608" y="0"/>
                </a:cubicBezTo>
                <a:cubicBezTo>
                  <a:pt x="8155290" y="-14596"/>
                  <a:pt x="8227936" y="7257"/>
                  <a:pt x="8418437" y="0"/>
                </a:cubicBezTo>
                <a:cubicBezTo>
                  <a:pt x="8608938" y="-7257"/>
                  <a:pt x="8943916" y="56273"/>
                  <a:pt x="9198457" y="0"/>
                </a:cubicBezTo>
                <a:cubicBezTo>
                  <a:pt x="9452998" y="-56273"/>
                  <a:pt x="9784265" y="56046"/>
                  <a:pt x="10356668" y="0"/>
                </a:cubicBezTo>
                <a:cubicBezTo>
                  <a:pt x="10897641" y="88073"/>
                  <a:pt x="11202542" y="365124"/>
                  <a:pt x="11258550" y="901882"/>
                </a:cubicBezTo>
                <a:cubicBezTo>
                  <a:pt x="11307684" y="1060899"/>
                  <a:pt x="11236931" y="1148539"/>
                  <a:pt x="11258550" y="1381153"/>
                </a:cubicBezTo>
                <a:cubicBezTo>
                  <a:pt x="11280169" y="1613767"/>
                  <a:pt x="11219874" y="1676855"/>
                  <a:pt x="11258550" y="1932573"/>
                </a:cubicBezTo>
                <a:cubicBezTo>
                  <a:pt x="11297226" y="2188291"/>
                  <a:pt x="11206485" y="2283851"/>
                  <a:pt x="11258550" y="2375770"/>
                </a:cubicBezTo>
                <a:cubicBezTo>
                  <a:pt x="11310615" y="2467689"/>
                  <a:pt x="11212662" y="2652207"/>
                  <a:pt x="11258550" y="2818966"/>
                </a:cubicBezTo>
                <a:cubicBezTo>
                  <a:pt x="11304438" y="2985725"/>
                  <a:pt x="11225480" y="3097459"/>
                  <a:pt x="11258550" y="3334312"/>
                </a:cubicBezTo>
                <a:cubicBezTo>
                  <a:pt x="11291620" y="3571165"/>
                  <a:pt x="11227865" y="3736088"/>
                  <a:pt x="11258550" y="3849657"/>
                </a:cubicBezTo>
                <a:cubicBezTo>
                  <a:pt x="11289235" y="3963226"/>
                  <a:pt x="11189137" y="4273160"/>
                  <a:pt x="11258550" y="4509299"/>
                </a:cubicBezTo>
                <a:cubicBezTo>
                  <a:pt x="11286136" y="5142809"/>
                  <a:pt x="10931807" y="5314180"/>
                  <a:pt x="10356668" y="5411181"/>
                </a:cubicBezTo>
                <a:cubicBezTo>
                  <a:pt x="10278102" y="5411428"/>
                  <a:pt x="10145347" y="5410808"/>
                  <a:pt x="10049387" y="5411181"/>
                </a:cubicBezTo>
                <a:cubicBezTo>
                  <a:pt x="9953427" y="5411554"/>
                  <a:pt x="9645034" y="5349265"/>
                  <a:pt x="9363915" y="5411181"/>
                </a:cubicBezTo>
                <a:cubicBezTo>
                  <a:pt x="9082796" y="5473097"/>
                  <a:pt x="9099861" y="5403459"/>
                  <a:pt x="8962087" y="5411181"/>
                </a:cubicBezTo>
                <a:cubicBezTo>
                  <a:pt x="8824313" y="5418903"/>
                  <a:pt x="8602752" y="5395462"/>
                  <a:pt x="8371163" y="5411181"/>
                </a:cubicBezTo>
                <a:cubicBezTo>
                  <a:pt x="8139574" y="5426900"/>
                  <a:pt x="8061897" y="5400951"/>
                  <a:pt x="7874787" y="5411181"/>
                </a:cubicBezTo>
                <a:cubicBezTo>
                  <a:pt x="7687677" y="5421411"/>
                  <a:pt x="7576202" y="5406709"/>
                  <a:pt x="7472958" y="5411181"/>
                </a:cubicBezTo>
                <a:cubicBezTo>
                  <a:pt x="7369714" y="5415653"/>
                  <a:pt x="6960719" y="5337410"/>
                  <a:pt x="6692938" y="5411181"/>
                </a:cubicBezTo>
                <a:cubicBezTo>
                  <a:pt x="6425157" y="5484952"/>
                  <a:pt x="6485936" y="5401225"/>
                  <a:pt x="6291110" y="5411181"/>
                </a:cubicBezTo>
                <a:cubicBezTo>
                  <a:pt x="6096284" y="5421137"/>
                  <a:pt x="5807798" y="5363112"/>
                  <a:pt x="5605638" y="5411181"/>
                </a:cubicBezTo>
                <a:cubicBezTo>
                  <a:pt x="5403478" y="5459250"/>
                  <a:pt x="5402032" y="5376789"/>
                  <a:pt x="5203810" y="5411181"/>
                </a:cubicBezTo>
                <a:cubicBezTo>
                  <a:pt x="5005588" y="5445573"/>
                  <a:pt x="4990131" y="5367523"/>
                  <a:pt x="4801981" y="5411181"/>
                </a:cubicBezTo>
                <a:cubicBezTo>
                  <a:pt x="4613831" y="5454839"/>
                  <a:pt x="4259585" y="5336149"/>
                  <a:pt x="4021961" y="5411181"/>
                </a:cubicBezTo>
                <a:cubicBezTo>
                  <a:pt x="3784337" y="5486213"/>
                  <a:pt x="3524834" y="5376005"/>
                  <a:pt x="3336489" y="5411181"/>
                </a:cubicBezTo>
                <a:cubicBezTo>
                  <a:pt x="3148144" y="5446357"/>
                  <a:pt x="3180198" y="5405816"/>
                  <a:pt x="3029209" y="5411181"/>
                </a:cubicBezTo>
                <a:cubicBezTo>
                  <a:pt x="2878220" y="5416546"/>
                  <a:pt x="2727220" y="5381430"/>
                  <a:pt x="2532833" y="5411181"/>
                </a:cubicBezTo>
                <a:cubicBezTo>
                  <a:pt x="2338446" y="5440932"/>
                  <a:pt x="2050519" y="5334662"/>
                  <a:pt x="1847361" y="5411181"/>
                </a:cubicBezTo>
                <a:cubicBezTo>
                  <a:pt x="1644203" y="5487700"/>
                  <a:pt x="1303544" y="5335882"/>
                  <a:pt x="901882" y="5411181"/>
                </a:cubicBezTo>
                <a:cubicBezTo>
                  <a:pt x="490243" y="5485979"/>
                  <a:pt x="131" y="4909285"/>
                  <a:pt x="0" y="4509299"/>
                </a:cubicBezTo>
                <a:cubicBezTo>
                  <a:pt x="-2249" y="4389376"/>
                  <a:pt x="36515" y="4277051"/>
                  <a:pt x="0" y="4066102"/>
                </a:cubicBezTo>
                <a:cubicBezTo>
                  <a:pt x="-36515" y="3855153"/>
                  <a:pt x="12955" y="3825283"/>
                  <a:pt x="0" y="3622905"/>
                </a:cubicBezTo>
                <a:cubicBezTo>
                  <a:pt x="-12955" y="3420527"/>
                  <a:pt x="20878" y="3193797"/>
                  <a:pt x="0" y="3071486"/>
                </a:cubicBezTo>
                <a:cubicBezTo>
                  <a:pt x="-20878" y="2949175"/>
                  <a:pt x="38958" y="2769673"/>
                  <a:pt x="0" y="2664363"/>
                </a:cubicBezTo>
                <a:cubicBezTo>
                  <a:pt x="-38958" y="2559053"/>
                  <a:pt x="38887" y="2303141"/>
                  <a:pt x="0" y="2185092"/>
                </a:cubicBezTo>
                <a:cubicBezTo>
                  <a:pt x="-38887" y="2067043"/>
                  <a:pt x="6504" y="1910084"/>
                  <a:pt x="0" y="1741895"/>
                </a:cubicBezTo>
                <a:cubicBezTo>
                  <a:pt x="-6504" y="1573706"/>
                  <a:pt x="53225" y="1209551"/>
                  <a:pt x="0" y="901882"/>
                </a:cubicBezTo>
                <a:close/>
              </a:path>
            </a:pathLst>
          </a:custGeom>
          <a:solidFill>
            <a:srgbClr val="F3FFE5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1201691" y="2505755"/>
            <a:ext cx="39878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gìn bàn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quên đôi dép.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gương mặt đẹp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 đừng giận nhau.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5D36A-4701-4C82-B871-BE3879004E6D}"/>
              </a:ext>
            </a:extLst>
          </p:cNvPr>
          <p:cNvSpPr txBox="1"/>
          <p:nvPr/>
        </p:nvSpPr>
        <p:spPr>
          <a:xfrm>
            <a:off x="5884909" y="2505755"/>
            <a:ext cx="50116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đường thì dài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thì ngắn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giờ nghiêm lắm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ẳng thích rong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 mà bạn 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đừng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ạy vội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đoàn có đội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 cùng nhau.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Nguyễn Trọng Tạo)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26A9B-92D3-4123-BDDE-D79A165B8796}"/>
              </a:ext>
            </a:extLst>
          </p:cNvPr>
          <p:cNvSpPr txBox="1"/>
          <p:nvPr/>
        </p:nvSpPr>
        <p:spPr>
          <a:xfrm>
            <a:off x="4033836" y="1465896"/>
            <a:ext cx="4352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hát tới trường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(Trích)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B0F66B-BF85-41CD-A086-362E52AA1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32" y="3912215"/>
            <a:ext cx="361494" cy="347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A2E150-0456-41F9-AB20-F26614F21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90" y="4725719"/>
            <a:ext cx="361494" cy="347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FA4119-F4CF-411D-80A8-C32BB3F17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87" y="3089901"/>
            <a:ext cx="361494" cy="3470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D1EA54-8A28-4CEF-9535-41DC2604E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04" y="3902609"/>
            <a:ext cx="361494" cy="347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19A5BA-EE3C-41AF-833E-49F976417FA0}"/>
              </a:ext>
            </a:extLst>
          </p:cNvPr>
          <p:cNvSpPr txBox="1"/>
          <p:nvPr/>
        </p:nvSpPr>
        <p:spPr>
          <a:xfrm>
            <a:off x="1919832" y="3784069"/>
            <a:ext cx="52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8AA9EB-ADD3-400B-9B3F-F3A79205FEC8}"/>
              </a:ext>
            </a:extLst>
          </p:cNvPr>
          <p:cNvSpPr txBox="1"/>
          <p:nvPr/>
        </p:nvSpPr>
        <p:spPr>
          <a:xfrm>
            <a:off x="2970417" y="4637626"/>
            <a:ext cx="81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DB1BA0-EA5C-4DAE-A1DE-16C1205FBDA6}"/>
              </a:ext>
            </a:extLst>
          </p:cNvPr>
          <p:cNvSpPr txBox="1"/>
          <p:nvPr/>
        </p:nvSpPr>
        <p:spPr>
          <a:xfrm>
            <a:off x="6410465" y="2931215"/>
            <a:ext cx="81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581AB-F683-482F-BF3A-38BFFE3860D1}"/>
              </a:ext>
            </a:extLst>
          </p:cNvPr>
          <p:cNvSpPr txBox="1"/>
          <p:nvPr/>
        </p:nvSpPr>
        <p:spPr>
          <a:xfrm>
            <a:off x="7257347" y="5049496"/>
            <a:ext cx="81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FE9F8-B6F8-4269-A43B-2242C38654E7}"/>
              </a:ext>
            </a:extLst>
          </p:cNvPr>
          <p:cNvSpPr txBox="1"/>
          <p:nvPr/>
        </p:nvSpPr>
        <p:spPr>
          <a:xfrm>
            <a:off x="5747823" y="3781812"/>
            <a:ext cx="81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F0B2BF-6E76-4497-824C-227B6FCE0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81" y="5169244"/>
            <a:ext cx="361494" cy="3470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8F543A-44C2-A4E3-E017-6E9CC7C821BF}"/>
              </a:ext>
            </a:extLst>
          </p:cNvPr>
          <p:cNvSpPr txBox="1"/>
          <p:nvPr/>
        </p:nvSpPr>
        <p:spPr>
          <a:xfrm>
            <a:off x="8456302" y="3736030"/>
            <a:ext cx="81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DDEF0E-A136-3E89-A56D-F935D981A86B}"/>
              </a:ext>
            </a:extLst>
          </p:cNvPr>
          <p:cNvSpPr txBox="1"/>
          <p:nvPr/>
        </p:nvSpPr>
        <p:spPr>
          <a:xfrm>
            <a:off x="6442309" y="5948436"/>
            <a:ext cx="81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</p:spTree>
    <p:extLst>
      <p:ext uri="{BB962C8B-B14F-4D97-AF65-F5344CB8AC3E}">
        <p14:creationId xmlns:p14="http://schemas.microsoft.com/office/powerpoint/2010/main" val="39675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549993" y="1924050"/>
            <a:ext cx="11258550" cy="4952823"/>
          </a:xfrm>
          <a:custGeom>
            <a:avLst/>
            <a:gdLst>
              <a:gd name="connsiteX0" fmla="*/ 0 w 11258550"/>
              <a:gd name="connsiteY0" fmla="*/ 825487 h 4952823"/>
              <a:gd name="connsiteX1" fmla="*/ 825487 w 11258550"/>
              <a:gd name="connsiteY1" fmla="*/ 0 h 4952823"/>
              <a:gd name="connsiteX2" fmla="*/ 1102411 w 11258550"/>
              <a:gd name="connsiteY2" fmla="*/ 0 h 4952823"/>
              <a:gd name="connsiteX3" fmla="*/ 1667563 w 11258550"/>
              <a:gd name="connsiteY3" fmla="*/ 0 h 4952823"/>
              <a:gd name="connsiteX4" fmla="*/ 2232714 w 11258550"/>
              <a:gd name="connsiteY4" fmla="*/ 0 h 4952823"/>
              <a:gd name="connsiteX5" fmla="*/ 2990017 w 11258550"/>
              <a:gd name="connsiteY5" fmla="*/ 0 h 4952823"/>
              <a:gd name="connsiteX6" fmla="*/ 3651245 w 11258550"/>
              <a:gd name="connsiteY6" fmla="*/ 0 h 4952823"/>
              <a:gd name="connsiteX7" fmla="*/ 3928169 w 11258550"/>
              <a:gd name="connsiteY7" fmla="*/ 0 h 4952823"/>
              <a:gd name="connsiteX8" fmla="*/ 4685472 w 11258550"/>
              <a:gd name="connsiteY8" fmla="*/ 0 h 4952823"/>
              <a:gd name="connsiteX9" fmla="*/ 5442775 w 11258550"/>
              <a:gd name="connsiteY9" fmla="*/ 0 h 4952823"/>
              <a:gd name="connsiteX10" fmla="*/ 5815775 w 11258550"/>
              <a:gd name="connsiteY10" fmla="*/ 0 h 4952823"/>
              <a:gd name="connsiteX11" fmla="*/ 6573078 w 11258550"/>
              <a:gd name="connsiteY11" fmla="*/ 0 h 4952823"/>
              <a:gd name="connsiteX12" fmla="*/ 7138230 w 11258550"/>
              <a:gd name="connsiteY12" fmla="*/ 0 h 4952823"/>
              <a:gd name="connsiteX13" fmla="*/ 7415154 w 11258550"/>
              <a:gd name="connsiteY13" fmla="*/ 0 h 4952823"/>
              <a:gd name="connsiteX14" fmla="*/ 8172457 w 11258550"/>
              <a:gd name="connsiteY14" fmla="*/ 0 h 4952823"/>
              <a:gd name="connsiteX15" fmla="*/ 8929760 w 11258550"/>
              <a:gd name="connsiteY15" fmla="*/ 0 h 4952823"/>
              <a:gd name="connsiteX16" fmla="*/ 9590987 w 11258550"/>
              <a:gd name="connsiteY16" fmla="*/ 0 h 4952823"/>
              <a:gd name="connsiteX17" fmla="*/ 10433063 w 11258550"/>
              <a:gd name="connsiteY17" fmla="*/ 0 h 4952823"/>
              <a:gd name="connsiteX18" fmla="*/ 11258550 w 11258550"/>
              <a:gd name="connsiteY18" fmla="*/ 825487 h 4952823"/>
              <a:gd name="connsiteX19" fmla="*/ 11258550 w 11258550"/>
              <a:gd name="connsiteY19" fmla="*/ 1408814 h 4952823"/>
              <a:gd name="connsiteX20" fmla="*/ 11258550 w 11258550"/>
              <a:gd name="connsiteY20" fmla="*/ 1860066 h 4952823"/>
              <a:gd name="connsiteX21" fmla="*/ 11258550 w 11258550"/>
              <a:gd name="connsiteY21" fmla="*/ 2311319 h 4952823"/>
              <a:gd name="connsiteX22" fmla="*/ 11258550 w 11258550"/>
              <a:gd name="connsiteY22" fmla="*/ 2795590 h 4952823"/>
              <a:gd name="connsiteX23" fmla="*/ 11258550 w 11258550"/>
              <a:gd name="connsiteY23" fmla="*/ 3279861 h 4952823"/>
              <a:gd name="connsiteX24" fmla="*/ 11258550 w 11258550"/>
              <a:gd name="connsiteY24" fmla="*/ 4127336 h 4952823"/>
              <a:gd name="connsiteX25" fmla="*/ 10433063 w 11258550"/>
              <a:gd name="connsiteY25" fmla="*/ 4952823 h 4952823"/>
              <a:gd name="connsiteX26" fmla="*/ 9771836 w 11258550"/>
              <a:gd name="connsiteY26" fmla="*/ 4952823 h 4952823"/>
              <a:gd name="connsiteX27" fmla="*/ 9302760 w 11258550"/>
              <a:gd name="connsiteY27" fmla="*/ 4952823 h 4952823"/>
              <a:gd name="connsiteX28" fmla="*/ 9025836 w 11258550"/>
              <a:gd name="connsiteY28" fmla="*/ 4952823 h 4952823"/>
              <a:gd name="connsiteX29" fmla="*/ 8364608 w 11258550"/>
              <a:gd name="connsiteY29" fmla="*/ 4952823 h 4952823"/>
              <a:gd name="connsiteX30" fmla="*/ 7703381 w 11258550"/>
              <a:gd name="connsiteY30" fmla="*/ 4952823 h 4952823"/>
              <a:gd name="connsiteX31" fmla="*/ 7042154 w 11258550"/>
              <a:gd name="connsiteY31" fmla="*/ 4952823 h 4952823"/>
              <a:gd name="connsiteX32" fmla="*/ 6380927 w 11258550"/>
              <a:gd name="connsiteY32" fmla="*/ 4952823 h 4952823"/>
              <a:gd name="connsiteX33" fmla="*/ 5719699 w 11258550"/>
              <a:gd name="connsiteY33" fmla="*/ 4952823 h 4952823"/>
              <a:gd name="connsiteX34" fmla="*/ 4962396 w 11258550"/>
              <a:gd name="connsiteY34" fmla="*/ 4952823 h 4952823"/>
              <a:gd name="connsiteX35" fmla="*/ 4301169 w 11258550"/>
              <a:gd name="connsiteY35" fmla="*/ 4952823 h 4952823"/>
              <a:gd name="connsiteX36" fmla="*/ 3639942 w 11258550"/>
              <a:gd name="connsiteY36" fmla="*/ 4952823 h 4952823"/>
              <a:gd name="connsiteX37" fmla="*/ 2978714 w 11258550"/>
              <a:gd name="connsiteY37" fmla="*/ 4952823 h 4952823"/>
              <a:gd name="connsiteX38" fmla="*/ 2317487 w 11258550"/>
              <a:gd name="connsiteY38" fmla="*/ 4952823 h 4952823"/>
              <a:gd name="connsiteX39" fmla="*/ 1560184 w 11258550"/>
              <a:gd name="connsiteY39" fmla="*/ 4952823 h 4952823"/>
              <a:gd name="connsiteX40" fmla="*/ 825487 w 11258550"/>
              <a:gd name="connsiteY40" fmla="*/ 4952823 h 4952823"/>
              <a:gd name="connsiteX41" fmla="*/ 0 w 11258550"/>
              <a:gd name="connsiteY41" fmla="*/ 4127336 h 4952823"/>
              <a:gd name="connsiteX42" fmla="*/ 0 w 11258550"/>
              <a:gd name="connsiteY42" fmla="*/ 3544009 h 4952823"/>
              <a:gd name="connsiteX43" fmla="*/ 0 w 11258550"/>
              <a:gd name="connsiteY43" fmla="*/ 2960683 h 4952823"/>
              <a:gd name="connsiteX44" fmla="*/ 0 w 11258550"/>
              <a:gd name="connsiteY44" fmla="*/ 2410375 h 4952823"/>
              <a:gd name="connsiteX45" fmla="*/ 0 w 11258550"/>
              <a:gd name="connsiteY45" fmla="*/ 1860066 h 4952823"/>
              <a:gd name="connsiteX46" fmla="*/ 0 w 11258550"/>
              <a:gd name="connsiteY46" fmla="*/ 825487 h 495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258550" h="4952823" fill="none" extrusionOk="0">
                <a:moveTo>
                  <a:pt x="0" y="825487"/>
                </a:moveTo>
                <a:cubicBezTo>
                  <a:pt x="-58221" y="271986"/>
                  <a:pt x="383821" y="-56107"/>
                  <a:pt x="825487" y="0"/>
                </a:cubicBezTo>
                <a:cubicBezTo>
                  <a:pt x="894105" y="-30897"/>
                  <a:pt x="965916" y="3841"/>
                  <a:pt x="1102411" y="0"/>
                </a:cubicBezTo>
                <a:cubicBezTo>
                  <a:pt x="1238906" y="-3841"/>
                  <a:pt x="1510172" y="65911"/>
                  <a:pt x="1667563" y="0"/>
                </a:cubicBezTo>
                <a:cubicBezTo>
                  <a:pt x="1824954" y="-65911"/>
                  <a:pt x="2074013" y="66747"/>
                  <a:pt x="2232714" y="0"/>
                </a:cubicBezTo>
                <a:cubicBezTo>
                  <a:pt x="2391415" y="-66747"/>
                  <a:pt x="2736856" y="50022"/>
                  <a:pt x="2990017" y="0"/>
                </a:cubicBezTo>
                <a:cubicBezTo>
                  <a:pt x="3243178" y="-50022"/>
                  <a:pt x="3389575" y="70190"/>
                  <a:pt x="3651245" y="0"/>
                </a:cubicBezTo>
                <a:cubicBezTo>
                  <a:pt x="3912915" y="-70190"/>
                  <a:pt x="3871934" y="1027"/>
                  <a:pt x="3928169" y="0"/>
                </a:cubicBezTo>
                <a:cubicBezTo>
                  <a:pt x="3984404" y="-1027"/>
                  <a:pt x="4453196" y="73505"/>
                  <a:pt x="4685472" y="0"/>
                </a:cubicBezTo>
                <a:cubicBezTo>
                  <a:pt x="4917748" y="-73505"/>
                  <a:pt x="5169986" y="35445"/>
                  <a:pt x="5442775" y="0"/>
                </a:cubicBezTo>
                <a:cubicBezTo>
                  <a:pt x="5715564" y="-35445"/>
                  <a:pt x="5639908" y="18775"/>
                  <a:pt x="5815775" y="0"/>
                </a:cubicBezTo>
                <a:cubicBezTo>
                  <a:pt x="5991642" y="-18775"/>
                  <a:pt x="6407530" y="37339"/>
                  <a:pt x="6573078" y="0"/>
                </a:cubicBezTo>
                <a:cubicBezTo>
                  <a:pt x="6738626" y="-37339"/>
                  <a:pt x="6901086" y="17463"/>
                  <a:pt x="7138230" y="0"/>
                </a:cubicBezTo>
                <a:cubicBezTo>
                  <a:pt x="7375374" y="-17463"/>
                  <a:pt x="7277196" y="19939"/>
                  <a:pt x="7415154" y="0"/>
                </a:cubicBezTo>
                <a:cubicBezTo>
                  <a:pt x="7553112" y="-19939"/>
                  <a:pt x="7891751" y="15047"/>
                  <a:pt x="8172457" y="0"/>
                </a:cubicBezTo>
                <a:cubicBezTo>
                  <a:pt x="8453163" y="-15047"/>
                  <a:pt x="8774544" y="78094"/>
                  <a:pt x="8929760" y="0"/>
                </a:cubicBezTo>
                <a:cubicBezTo>
                  <a:pt x="9084976" y="-78094"/>
                  <a:pt x="9405654" y="19570"/>
                  <a:pt x="9590987" y="0"/>
                </a:cubicBezTo>
                <a:cubicBezTo>
                  <a:pt x="9776320" y="-19570"/>
                  <a:pt x="10150186" y="29003"/>
                  <a:pt x="10433063" y="0"/>
                </a:cubicBezTo>
                <a:cubicBezTo>
                  <a:pt x="10940449" y="-2408"/>
                  <a:pt x="11346736" y="294883"/>
                  <a:pt x="11258550" y="825487"/>
                </a:cubicBezTo>
                <a:cubicBezTo>
                  <a:pt x="11281986" y="1093373"/>
                  <a:pt x="11194684" y="1148580"/>
                  <a:pt x="11258550" y="1408814"/>
                </a:cubicBezTo>
                <a:cubicBezTo>
                  <a:pt x="11322416" y="1669048"/>
                  <a:pt x="11212145" y="1674106"/>
                  <a:pt x="11258550" y="1860066"/>
                </a:cubicBezTo>
                <a:cubicBezTo>
                  <a:pt x="11304955" y="2046026"/>
                  <a:pt x="11229702" y="2125252"/>
                  <a:pt x="11258550" y="2311319"/>
                </a:cubicBezTo>
                <a:cubicBezTo>
                  <a:pt x="11287398" y="2497386"/>
                  <a:pt x="11222384" y="2577617"/>
                  <a:pt x="11258550" y="2795590"/>
                </a:cubicBezTo>
                <a:cubicBezTo>
                  <a:pt x="11294716" y="3013563"/>
                  <a:pt x="11240533" y="3135569"/>
                  <a:pt x="11258550" y="3279861"/>
                </a:cubicBezTo>
                <a:cubicBezTo>
                  <a:pt x="11276567" y="3424153"/>
                  <a:pt x="11202317" y="3794872"/>
                  <a:pt x="11258550" y="4127336"/>
                </a:cubicBezTo>
                <a:cubicBezTo>
                  <a:pt x="11270118" y="4573336"/>
                  <a:pt x="10972045" y="5017571"/>
                  <a:pt x="10433063" y="4952823"/>
                </a:cubicBezTo>
                <a:cubicBezTo>
                  <a:pt x="10245716" y="5011619"/>
                  <a:pt x="10003624" y="4897585"/>
                  <a:pt x="9771836" y="4952823"/>
                </a:cubicBezTo>
                <a:cubicBezTo>
                  <a:pt x="9540048" y="5008061"/>
                  <a:pt x="9512801" y="4913113"/>
                  <a:pt x="9302760" y="4952823"/>
                </a:cubicBezTo>
                <a:cubicBezTo>
                  <a:pt x="9092719" y="4992533"/>
                  <a:pt x="9153999" y="4943851"/>
                  <a:pt x="9025836" y="4952823"/>
                </a:cubicBezTo>
                <a:cubicBezTo>
                  <a:pt x="8897673" y="4961795"/>
                  <a:pt x="8651696" y="4934338"/>
                  <a:pt x="8364608" y="4952823"/>
                </a:cubicBezTo>
                <a:cubicBezTo>
                  <a:pt x="8077520" y="4971308"/>
                  <a:pt x="8032424" y="4938723"/>
                  <a:pt x="7703381" y="4952823"/>
                </a:cubicBezTo>
                <a:cubicBezTo>
                  <a:pt x="7374338" y="4966923"/>
                  <a:pt x="7215175" y="4945419"/>
                  <a:pt x="7042154" y="4952823"/>
                </a:cubicBezTo>
                <a:cubicBezTo>
                  <a:pt x="6869133" y="4960227"/>
                  <a:pt x="6678662" y="4896244"/>
                  <a:pt x="6380927" y="4952823"/>
                </a:cubicBezTo>
                <a:cubicBezTo>
                  <a:pt x="6083192" y="5009402"/>
                  <a:pt x="5881318" y="4924086"/>
                  <a:pt x="5719699" y="4952823"/>
                </a:cubicBezTo>
                <a:cubicBezTo>
                  <a:pt x="5558080" y="4981560"/>
                  <a:pt x="5259614" y="4940463"/>
                  <a:pt x="4962396" y="4952823"/>
                </a:cubicBezTo>
                <a:cubicBezTo>
                  <a:pt x="4665178" y="4965183"/>
                  <a:pt x="4595112" y="4950763"/>
                  <a:pt x="4301169" y="4952823"/>
                </a:cubicBezTo>
                <a:cubicBezTo>
                  <a:pt x="4007226" y="4954883"/>
                  <a:pt x="3778994" y="4950845"/>
                  <a:pt x="3639942" y="4952823"/>
                </a:cubicBezTo>
                <a:cubicBezTo>
                  <a:pt x="3500890" y="4954801"/>
                  <a:pt x="3134350" y="4887984"/>
                  <a:pt x="2978714" y="4952823"/>
                </a:cubicBezTo>
                <a:cubicBezTo>
                  <a:pt x="2823078" y="5017662"/>
                  <a:pt x="2533418" y="4950469"/>
                  <a:pt x="2317487" y="4952823"/>
                </a:cubicBezTo>
                <a:cubicBezTo>
                  <a:pt x="2101556" y="4955177"/>
                  <a:pt x="1785277" y="4878920"/>
                  <a:pt x="1560184" y="4952823"/>
                </a:cubicBezTo>
                <a:cubicBezTo>
                  <a:pt x="1335091" y="5026726"/>
                  <a:pt x="1020986" y="4891580"/>
                  <a:pt x="825487" y="4952823"/>
                </a:cubicBezTo>
                <a:cubicBezTo>
                  <a:pt x="266764" y="4983308"/>
                  <a:pt x="10325" y="4581978"/>
                  <a:pt x="0" y="4127336"/>
                </a:cubicBezTo>
                <a:cubicBezTo>
                  <a:pt x="-9484" y="3964125"/>
                  <a:pt x="10185" y="3675444"/>
                  <a:pt x="0" y="3544009"/>
                </a:cubicBezTo>
                <a:cubicBezTo>
                  <a:pt x="-10185" y="3412574"/>
                  <a:pt x="64857" y="3198022"/>
                  <a:pt x="0" y="2960683"/>
                </a:cubicBezTo>
                <a:cubicBezTo>
                  <a:pt x="-64857" y="2723344"/>
                  <a:pt x="48920" y="2648807"/>
                  <a:pt x="0" y="2410375"/>
                </a:cubicBezTo>
                <a:cubicBezTo>
                  <a:pt x="-48920" y="2171943"/>
                  <a:pt x="24811" y="2024937"/>
                  <a:pt x="0" y="1860066"/>
                </a:cubicBezTo>
                <a:cubicBezTo>
                  <a:pt x="-24811" y="1695195"/>
                  <a:pt x="88273" y="1051694"/>
                  <a:pt x="0" y="825487"/>
                </a:cubicBezTo>
                <a:close/>
              </a:path>
              <a:path w="11258550" h="4952823" stroke="0" extrusionOk="0">
                <a:moveTo>
                  <a:pt x="0" y="825487"/>
                </a:moveTo>
                <a:cubicBezTo>
                  <a:pt x="-89443" y="343160"/>
                  <a:pt x="452415" y="63059"/>
                  <a:pt x="825487" y="0"/>
                </a:cubicBezTo>
                <a:cubicBezTo>
                  <a:pt x="1020434" y="-41503"/>
                  <a:pt x="1210953" y="69991"/>
                  <a:pt x="1486714" y="0"/>
                </a:cubicBezTo>
                <a:cubicBezTo>
                  <a:pt x="1762475" y="-69991"/>
                  <a:pt x="1968207" y="4951"/>
                  <a:pt x="2147942" y="0"/>
                </a:cubicBezTo>
                <a:cubicBezTo>
                  <a:pt x="2327677" y="-4951"/>
                  <a:pt x="2492913" y="23265"/>
                  <a:pt x="2809169" y="0"/>
                </a:cubicBezTo>
                <a:cubicBezTo>
                  <a:pt x="3125425" y="-23265"/>
                  <a:pt x="3209951" y="54889"/>
                  <a:pt x="3566472" y="0"/>
                </a:cubicBezTo>
                <a:cubicBezTo>
                  <a:pt x="3922993" y="-54889"/>
                  <a:pt x="3780744" y="24597"/>
                  <a:pt x="3939472" y="0"/>
                </a:cubicBezTo>
                <a:cubicBezTo>
                  <a:pt x="4098200" y="-24597"/>
                  <a:pt x="4321423" y="21058"/>
                  <a:pt x="4504623" y="0"/>
                </a:cubicBezTo>
                <a:cubicBezTo>
                  <a:pt x="4687823" y="-21058"/>
                  <a:pt x="4739954" y="46721"/>
                  <a:pt x="4973699" y="0"/>
                </a:cubicBezTo>
                <a:cubicBezTo>
                  <a:pt x="5207444" y="-46721"/>
                  <a:pt x="5246510" y="34650"/>
                  <a:pt x="5346699" y="0"/>
                </a:cubicBezTo>
                <a:cubicBezTo>
                  <a:pt x="5446888" y="-34650"/>
                  <a:pt x="5705788" y="77847"/>
                  <a:pt x="6007927" y="0"/>
                </a:cubicBezTo>
                <a:cubicBezTo>
                  <a:pt x="6310066" y="-77847"/>
                  <a:pt x="6205810" y="16138"/>
                  <a:pt x="6284851" y="0"/>
                </a:cubicBezTo>
                <a:cubicBezTo>
                  <a:pt x="6363892" y="-16138"/>
                  <a:pt x="6479502" y="19671"/>
                  <a:pt x="6561775" y="0"/>
                </a:cubicBezTo>
                <a:cubicBezTo>
                  <a:pt x="6644048" y="-19671"/>
                  <a:pt x="6921196" y="12113"/>
                  <a:pt x="7223002" y="0"/>
                </a:cubicBezTo>
                <a:cubicBezTo>
                  <a:pt x="7524808" y="-12113"/>
                  <a:pt x="7441056" y="19023"/>
                  <a:pt x="7596002" y="0"/>
                </a:cubicBezTo>
                <a:cubicBezTo>
                  <a:pt x="7750948" y="-19023"/>
                  <a:pt x="7837741" y="35874"/>
                  <a:pt x="7969002" y="0"/>
                </a:cubicBezTo>
                <a:cubicBezTo>
                  <a:pt x="8100263" y="-35874"/>
                  <a:pt x="8482054" y="11539"/>
                  <a:pt x="8726305" y="0"/>
                </a:cubicBezTo>
                <a:cubicBezTo>
                  <a:pt x="8970556" y="-11539"/>
                  <a:pt x="9241721" y="6738"/>
                  <a:pt x="9483608" y="0"/>
                </a:cubicBezTo>
                <a:cubicBezTo>
                  <a:pt x="9725495" y="-6738"/>
                  <a:pt x="10124054" y="28190"/>
                  <a:pt x="10433063" y="0"/>
                </a:cubicBezTo>
                <a:cubicBezTo>
                  <a:pt x="10890582" y="-11394"/>
                  <a:pt x="11297384" y="461536"/>
                  <a:pt x="11258550" y="825487"/>
                </a:cubicBezTo>
                <a:cubicBezTo>
                  <a:pt x="11258654" y="949387"/>
                  <a:pt x="11212433" y="1219991"/>
                  <a:pt x="11258550" y="1408814"/>
                </a:cubicBezTo>
                <a:cubicBezTo>
                  <a:pt x="11304667" y="1597637"/>
                  <a:pt x="11247279" y="1659772"/>
                  <a:pt x="11258550" y="1893085"/>
                </a:cubicBezTo>
                <a:cubicBezTo>
                  <a:pt x="11269821" y="2126398"/>
                  <a:pt x="11208015" y="2152364"/>
                  <a:pt x="11258550" y="2377356"/>
                </a:cubicBezTo>
                <a:cubicBezTo>
                  <a:pt x="11309085" y="2602348"/>
                  <a:pt x="11245161" y="2737662"/>
                  <a:pt x="11258550" y="2927664"/>
                </a:cubicBezTo>
                <a:cubicBezTo>
                  <a:pt x="11271939" y="3117666"/>
                  <a:pt x="11253740" y="3300567"/>
                  <a:pt x="11258550" y="3477972"/>
                </a:cubicBezTo>
                <a:cubicBezTo>
                  <a:pt x="11263360" y="3655377"/>
                  <a:pt x="11247006" y="3809702"/>
                  <a:pt x="11258550" y="4127336"/>
                </a:cubicBezTo>
                <a:cubicBezTo>
                  <a:pt x="11285011" y="4713131"/>
                  <a:pt x="10949365" y="4876779"/>
                  <a:pt x="10433063" y="4952823"/>
                </a:cubicBezTo>
                <a:cubicBezTo>
                  <a:pt x="10301443" y="4963732"/>
                  <a:pt x="10232070" y="4939333"/>
                  <a:pt x="10156139" y="4952823"/>
                </a:cubicBezTo>
                <a:cubicBezTo>
                  <a:pt x="10080208" y="4966313"/>
                  <a:pt x="9741205" y="4887033"/>
                  <a:pt x="9494911" y="4952823"/>
                </a:cubicBezTo>
                <a:cubicBezTo>
                  <a:pt x="9248617" y="5018613"/>
                  <a:pt x="9281654" y="4920741"/>
                  <a:pt x="9121911" y="4952823"/>
                </a:cubicBezTo>
                <a:cubicBezTo>
                  <a:pt x="8962168" y="4984905"/>
                  <a:pt x="8711459" y="4890375"/>
                  <a:pt x="8556760" y="4952823"/>
                </a:cubicBezTo>
                <a:cubicBezTo>
                  <a:pt x="8402061" y="5015271"/>
                  <a:pt x="8202385" y="4949793"/>
                  <a:pt x="8087684" y="4952823"/>
                </a:cubicBezTo>
                <a:cubicBezTo>
                  <a:pt x="7972983" y="4955853"/>
                  <a:pt x="7895220" y="4932234"/>
                  <a:pt x="7714684" y="4952823"/>
                </a:cubicBezTo>
                <a:cubicBezTo>
                  <a:pt x="7534148" y="4973412"/>
                  <a:pt x="7120172" y="4865685"/>
                  <a:pt x="6957381" y="4952823"/>
                </a:cubicBezTo>
                <a:cubicBezTo>
                  <a:pt x="6794590" y="5039961"/>
                  <a:pt x="6766667" y="4925118"/>
                  <a:pt x="6584381" y="4952823"/>
                </a:cubicBezTo>
                <a:cubicBezTo>
                  <a:pt x="6402095" y="4980528"/>
                  <a:pt x="6111088" y="4918202"/>
                  <a:pt x="5923154" y="4952823"/>
                </a:cubicBezTo>
                <a:cubicBezTo>
                  <a:pt x="5735220" y="4987444"/>
                  <a:pt x="5669860" y="4920981"/>
                  <a:pt x="5550154" y="4952823"/>
                </a:cubicBezTo>
                <a:cubicBezTo>
                  <a:pt x="5430448" y="4984665"/>
                  <a:pt x="5322887" y="4944924"/>
                  <a:pt x="5177154" y="4952823"/>
                </a:cubicBezTo>
                <a:cubicBezTo>
                  <a:pt x="5031421" y="4960722"/>
                  <a:pt x="4624369" y="4907317"/>
                  <a:pt x="4419851" y="4952823"/>
                </a:cubicBezTo>
                <a:cubicBezTo>
                  <a:pt x="4215333" y="4998329"/>
                  <a:pt x="4009389" y="4945287"/>
                  <a:pt x="3758623" y="4952823"/>
                </a:cubicBezTo>
                <a:cubicBezTo>
                  <a:pt x="3507857" y="4960359"/>
                  <a:pt x="3573271" y="4933975"/>
                  <a:pt x="3481699" y="4952823"/>
                </a:cubicBezTo>
                <a:cubicBezTo>
                  <a:pt x="3390127" y="4971671"/>
                  <a:pt x="3231209" y="4921676"/>
                  <a:pt x="3012623" y="4952823"/>
                </a:cubicBezTo>
                <a:cubicBezTo>
                  <a:pt x="2794037" y="4983970"/>
                  <a:pt x="2679551" y="4874452"/>
                  <a:pt x="2351396" y="4952823"/>
                </a:cubicBezTo>
                <a:cubicBezTo>
                  <a:pt x="2023241" y="5031194"/>
                  <a:pt x="1834291" y="4940879"/>
                  <a:pt x="1690169" y="4952823"/>
                </a:cubicBezTo>
                <a:cubicBezTo>
                  <a:pt x="1546047" y="4964767"/>
                  <a:pt x="1484070" y="4927971"/>
                  <a:pt x="1413245" y="4952823"/>
                </a:cubicBezTo>
                <a:cubicBezTo>
                  <a:pt x="1342420" y="4977675"/>
                  <a:pt x="1098958" y="4914135"/>
                  <a:pt x="825487" y="4952823"/>
                </a:cubicBezTo>
                <a:cubicBezTo>
                  <a:pt x="355920" y="4952809"/>
                  <a:pt x="-44923" y="4637857"/>
                  <a:pt x="0" y="4127336"/>
                </a:cubicBezTo>
                <a:cubicBezTo>
                  <a:pt x="-52426" y="3971790"/>
                  <a:pt x="800" y="3850923"/>
                  <a:pt x="0" y="3610046"/>
                </a:cubicBezTo>
                <a:cubicBezTo>
                  <a:pt x="-800" y="3369169"/>
                  <a:pt x="41681" y="3367967"/>
                  <a:pt x="0" y="3158794"/>
                </a:cubicBezTo>
                <a:cubicBezTo>
                  <a:pt x="-41681" y="2949621"/>
                  <a:pt x="23454" y="2790855"/>
                  <a:pt x="0" y="2641504"/>
                </a:cubicBezTo>
                <a:cubicBezTo>
                  <a:pt x="-23454" y="2492153"/>
                  <a:pt x="53575" y="2386594"/>
                  <a:pt x="0" y="2157233"/>
                </a:cubicBezTo>
                <a:cubicBezTo>
                  <a:pt x="-53575" y="1927872"/>
                  <a:pt x="29219" y="1792839"/>
                  <a:pt x="0" y="1639943"/>
                </a:cubicBezTo>
                <a:cubicBezTo>
                  <a:pt x="-29219" y="1487047"/>
                  <a:pt x="13065" y="1155451"/>
                  <a:pt x="0" y="825487"/>
                </a:cubicBezTo>
                <a:close/>
              </a:path>
            </a:pathLst>
          </a:custGeom>
          <a:solidFill>
            <a:srgbClr val="F3FFE5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E8223F-D30A-4498-ADC3-07032058AC42}"/>
              </a:ext>
            </a:extLst>
          </p:cNvPr>
          <p:cNvSpPr/>
          <p:nvPr/>
        </p:nvSpPr>
        <p:spPr>
          <a:xfrm>
            <a:off x="3524248" y="3429000"/>
            <a:ext cx="1962152" cy="10287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CBB2EC6-5E71-42FD-8CBF-529FBB1B6A8B}"/>
              </a:ext>
            </a:extLst>
          </p:cNvPr>
          <p:cNvSpPr/>
          <p:nvPr/>
        </p:nvSpPr>
        <p:spPr>
          <a:xfrm>
            <a:off x="6836491" y="3429000"/>
            <a:ext cx="1962152" cy="10287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F38CB12-F369-4222-A55F-9A39929F5CE1}"/>
              </a:ext>
            </a:extLst>
          </p:cNvPr>
          <p:cNvSpPr/>
          <p:nvPr/>
        </p:nvSpPr>
        <p:spPr>
          <a:xfrm>
            <a:off x="723900" y="3549968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A9A51126-66BA-47A7-86F9-7070644A46FB}"/>
              </a:ext>
            </a:extLst>
          </p:cNvPr>
          <p:cNvSpPr/>
          <p:nvPr/>
        </p:nvSpPr>
        <p:spPr>
          <a:xfrm>
            <a:off x="1933575" y="5060335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8F82F734-EACE-44E5-B104-08E8E17CACBD}"/>
              </a:ext>
            </a:extLst>
          </p:cNvPr>
          <p:cNvSpPr/>
          <p:nvPr/>
        </p:nvSpPr>
        <p:spPr>
          <a:xfrm>
            <a:off x="4302843" y="5546110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C20B3B0E-F5C3-4E76-B811-AD622C27AFF9}"/>
              </a:ext>
            </a:extLst>
          </p:cNvPr>
          <p:cNvSpPr/>
          <p:nvPr/>
        </p:nvSpPr>
        <p:spPr>
          <a:xfrm>
            <a:off x="6837721" y="5546110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hiến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8990369" y="4896356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92F8D55E-E921-4C48-B12A-39A07293B0F9}"/>
              </a:ext>
            </a:extLst>
          </p:cNvPr>
          <p:cNvSpPr/>
          <p:nvPr/>
        </p:nvSpPr>
        <p:spPr>
          <a:xfrm>
            <a:off x="9508408" y="3142953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42084 -0.0673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6693 -0.332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556 -0.432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1497 -0.4326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6784 -0.2810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49714 0.14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9" grpId="0" animBg="1"/>
      <p:bldP spid="9" grpId="1" animBg="1"/>
      <p:bldP spid="9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4953000" y="2990850"/>
            <a:ext cx="6248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Củng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cố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571751" y="2151634"/>
            <a:ext cx="758495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Kể lại cho người thân nghe câu chuyện Mặt trời mọc ở đằng … tây. Nếu có thể thử làm vài câu thơ về mặt trời.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050157"/>
            <a:ext cx="2844758" cy="20030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4718" y="955433"/>
            <a:ext cx="2762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84180B-B133-4159-BD2D-126ADE3F8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029" y="2933217"/>
            <a:ext cx="782794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F40592-8504-4B40-BCCA-C0648F32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846" y="2593048"/>
            <a:ext cx="7376799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396" y="1297945"/>
            <a:ext cx="10560994" cy="435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thư viện của các em. Các em có thể đọc bất kì quyển sách nào có ở đây. Cứ thoải mái vào thư viện khi nào thấy thích. Nếu muốn, các em có thể mượn sách về nhà đọc. Nhưng đọc xong thì phải trả lại nhé. Nếu ở nhà có sách gì các em muốn bạn khác cùng đọc, hãy mang đến đây.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18997" y="5806683"/>
            <a:ext cx="7520023" cy="726056"/>
            <a:chOff x="4839490" y="4942370"/>
            <a:chExt cx="9593111" cy="726056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nội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38531" y="5848929"/>
            <a:ext cx="757435" cy="615939"/>
            <a:chOff x="4700568" y="4342508"/>
            <a:chExt cx="637729" cy="5579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799" y="4404712"/>
              <a:ext cx="376619" cy="433518"/>
            </a:xfrm>
            <a:prstGeom prst="rect">
              <a:avLst/>
            </a:prstGeom>
          </p:spPr>
        </p:pic>
        <p:sp>
          <p:nvSpPr>
            <p:cNvPr id="8" name="Google Shape;5342;p41"/>
            <p:cNvSpPr/>
            <p:nvPr/>
          </p:nvSpPr>
          <p:spPr>
            <a:xfrm rot="10388515">
              <a:off x="4700568" y="4342508"/>
              <a:ext cx="637729" cy="557927"/>
            </a:xfrm>
            <a:custGeom>
              <a:avLst/>
              <a:gdLst/>
              <a:ahLst/>
              <a:cxnLst/>
              <a:rect l="l" t="t" r="r" b="b"/>
              <a:pathLst>
                <a:path w="6690" h="5853" extrusionOk="0">
                  <a:moveTo>
                    <a:pt x="3425" y="312"/>
                  </a:moveTo>
                  <a:cubicBezTo>
                    <a:pt x="3591" y="312"/>
                    <a:pt x="3757" y="324"/>
                    <a:pt x="3921" y="346"/>
                  </a:cubicBezTo>
                  <a:cubicBezTo>
                    <a:pt x="5522" y="546"/>
                    <a:pt x="6356" y="1914"/>
                    <a:pt x="5856" y="3515"/>
                  </a:cubicBezTo>
                  <a:cubicBezTo>
                    <a:pt x="5422" y="4916"/>
                    <a:pt x="4155" y="5350"/>
                    <a:pt x="2820" y="5416"/>
                  </a:cubicBezTo>
                  <a:cubicBezTo>
                    <a:pt x="2793" y="5416"/>
                    <a:pt x="2769" y="5423"/>
                    <a:pt x="2749" y="5436"/>
                  </a:cubicBezTo>
                  <a:lnTo>
                    <a:pt x="2749" y="5436"/>
                  </a:lnTo>
                  <a:cubicBezTo>
                    <a:pt x="2735" y="5424"/>
                    <a:pt x="2715" y="5416"/>
                    <a:pt x="2687" y="5416"/>
                  </a:cubicBezTo>
                  <a:cubicBezTo>
                    <a:pt x="1253" y="5350"/>
                    <a:pt x="85" y="3782"/>
                    <a:pt x="452" y="2347"/>
                  </a:cubicBezTo>
                  <a:cubicBezTo>
                    <a:pt x="778" y="1014"/>
                    <a:pt x="2104" y="312"/>
                    <a:pt x="3425" y="312"/>
                  </a:cubicBezTo>
                  <a:close/>
                  <a:moveTo>
                    <a:pt x="3489" y="1"/>
                  </a:moveTo>
                  <a:cubicBezTo>
                    <a:pt x="1904" y="1"/>
                    <a:pt x="244" y="988"/>
                    <a:pt x="118" y="2714"/>
                  </a:cubicBezTo>
                  <a:cubicBezTo>
                    <a:pt x="0" y="3864"/>
                    <a:pt x="951" y="5613"/>
                    <a:pt x="2232" y="5613"/>
                  </a:cubicBezTo>
                  <a:cubicBezTo>
                    <a:pt x="2378" y="5613"/>
                    <a:pt x="2528" y="5590"/>
                    <a:pt x="2681" y="5541"/>
                  </a:cubicBezTo>
                  <a:lnTo>
                    <a:pt x="2681" y="5541"/>
                  </a:lnTo>
                  <a:cubicBezTo>
                    <a:pt x="2665" y="5620"/>
                    <a:pt x="2697" y="5714"/>
                    <a:pt x="2787" y="5750"/>
                  </a:cubicBezTo>
                  <a:cubicBezTo>
                    <a:pt x="3017" y="5820"/>
                    <a:pt x="3245" y="5853"/>
                    <a:pt x="3469" y="5853"/>
                  </a:cubicBezTo>
                  <a:cubicBezTo>
                    <a:pt x="4838" y="5853"/>
                    <a:pt x="6036" y="4629"/>
                    <a:pt x="6323" y="3281"/>
                  </a:cubicBezTo>
                  <a:cubicBezTo>
                    <a:pt x="6690" y="1447"/>
                    <a:pt x="5622" y="112"/>
                    <a:pt x="3788" y="12"/>
                  </a:cubicBezTo>
                  <a:cubicBezTo>
                    <a:pt x="3689" y="4"/>
                    <a:pt x="3589" y="1"/>
                    <a:pt x="348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714856" y="315790"/>
            <a:ext cx="2762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viện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5119575" y="421863"/>
            <a:ext cx="165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542261" y="975860"/>
            <a:ext cx="1138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κư νμİn của các em.  Các em có Ό˘ đǌ bất kì ǕίΐϜn sáε wào có ở đây.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F8065-5D56-439D-97C2-34D3D5ED1785}"/>
              </a:ext>
            </a:extLst>
          </p:cNvPr>
          <p:cNvSpPr txBox="1"/>
          <p:nvPr/>
        </p:nvSpPr>
        <p:spPr>
          <a:xfrm>
            <a:off x="-148857" y="149908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Cứ κ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oải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jái vào κư νμİn δi wào κấy κíε.  NĞu juū,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54BF0-CB13-41BC-B5CC-335A400E09BF}"/>
              </a:ext>
            </a:extLst>
          </p:cNvPr>
          <p:cNvSpPr txBox="1"/>
          <p:nvPr/>
        </p:nvSpPr>
        <p:spPr>
          <a:xfrm>
            <a:off x="-148858" y="202230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 η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đǌ.  Nǖưng đǌ x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Ǉrả lại ·≈.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NĞu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juū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770A4-5842-400C-9639-3BC84F4ED58D}"/>
              </a:ext>
            </a:extLst>
          </p:cNvPr>
          <p:cNvSpPr txBox="1"/>
          <p:nvPr/>
        </p:nvSpPr>
        <p:spPr>
          <a:xfrm>
            <a:off x="-148858" y="25455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đǌ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24541-2DA0-4030-9A90-D89E8BB99844}"/>
              </a:ext>
            </a:extLst>
          </p:cNvPr>
          <p:cNvSpPr txBox="1"/>
          <p:nvPr/>
        </p:nvSpPr>
        <p:spPr>
          <a:xfrm>
            <a:off x="4418597" y="2445866"/>
            <a:ext cx="60977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κư νμİn của các em.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14718" y="955433"/>
            <a:ext cx="2762565" cy="1479559"/>
            <a:chOff x="4714718" y="955433"/>
            <a:chExt cx="2762565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8648" y="1665551"/>
              <a:ext cx="225254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Thư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viện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645</Words>
  <Application>Microsoft Office PowerPoint</Application>
  <PresentationFormat>Widescreen</PresentationFormat>
  <Paragraphs>124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等线</vt:lpstr>
      <vt:lpstr>Arial</vt:lpstr>
      <vt:lpstr>Arial-Rounded</vt:lpstr>
      <vt:lpstr>Calibri</vt:lpstr>
      <vt:lpstr>Cambria</vt:lpstr>
      <vt:lpstr>Coiny</vt:lpstr>
      <vt:lpstr>Gloria Hallelujah</vt:lpstr>
      <vt:lpstr>HP001 4 hàng</vt:lpstr>
      <vt:lpstr>SVN-SAF</vt:lpstr>
      <vt:lpstr>Times New Roman</vt:lpstr>
      <vt:lpstr>UVN Gia Dinh</vt:lpstr>
      <vt:lpstr>字魂70号-灵悦黑体</vt:lpstr>
      <vt:lpstr>1_Tema de Office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14</cp:revision>
  <dcterms:created xsi:type="dcterms:W3CDTF">2022-06-27T10:50:26Z</dcterms:created>
  <dcterms:modified xsi:type="dcterms:W3CDTF">2024-11-01T01:19:43Z</dcterms:modified>
</cp:coreProperties>
</file>