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22"/>
  </p:notesMasterIdLst>
  <p:sldIdLst>
    <p:sldId id="321" r:id="rId3"/>
    <p:sldId id="258" r:id="rId4"/>
    <p:sldId id="257" r:id="rId5"/>
    <p:sldId id="269" r:id="rId6"/>
    <p:sldId id="270" r:id="rId7"/>
    <p:sldId id="271" r:id="rId8"/>
    <p:sldId id="873" r:id="rId9"/>
    <p:sldId id="275" r:id="rId10"/>
    <p:sldId id="273" r:id="rId11"/>
    <p:sldId id="874" r:id="rId12"/>
    <p:sldId id="875" r:id="rId13"/>
    <p:sldId id="876" r:id="rId14"/>
    <p:sldId id="869" r:id="rId15"/>
    <p:sldId id="877" r:id="rId16"/>
    <p:sldId id="878" r:id="rId17"/>
    <p:sldId id="879" r:id="rId18"/>
    <p:sldId id="652" r:id="rId19"/>
    <p:sldId id="880" r:id="rId20"/>
    <p:sldId id="8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9079-FF43-43A6-8853-D445A3751AAB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49F9-4826-465F-AC28-A73E638A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8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2E54EE-AD81-4C0F-A791-1C8D905E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FE7E2C0-858F-46F1-A9A5-86C28BC097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953025-45E5-417A-A32A-E3DE0A63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275330" y="929275"/>
            <a:ext cx="6325870" cy="4090399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548226" y="440088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1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51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145190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22837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853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89" y="5758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5546169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Quan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64DA9-67F6-4490-A394-3945CDD9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7691163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</a:t>
            </a:r>
            <a:r>
              <a:rPr lang="vi-VN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sánh câu nói được viết trong 2 tranh.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4503F-92E6-4FE7-B44E-FA286E65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619500"/>
            <a:ext cx="5364134" cy="23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B2ACFA-32C9-4C41-BA44-B4154AA0BE40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4EF23-ECB7-40A6-BBC6-9474AB5B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2422B-3B6D-41D3-BE66-84E7FFB783C2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6" name="Picture 1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E52B01F6-133E-4617-9297-FB13224DF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9DA93-EEE0-4D09-8A44-4C5C6CD28083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757C9-7299-4391-A5F6-8110F1861D3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9" name="Picture 1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5E5C84B7-1A75-4B78-B6C6-3E5A2CC5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E3561-6BE7-4822-9D90-64B6792A9B06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B778F402-5348-45DC-9203-674B6256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222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A37832C1-639F-4104-9395-1B6DA298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908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22BB97-1024-47CC-92C5-057E73AD4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5" y="-1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E8A963-DE9F-4B3E-81A0-D3E865D0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9505"/>
              </p:ext>
            </p:extLst>
          </p:nvPr>
        </p:nvGraphicFramePr>
        <p:xfrm>
          <a:off x="676274" y="1762124"/>
          <a:ext cx="11020425" cy="3779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6281">
                  <a:extLst>
                    <a:ext uri="{9D8B030D-6E8A-4147-A177-3AD203B41FA5}">
                      <a16:colId xmlns:a16="http://schemas.microsoft.com/office/drawing/2014/main" val="30125377"/>
                    </a:ext>
                  </a:extLst>
                </a:gridCol>
                <a:gridCol w="4425045">
                  <a:extLst>
                    <a:ext uri="{9D8B030D-6E8A-4147-A177-3AD203B41FA5}">
                      <a16:colId xmlns:a16="http://schemas.microsoft.com/office/drawing/2014/main" val="3701245167"/>
                    </a:ext>
                  </a:extLst>
                </a:gridCol>
                <a:gridCol w="4229099">
                  <a:extLst>
                    <a:ext uri="{9D8B030D-6E8A-4147-A177-3AD203B41FA5}">
                      <a16:colId xmlns:a16="http://schemas.microsoft.com/office/drawing/2014/main" val="4280212298"/>
                    </a:ext>
                  </a:extLst>
                </a:gridCol>
              </a:tblGrid>
              <a:tr h="55245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159928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89287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60233"/>
                  </a:ext>
                </a:extLst>
              </a:tr>
              <a:tr h="411691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Mục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đích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than/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Nêu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46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47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A496B-2317-4702-B786-0C9C610C60BA}"/>
              </a:ext>
            </a:extLst>
          </p:cNvPr>
          <p:cNvGrpSpPr/>
          <p:nvPr/>
        </p:nvGrpSpPr>
        <p:grpSpPr>
          <a:xfrm>
            <a:off x="394675" y="356523"/>
            <a:ext cx="11130575" cy="1466858"/>
            <a:chOff x="6816947" y="2923790"/>
            <a:chExt cx="9979307" cy="17971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462158"/>
              <a:chOff x="1024380" y="3258754"/>
              <a:chExt cx="9347261" cy="14621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240566" y="3401158"/>
                <a:ext cx="9131074" cy="79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Từ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in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đậm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ở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tập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bổ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sung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45B044-42C1-4851-92CD-35D5A24AC077}"/>
              </a:ext>
            </a:extLst>
          </p:cNvPr>
          <p:cNvSpPr/>
          <p:nvPr/>
        </p:nvSpPr>
        <p:spPr>
          <a:xfrm>
            <a:off x="883807" y="2562225"/>
            <a:ext cx="3011918" cy="1019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320214-E8AE-4518-B838-9CCE1CBD4A81}"/>
              </a:ext>
            </a:extLst>
          </p:cNvPr>
          <p:cNvSpPr/>
          <p:nvPr/>
        </p:nvSpPr>
        <p:spPr>
          <a:xfrm>
            <a:off x="4476750" y="2562224"/>
            <a:ext cx="2910516" cy="1019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5022CB-03A6-4655-A7AE-C40D7E9694FF}"/>
              </a:ext>
            </a:extLst>
          </p:cNvPr>
          <p:cNvSpPr/>
          <p:nvPr/>
        </p:nvSpPr>
        <p:spPr>
          <a:xfrm>
            <a:off x="7889693" y="2562225"/>
            <a:ext cx="3409436" cy="10191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E0B480-5E14-4D62-827D-9BE86D78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41" y="4219575"/>
            <a:ext cx="5597498" cy="24146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71027B-D0A6-4D7D-9B6F-201C96563CB3}"/>
              </a:ext>
            </a:extLst>
          </p:cNvPr>
          <p:cNvSpPr/>
          <p:nvPr/>
        </p:nvSpPr>
        <p:spPr>
          <a:xfrm>
            <a:off x="638175" y="2238375"/>
            <a:ext cx="3664133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6EB1D1-AB8F-4108-BC0F-EAD6B072B5D4}"/>
              </a:ext>
            </a:extLst>
          </p:cNvPr>
          <p:cNvCxnSpPr>
            <a:cxnSpLocks/>
          </p:cNvCxnSpPr>
          <p:nvPr/>
        </p:nvCxnSpPr>
        <p:spPr>
          <a:xfrm>
            <a:off x="2238375" y="1274281"/>
            <a:ext cx="1857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C83F41-A7DC-49D2-9F06-0AEC0F7D8507}"/>
              </a:ext>
            </a:extLst>
          </p:cNvPr>
          <p:cNvCxnSpPr>
            <a:cxnSpLocks/>
          </p:cNvCxnSpPr>
          <p:nvPr/>
        </p:nvCxnSpPr>
        <p:spPr>
          <a:xfrm>
            <a:off x="6391275" y="1283806"/>
            <a:ext cx="452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126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A496B-2317-4702-B786-0C9C610C60BA}"/>
              </a:ext>
            </a:extLst>
          </p:cNvPr>
          <p:cNvGrpSpPr/>
          <p:nvPr/>
        </p:nvGrpSpPr>
        <p:grpSpPr>
          <a:xfrm>
            <a:off x="394675" y="356524"/>
            <a:ext cx="11130575" cy="1512429"/>
            <a:chOff x="6816947" y="2923790"/>
            <a:chExt cx="9979307" cy="18529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517989"/>
              <a:chOff x="1024380" y="3258754"/>
              <a:chExt cx="9347261" cy="15179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351250" y="3306160"/>
                <a:ext cx="8693519" cy="147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4.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Chuyển các câu dưới đây thành câu cảm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(theo mẫu).</a:t>
                </a: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1967460"/>
            <a:ext cx="7749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từ điển này hữu ích =&gt; Quyển từ điển này hữu ích quá!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ấy đọc nhiều sách.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Thư viện trường mình rộng.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Thư viện đón cửa muộn.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9ACF1-6A08-41D4-8082-185E0981774C}"/>
              </a:ext>
            </a:extLst>
          </p:cNvPr>
          <p:cNvGrpSpPr/>
          <p:nvPr/>
        </p:nvGrpSpPr>
        <p:grpSpPr>
          <a:xfrm>
            <a:off x="5843042" y="2261919"/>
            <a:ext cx="6226924" cy="4673367"/>
            <a:chOff x="5843042" y="2261919"/>
            <a:chExt cx="6226924" cy="4673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8633C1-3BA2-42B2-AE6A-38B06CF22DDB}"/>
                </a:ext>
              </a:extLst>
            </p:cNvPr>
            <p:cNvSpPr txBox="1"/>
            <p:nvPr/>
          </p:nvSpPr>
          <p:spPr>
            <a:xfrm>
              <a:off x="6977274" y="2261919"/>
              <a:ext cx="50926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4C3060D-3816-471C-B6A9-0E8DFB9E1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448" y="3427010"/>
              <a:ext cx="2649743" cy="284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F91081FA-366B-4D11-8491-70DC79D93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042" y="3277686"/>
              <a:ext cx="3472406" cy="36576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34814-B81C-49D3-98A6-DD86D2122D06}"/>
              </a:ext>
            </a:extLst>
          </p:cNvPr>
          <p:cNvCxnSpPr/>
          <p:nvPr/>
        </p:nvCxnSpPr>
        <p:spPr>
          <a:xfrm>
            <a:off x="8772525" y="1226656"/>
            <a:ext cx="159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4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B2ACFA-32C9-4C41-BA44-B4154AA0BE40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4EF23-ECB7-40A6-BBC6-9474AB5B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2422B-3B6D-41D3-BE66-84E7FFB783C2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6" name="Picture 1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E52B01F6-133E-4617-9297-FB13224DF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9DA93-EEE0-4D09-8A44-4C5C6CD28083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757C9-7299-4391-A5F6-8110F1861D3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9" name="Picture 1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5E5C84B7-1A75-4B78-B6C6-3E5A2CC5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E3561-6BE7-4822-9D90-64B6792A9B06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B778F402-5348-45DC-9203-674B6256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222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A37832C1-639F-4104-9395-1B6DA298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908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A496B-2317-4702-B786-0C9C610C60BA}"/>
              </a:ext>
            </a:extLst>
          </p:cNvPr>
          <p:cNvGrpSpPr/>
          <p:nvPr/>
        </p:nvGrpSpPr>
        <p:grpSpPr>
          <a:xfrm>
            <a:off x="394675" y="356524"/>
            <a:ext cx="11130575" cy="1512429"/>
            <a:chOff x="6816947" y="2923790"/>
            <a:chExt cx="9979307" cy="18529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517989"/>
              <a:chOff x="1024380" y="3258754"/>
              <a:chExt cx="9347261" cy="15179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351250" y="3306160"/>
                <a:ext cx="8693519" cy="147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4.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Chuyển các câu dưới đây thành câu cảm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(theo mẫu).</a:t>
                </a: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1967460"/>
            <a:ext cx="11101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từ điển này hữu ích =&gt; Quyển từ điển này hữu ích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ấy đọc nhiều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Thư viện trường mình rộng.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Thư viện đón cửa muộn.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45AB3-AFBA-467D-A180-FFF82C6F6325}"/>
              </a:ext>
            </a:extLst>
          </p:cNvPr>
          <p:cNvSpPr txBox="1"/>
          <p:nvPr/>
        </p:nvSpPr>
        <p:spPr>
          <a:xfrm>
            <a:off x="5248275" y="2413736"/>
            <a:ext cx="63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4D458-A297-4A29-90DB-0EF2C3A1AD2E}"/>
              </a:ext>
            </a:extLst>
          </p:cNvPr>
          <p:cNvSpPr txBox="1"/>
          <p:nvPr/>
        </p:nvSpPr>
        <p:spPr>
          <a:xfrm>
            <a:off x="5667375" y="2929261"/>
            <a:ext cx="63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viện trường mình rộng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9B92D-2079-49E6-B4D3-B49B4F1FD238}"/>
              </a:ext>
            </a:extLst>
          </p:cNvPr>
          <p:cNvSpPr txBox="1"/>
          <p:nvPr/>
        </p:nvSpPr>
        <p:spPr>
          <a:xfrm>
            <a:off x="5248275" y="3443824"/>
            <a:ext cx="634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viện đón cửa muộn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3148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648198" y="1848600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2605" y="-66676"/>
            <a:ext cx="2774645" cy="3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7248" y="4167844"/>
            <a:ext cx="2480606" cy="24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CFB3F545-67D2-4E85-B546-86E9AE4DF57B}"/>
              </a:ext>
            </a:extLst>
          </p:cNvPr>
          <p:cNvSpPr/>
          <p:nvPr/>
        </p:nvSpPr>
        <p:spPr>
          <a:xfrm>
            <a:off x="496014" y="1638507"/>
            <a:ext cx="2981324" cy="1990725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9EBE800-4998-4CCC-AFBA-6372C97F4D18}"/>
              </a:ext>
            </a:extLst>
          </p:cNvPr>
          <p:cNvSpPr/>
          <p:nvPr/>
        </p:nvSpPr>
        <p:spPr>
          <a:xfrm>
            <a:off x="3686888" y="147658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ACB30-A434-4FEA-BDE3-074565CAD8AB}"/>
              </a:ext>
            </a:extLst>
          </p:cNvPr>
          <p:cNvSpPr/>
          <p:nvPr/>
        </p:nvSpPr>
        <p:spPr>
          <a:xfrm>
            <a:off x="4125035" y="919370"/>
            <a:ext cx="2247903" cy="1314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FA8DC-9A35-43F3-BB9C-0DB6DDD0967C}"/>
              </a:ext>
            </a:extLst>
          </p:cNvPr>
          <p:cNvSpPr/>
          <p:nvPr/>
        </p:nvSpPr>
        <p:spPr>
          <a:xfrm>
            <a:off x="4125035" y="3814970"/>
            <a:ext cx="2362203" cy="1031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934432-A689-44E9-BCB0-BA1523419B85}"/>
              </a:ext>
            </a:extLst>
          </p:cNvPr>
          <p:cNvCxnSpPr>
            <a:cxnSpLocks/>
          </p:cNvCxnSpPr>
          <p:nvPr/>
        </p:nvCxnSpPr>
        <p:spPr>
          <a:xfrm flipV="1">
            <a:off x="6532376" y="3564965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0831C0C-ED0F-4CCF-94CF-F2704E8A0F54}"/>
              </a:ext>
            </a:extLst>
          </p:cNvPr>
          <p:cNvSpPr/>
          <p:nvPr/>
        </p:nvSpPr>
        <p:spPr>
          <a:xfrm>
            <a:off x="7294372" y="2914650"/>
            <a:ext cx="4068952" cy="10408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A201E2-75AB-4982-87E3-AEFFDD476097}"/>
              </a:ext>
            </a:extLst>
          </p:cNvPr>
          <p:cNvCxnSpPr>
            <a:cxnSpLocks/>
          </p:cNvCxnSpPr>
          <p:nvPr/>
        </p:nvCxnSpPr>
        <p:spPr>
          <a:xfrm>
            <a:off x="6509807" y="4336490"/>
            <a:ext cx="784565" cy="67627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794A3-16E1-43AC-AFDC-F3905840FA3F}"/>
              </a:ext>
            </a:extLst>
          </p:cNvPr>
          <p:cNvSpPr/>
          <p:nvPr/>
        </p:nvSpPr>
        <p:spPr>
          <a:xfrm>
            <a:off x="7294371" y="4600575"/>
            <a:ext cx="4068953" cy="10408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E7B25C-C6DF-4267-A32B-2FA7C0774F02}"/>
              </a:ext>
            </a:extLst>
          </p:cNvPr>
          <p:cNvCxnSpPr>
            <a:cxnSpLocks/>
          </p:cNvCxnSpPr>
          <p:nvPr/>
        </p:nvCxnSpPr>
        <p:spPr>
          <a:xfrm flipV="1">
            <a:off x="6372938" y="1583729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3F5565C-1E41-47EB-A30F-DD6F65AAD4D3}"/>
              </a:ext>
            </a:extLst>
          </p:cNvPr>
          <p:cNvSpPr/>
          <p:nvPr/>
        </p:nvSpPr>
        <p:spPr>
          <a:xfrm>
            <a:off x="7363539" y="853878"/>
            <a:ext cx="3333754" cy="1314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66517EE3-A23F-4BFA-9E66-1916D4B7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54" y="1479332"/>
            <a:ext cx="9689491" cy="4568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02A0-F099-496B-9281-11301433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20" y="1953090"/>
            <a:ext cx="595630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4;p16">
            <a:extLst>
              <a:ext uri="{FF2B5EF4-FFF2-40B4-BE49-F238E27FC236}">
                <a16:creationId xmlns:a16="http://schemas.microsoft.com/office/drawing/2014/main" id="{B7533D03-E7A9-401A-97D6-DFA5ABD51173}"/>
              </a:ext>
            </a:extLst>
          </p:cNvPr>
          <p:cNvSpPr txBox="1">
            <a:spLocks/>
          </p:cNvSpPr>
          <p:nvPr/>
        </p:nvSpPr>
        <p:spPr>
          <a:xfrm>
            <a:off x="2076823" y="1410450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Khởi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070F193C-74FD-47A0-ADB6-ACFC9C945A1B}"/>
              </a:ext>
            </a:extLst>
          </p:cNvPr>
          <p:cNvSpPr/>
          <p:nvPr/>
        </p:nvSpPr>
        <p:spPr>
          <a:xfrm>
            <a:off x="1720805" y="1958549"/>
            <a:ext cx="8496300" cy="44017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14">
            <a:extLst>
              <a:ext uri="{FF2B5EF4-FFF2-40B4-BE49-F238E27FC236}">
                <a16:creationId xmlns:a16="http://schemas.microsoft.com/office/drawing/2014/main" id="{5B068216-1269-42CC-BE28-63B73C1BDF81}"/>
              </a:ext>
            </a:extLst>
          </p:cNvPr>
          <p:cNvSpPr/>
          <p:nvPr/>
        </p:nvSpPr>
        <p:spPr>
          <a:xfrm>
            <a:off x="4826014" y="1617355"/>
            <a:ext cx="2539971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Tiếng</a:t>
            </a: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Việt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C68A2-32D5-4904-A782-7ADAA51D680C}"/>
              </a:ext>
            </a:extLst>
          </p:cNvPr>
          <p:cNvSpPr txBox="1"/>
          <p:nvPr/>
        </p:nvSpPr>
        <p:spPr>
          <a:xfrm>
            <a:off x="2547936" y="2967226"/>
            <a:ext cx="7096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ED7D31">
                    <a:lumMod val="75000"/>
                  </a:srgbClr>
                </a:solidFill>
                <a:latin typeface="Coiny" panose="02000903060500060000" pitchFamily="2" charset="0"/>
              </a:rPr>
              <a:t>Luyện tập:</a:t>
            </a:r>
            <a:endParaRPr lang="en-US" sz="4000" dirty="0">
              <a:solidFill>
                <a:srgbClr val="ED7D31">
                  <a:lumMod val="75000"/>
                </a:srgbClr>
              </a:solidFill>
              <a:latin typeface="Coiny" panose="02000903060500060000" pitchFamily="2" charset="0"/>
            </a:endParaRPr>
          </a:p>
          <a:p>
            <a:pPr lvl="0" algn="ctr">
              <a:defRPr/>
            </a:pPr>
            <a:r>
              <a:rPr lang="vi-VN" sz="4000" dirty="0">
                <a:solidFill>
                  <a:srgbClr val="ED7D31">
                    <a:lumMod val="75000"/>
                  </a:srgbClr>
                </a:solidFill>
                <a:latin typeface="Coiny" panose="02000903060500060000" pitchFamily="2" charset="0"/>
              </a:rPr>
              <a:t>Mở rộng vốn từ về thư viện. Câu cảm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BF47F4-296C-45E6-BED4-55E5DE0BFFAF}"/>
              </a:ext>
            </a:extLst>
          </p:cNvPr>
          <p:cNvGrpSpPr/>
          <p:nvPr/>
        </p:nvGrpSpPr>
        <p:grpSpPr>
          <a:xfrm>
            <a:off x="541668" y="4148503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599FF4-A2B8-460C-8393-4A8E5795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F0568-62AA-43A2-9F00-0792D628DEAB}"/>
                </a:ext>
              </a:extLst>
            </p:cNvPr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09BD4-CE0F-4D01-AA34-9FD7A67E86BB}"/>
              </a:ext>
            </a:extLst>
          </p:cNvPr>
          <p:cNvGrpSpPr/>
          <p:nvPr/>
        </p:nvGrpSpPr>
        <p:grpSpPr>
          <a:xfrm>
            <a:off x="4313932" y="3907786"/>
            <a:ext cx="3081845" cy="2660660"/>
            <a:chOff x="3428999" y="2897792"/>
            <a:chExt cx="2311384" cy="19954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26F042-F6CD-48AF-87AE-E2248C94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1C291D-2139-44B9-A153-1068C302F59E}"/>
                </a:ext>
              </a:extLst>
            </p:cNvPr>
            <p:cNvSpPr txBox="1"/>
            <p:nvPr/>
          </p:nvSpPr>
          <p:spPr>
            <a:xfrm>
              <a:off x="3780358" y="3926219"/>
              <a:ext cx="160866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5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Đồ</a:t>
              </a:r>
              <a:r>
                <a:rPr lang="en-US" sz="5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0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vật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26750-B471-4659-8433-95261BD37FDC}"/>
              </a:ext>
            </a:extLst>
          </p:cNvPr>
          <p:cNvGrpSpPr/>
          <p:nvPr/>
        </p:nvGrpSpPr>
        <p:grpSpPr>
          <a:xfrm>
            <a:off x="8423223" y="4008277"/>
            <a:ext cx="3152512" cy="2541489"/>
            <a:chOff x="975360" y="2895482"/>
            <a:chExt cx="2794914" cy="2100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0A9B1D-54AB-4FE0-B899-042F6D47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46691-A8B0-41BD-AA5E-FF7446D83E9D}"/>
                </a:ext>
              </a:extLst>
            </p:cNvPr>
            <p:cNvSpPr txBox="1"/>
            <p:nvPr/>
          </p:nvSpPr>
          <p:spPr>
            <a:xfrm>
              <a:off x="1541028" y="3802746"/>
              <a:ext cx="1916913" cy="10938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Hoạt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động</a:t>
              </a:r>
              <a:endPara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541668" y="1447800"/>
            <a:ext cx="242861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1.tìm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3694180" y="1457325"/>
            <a:ext cx="282589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2.thẻ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7331724" y="1447800"/>
            <a:ext cx="3891716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541668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2970280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5790208" y="2348520"/>
            <a:ext cx="235366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8822645" y="2329470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1096350" y="3188554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238608" y="3175426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6401794" y="3188554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423223" y="3236179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10242498" y="3224333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AA2F10-7259-4D43-B810-0843648BCA38}"/>
              </a:ext>
            </a:extLst>
          </p:cNvPr>
          <p:cNvCxnSpPr>
            <a:cxnSpLocks/>
          </p:cNvCxnSpPr>
          <p:nvPr/>
        </p:nvCxnSpPr>
        <p:spPr>
          <a:xfrm>
            <a:off x="1924051" y="1045681"/>
            <a:ext cx="2389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11A751A-952F-42B0-815E-F7327AD7C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546" y="426851"/>
            <a:ext cx="8394920" cy="96325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BC1545-C42E-41CC-9EF2-52E7FCFEE940}"/>
              </a:ext>
            </a:extLst>
          </p:cNvPr>
          <p:cNvCxnSpPr>
            <a:cxnSpLocks/>
          </p:cNvCxnSpPr>
          <p:nvPr/>
        </p:nvCxnSpPr>
        <p:spPr>
          <a:xfrm>
            <a:off x="6646561" y="1045681"/>
            <a:ext cx="2389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29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89" y="5758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Xếp các từ ngữ vào nhóm thích hợp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64DA9-67F6-4490-A394-3945CDD9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phụ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E3C68-A701-4A20-9921-06B22B81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8999"/>
            <a:ext cx="5624513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8F5A533-E8B9-4BB1-93A2-49A7BE89A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268" y="5504638"/>
            <a:ext cx="1231407" cy="11003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4C7841-19C9-4FFE-9BF0-D5172178AE37}"/>
              </a:ext>
            </a:extLst>
          </p:cNvPr>
          <p:cNvGrpSpPr/>
          <p:nvPr/>
        </p:nvGrpSpPr>
        <p:grpSpPr>
          <a:xfrm flipH="1">
            <a:off x="4659687" y="3928215"/>
            <a:ext cx="1875627" cy="2433908"/>
            <a:chOff x="10081587" y="2304414"/>
            <a:chExt cx="2014077" cy="33906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13E0413-C852-46C2-B75B-CFEB6C528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042C5AD3-9552-476D-AEB7-2E9229EF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32096F5B-4031-4CFD-B235-FA82E6AC2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3" y="3977652"/>
            <a:ext cx="1246611" cy="240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DA051-7AD8-416B-8C4B-AD506AE95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1069098"/>
            <a:ext cx="7014212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832AC-3238-4FBF-A941-73705774E9EC}"/>
              </a:ext>
            </a:extLst>
          </p:cNvPr>
          <p:cNvSpPr txBox="1"/>
          <p:nvPr/>
        </p:nvSpPr>
        <p:spPr>
          <a:xfrm>
            <a:off x="1513374" y="349139"/>
            <a:ext cx="823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  <a:sym typeface="Arial"/>
              </a:rPr>
              <a:t>Xếp các từ ngữ dưới đây vào nhóm thích hợp.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F47F4-296C-45E6-BED4-55E5DE0BFFAF}"/>
              </a:ext>
            </a:extLst>
          </p:cNvPr>
          <p:cNvGrpSpPr/>
          <p:nvPr/>
        </p:nvGrpSpPr>
        <p:grpSpPr>
          <a:xfrm>
            <a:off x="541668" y="4148503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599FF4-A2B8-460C-8393-4A8E5795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F0568-62AA-43A2-9F00-0792D628DEAB}"/>
                </a:ext>
              </a:extLst>
            </p:cNvPr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Người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09BD4-CE0F-4D01-AA34-9FD7A67E86BB}"/>
              </a:ext>
            </a:extLst>
          </p:cNvPr>
          <p:cNvGrpSpPr/>
          <p:nvPr/>
        </p:nvGrpSpPr>
        <p:grpSpPr>
          <a:xfrm>
            <a:off x="4313932" y="3907786"/>
            <a:ext cx="3081845" cy="2660660"/>
            <a:chOff x="3428999" y="2897792"/>
            <a:chExt cx="2311384" cy="19954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26F042-F6CD-48AF-87AE-E2248C94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1C291D-2139-44B9-A153-1068C302F59E}"/>
                </a:ext>
              </a:extLst>
            </p:cNvPr>
            <p:cNvSpPr txBox="1"/>
            <p:nvPr/>
          </p:nvSpPr>
          <p:spPr>
            <a:xfrm>
              <a:off x="3780358" y="3926219"/>
              <a:ext cx="160866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Đồ</a:t>
              </a:r>
              <a:r>
                <a:rPr kumimoji="0" lang="en-US" sz="5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vật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26750-B471-4659-8433-95261BD37FDC}"/>
              </a:ext>
            </a:extLst>
          </p:cNvPr>
          <p:cNvGrpSpPr/>
          <p:nvPr/>
        </p:nvGrpSpPr>
        <p:grpSpPr>
          <a:xfrm>
            <a:off x="8423223" y="4008277"/>
            <a:ext cx="3152512" cy="2541489"/>
            <a:chOff x="975360" y="2895482"/>
            <a:chExt cx="2794914" cy="2100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0A9B1D-54AB-4FE0-B899-042F6D47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46691-A8B0-41BD-AA5E-FF7446D83E9D}"/>
                </a:ext>
              </a:extLst>
            </p:cNvPr>
            <p:cNvSpPr txBox="1"/>
            <p:nvPr/>
          </p:nvSpPr>
          <p:spPr>
            <a:xfrm>
              <a:off x="1541028" y="3802746"/>
              <a:ext cx="1916913" cy="10938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Hoạt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động</a:t>
              </a:r>
              <a:endPara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541668" y="1447800"/>
            <a:ext cx="191578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3694180" y="1457325"/>
            <a:ext cx="258253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7331724" y="1447800"/>
            <a:ext cx="3409436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541668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2970280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5790208" y="2348520"/>
            <a:ext cx="235366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8822645" y="2329470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1096350" y="3188554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238608" y="3175426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6401794" y="3188554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423223" y="3236179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10242498" y="3224333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5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5052 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2019 0.46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8464 0.4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38125 0.294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9701 0.265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1484 0.277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59583 0.3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1484 0.12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8476 0.2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45976 0.2134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3008 0.1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6003 0.21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D1EBEF-3220-43DB-AC57-95F7808FFD93}"/>
              </a:ext>
            </a:extLst>
          </p:cNvPr>
          <p:cNvGrpSpPr/>
          <p:nvPr/>
        </p:nvGrpSpPr>
        <p:grpSpPr>
          <a:xfrm>
            <a:off x="1415236" y="2307522"/>
            <a:ext cx="9729958" cy="1515759"/>
            <a:chOff x="1191498" y="1487055"/>
            <a:chExt cx="4988496" cy="14225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40360D8-FB9F-449E-832B-09AD4F4B1AAA}"/>
                </a:ext>
              </a:extLst>
            </p:cNvPr>
            <p:cNvSpPr/>
            <p:nvPr/>
          </p:nvSpPr>
          <p:spPr>
            <a:xfrm>
              <a:off x="1191498" y="1487055"/>
              <a:ext cx="4988496" cy="1422528"/>
            </a:xfrm>
            <a:prstGeom prst="roundRect">
              <a:avLst/>
            </a:prstGeom>
            <a:noFill/>
            <a:ln w="57150" cap="flat" cmpd="sng" algn="ctr">
              <a:solidFill>
                <a:srgbClr val="865B3E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17D95211-C8CF-417F-A30B-6632D9F280A8}"/>
                </a:ext>
              </a:extLst>
            </p:cNvPr>
            <p:cNvSpPr txBox="1"/>
            <p:nvPr/>
          </p:nvSpPr>
          <p:spPr>
            <a:xfrm>
              <a:off x="1302533" y="1635068"/>
              <a:ext cx="4877461" cy="112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863102-DD81-43B8-8CB4-A2BCA2900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679558" y="2249901"/>
            <a:ext cx="1038216" cy="11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8302EE-D246-4AF3-A17B-AA20DF60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5" y="522694"/>
            <a:ext cx="10571380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DFA21-59C9-4D1F-9EDF-C23C3337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1533463"/>
            <a:ext cx="10199947" cy="43999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98D46-46A4-4833-884B-5050299A3064}"/>
              </a:ext>
            </a:extLst>
          </p:cNvPr>
          <p:cNvCxnSpPr>
            <a:cxnSpLocks/>
          </p:cNvCxnSpPr>
          <p:nvPr/>
        </p:nvCxnSpPr>
        <p:spPr>
          <a:xfrm>
            <a:off x="1885950" y="1036155"/>
            <a:ext cx="1314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0AAFCE-9DC9-43B7-94FB-E7E62D8601F7}"/>
              </a:ext>
            </a:extLst>
          </p:cNvPr>
          <p:cNvCxnSpPr>
            <a:cxnSpLocks/>
          </p:cNvCxnSpPr>
          <p:nvPr/>
        </p:nvCxnSpPr>
        <p:spPr>
          <a:xfrm>
            <a:off x="5572125" y="1064730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3AC45-43C8-4D99-A4AD-E3CBD416B337}"/>
              </a:ext>
            </a:extLst>
          </p:cNvPr>
          <p:cNvCxnSpPr>
            <a:cxnSpLocks/>
          </p:cNvCxnSpPr>
          <p:nvPr/>
        </p:nvCxnSpPr>
        <p:spPr>
          <a:xfrm>
            <a:off x="8715375" y="1036155"/>
            <a:ext cx="253365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27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432</Words>
  <Application>Microsoft Office PowerPoint</Application>
  <PresentationFormat>Widescreen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微软雅黑</vt:lpstr>
      <vt:lpstr>#9Slide03 AmpleSoft Bold</vt:lpstr>
      <vt:lpstr>Abril Fatface</vt:lpstr>
      <vt:lpstr>Aldrich</vt:lpstr>
      <vt:lpstr>Arial</vt:lpstr>
      <vt:lpstr>Arial-Rounded</vt:lpstr>
      <vt:lpstr>Calibri</vt:lpstr>
      <vt:lpstr>Coiny</vt:lpstr>
      <vt:lpstr>Just Another Hand</vt:lpstr>
      <vt:lpstr>LNTH-No Virus</vt:lpstr>
      <vt:lpstr>Maven Pro</vt:lpstr>
      <vt:lpstr>Pattaya</vt:lpstr>
      <vt:lpstr>Times New Roman</vt:lpstr>
      <vt:lpstr>Office 主题​​</vt:lpstr>
      <vt:lpstr>1_SlidesMania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23</cp:revision>
  <dcterms:created xsi:type="dcterms:W3CDTF">2022-06-28T11:55:46Z</dcterms:created>
  <dcterms:modified xsi:type="dcterms:W3CDTF">2024-11-01T01:19:22Z</dcterms:modified>
</cp:coreProperties>
</file>