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5"/>
  </p:notesMasterIdLst>
  <p:sldIdLst>
    <p:sldId id="510" r:id="rId3"/>
    <p:sldId id="320" r:id="rId4"/>
    <p:sldId id="470" r:id="rId5"/>
    <p:sldId id="353" r:id="rId6"/>
    <p:sldId id="352" r:id="rId7"/>
    <p:sldId id="475" r:id="rId8"/>
    <p:sldId id="478" r:id="rId9"/>
    <p:sldId id="471" r:id="rId10"/>
    <p:sldId id="492" r:id="rId11"/>
    <p:sldId id="491" r:id="rId12"/>
    <p:sldId id="476" r:id="rId13"/>
    <p:sldId id="493" r:id="rId14"/>
    <p:sldId id="477" r:id="rId15"/>
    <p:sldId id="509" r:id="rId16"/>
    <p:sldId id="494" r:id="rId17"/>
    <p:sldId id="472" r:id="rId18"/>
    <p:sldId id="495" r:id="rId19"/>
    <p:sldId id="496" r:id="rId20"/>
    <p:sldId id="497" r:id="rId21"/>
    <p:sldId id="498" r:id="rId22"/>
    <p:sldId id="483" r:id="rId23"/>
    <p:sldId id="486" r:id="rId24"/>
    <p:sldId id="499" r:id="rId25"/>
    <p:sldId id="500" r:id="rId26"/>
    <p:sldId id="501" r:id="rId27"/>
    <p:sldId id="502" r:id="rId28"/>
    <p:sldId id="503" r:id="rId29"/>
    <p:sldId id="504" r:id="rId30"/>
    <p:sldId id="506" r:id="rId31"/>
    <p:sldId id="507" r:id="rId32"/>
    <p:sldId id="508" r:id="rId33"/>
    <p:sldId id="2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01-Nov-24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5.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image" Target="../media/image14.png"/><Relationship Id="rId7" Type="http://schemas.openxmlformats.org/officeDocument/2006/relationships/slide" Target="slide5.xml"/><Relationship Id="rId12" Type="http://schemas.openxmlformats.org/officeDocument/2006/relationships/image" Target="../media/image8.png"/><Relationship Id="rId17" Type="http://schemas.openxmlformats.org/officeDocument/2006/relationships/slide" Target="slide4.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3.xml"/><Relationship Id="rId10" Type="http://schemas.openxmlformats.org/officeDocument/2006/relationships/image" Target="../media/image6.gif"/><Relationship Id="rId19"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5.xml"/><Relationship Id="rId7" Type="http://schemas.openxmlformats.org/officeDocument/2006/relationships/image" Target="../media/image15.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8.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7.png"/><Relationship Id="rId5" Type="http://schemas.microsoft.com/office/2007/relationships/media" Target="../media/media2.mp3"/><Relationship Id="rId10" Type="http://schemas.openxmlformats.org/officeDocument/2006/relationships/image" Target="../media/image46.png"/><Relationship Id="rId4" Type="http://schemas.openxmlformats.org/officeDocument/2006/relationships/tags" Target="../tags/tag12.xml"/><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8.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7.png"/><Relationship Id="rId5" Type="http://schemas.microsoft.com/office/2007/relationships/media" Target="../media/media2.mp3"/><Relationship Id="rId10" Type="http://schemas.openxmlformats.org/officeDocument/2006/relationships/image" Target="../media/image46.png"/><Relationship Id="rId4" Type="http://schemas.openxmlformats.org/officeDocument/2006/relationships/tags" Target="../tags/tag16.xml"/><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8.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7.png"/><Relationship Id="rId5" Type="http://schemas.microsoft.com/office/2007/relationships/media" Target="../media/media2.mp3"/><Relationship Id="rId10" Type="http://schemas.openxmlformats.org/officeDocument/2006/relationships/image" Target="../media/image46.png"/><Relationship Id="rId4" Type="http://schemas.openxmlformats.org/officeDocument/2006/relationships/tags" Target="../tags/tag20.xml"/><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15.jpe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5.jpe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 y="126"/>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3"/>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2" y="3937000"/>
            <a:ext cx="8561117" cy="282635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816748"/>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5177" y="4902200"/>
            <a:ext cx="6070658" cy="923215"/>
          </a:xfrm>
          <a:prstGeom prst="rect">
            <a:avLst/>
          </a:prstGeom>
          <a:noFill/>
        </p:spPr>
        <p:txBody>
          <a:bodyPr wrap="none" lIns="91324" tIns="45663" rIns="91324" bIns="45663">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F5F41-E7A1-B068-1DCA-F334791A6B08}"/>
              </a:ext>
            </a:extLst>
          </p:cNvPr>
          <p:cNvSpPr txBox="1"/>
          <p:nvPr/>
        </p:nvSpPr>
        <p:spPr>
          <a:xfrm>
            <a:off x="1337005" y="664334"/>
            <a:ext cx="680775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8h45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9h10: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thuộc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lòng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2,3,4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5211D658-DB14-C635-308B-F13AFBC3F074}"/>
              </a:ext>
            </a:extLst>
          </p:cNvPr>
          <p:cNvSpPr txBox="1"/>
          <p:nvPr/>
        </p:nvSpPr>
        <p:spPr>
          <a:xfrm>
            <a:off x="1337005" y="3202757"/>
            <a:ext cx="10361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9h10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9h25: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toán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ghi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tháng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Toán</a:t>
            </a:r>
            <a:endPar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9 (T1)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bảng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chia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àm</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hết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SGK</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6520625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7"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1"/>
          <a:stretch>
            <a:fillRect/>
          </a:stretch>
        </p:blipFill>
        <p:spPr>
          <a:xfrm>
            <a:off x="5862097" y="3154543"/>
            <a:ext cx="3115326" cy="2462997"/>
          </a:xfrm>
          <a:prstGeom prst="rect">
            <a:avLst/>
          </a:prstGeom>
        </p:spPr>
      </p:pic>
      <p:sp>
        <p:nvSpPr>
          <p:cNvPr id="2" name="Rectangle: Rounded Corners 1">
            <a:hlinkClick r:id="rId15"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lvl="0" algn="ctr">
              <a:defRP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6"/>
            <a:ext cx="11601450" cy="2366804"/>
            <a:chOff x="1198086" y="4331998"/>
            <a:chExt cx="9010213" cy="1598727"/>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3929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1516</Words>
  <Application>Microsoft Office PowerPoint</Application>
  <PresentationFormat>Widescreen</PresentationFormat>
  <Paragraphs>296</Paragraphs>
  <Slides>32</Slides>
  <Notes>24</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等线</vt:lpstr>
      <vt:lpstr>等线 Light</vt:lpstr>
      <vt:lpstr>Arial</vt:lpstr>
      <vt:lpstr>Arial-Rounded</vt:lpstr>
      <vt:lpstr>Calibri</vt:lpstr>
      <vt:lpstr>iCiel Cadena</vt:lpstr>
      <vt:lpstr>inpin heiti</vt:lpstr>
      <vt:lpstr>Times New Roman</vt:lpstr>
      <vt:lpstr>​​</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43</cp:revision>
  <dcterms:created xsi:type="dcterms:W3CDTF">2022-06-28T01:22:44Z</dcterms:created>
  <dcterms:modified xsi:type="dcterms:W3CDTF">2024-11-01T01:17:36Z</dcterms:modified>
</cp:coreProperties>
</file>