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</p:sldMasterIdLst>
  <p:notesMasterIdLst>
    <p:notesMasterId r:id="rId20"/>
  </p:notesMasterIdLst>
  <p:sldIdLst>
    <p:sldId id="321" r:id="rId3"/>
    <p:sldId id="264" r:id="rId4"/>
    <p:sldId id="267" r:id="rId5"/>
    <p:sldId id="304" r:id="rId6"/>
    <p:sldId id="305" r:id="rId7"/>
    <p:sldId id="307" r:id="rId8"/>
    <p:sldId id="306" r:id="rId9"/>
    <p:sldId id="308" r:id="rId10"/>
    <p:sldId id="298" r:id="rId11"/>
    <p:sldId id="257" r:id="rId12"/>
    <p:sldId id="302" r:id="rId13"/>
    <p:sldId id="258" r:id="rId14"/>
    <p:sldId id="303" r:id="rId15"/>
    <p:sldId id="299" r:id="rId16"/>
    <p:sldId id="292" r:id="rId17"/>
    <p:sldId id="300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6:38:19.21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FC6D6-11A1-4C87-AE8E-D2235CE4A3C6}" type="datetimeFigureOut">
              <a:rPr lang="en-US" smtClean="0"/>
              <a:t>01-Nov-24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11EA-D8F7-48E8-A807-0DE0FF6E3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0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14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4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875692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752801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40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02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3806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2507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86722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6810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17012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66948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7289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1635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81542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59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2.png"/><Relationship Id="rId3" Type="http://schemas.openxmlformats.org/officeDocument/2006/relationships/image" Target="../media/image36.jpg"/><Relationship Id="rId7" Type="http://schemas.openxmlformats.org/officeDocument/2006/relationships/image" Target="../media/image8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8.png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jp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comments" Target="../comments/comment1.xml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3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8.png"/><Relationship Id="rId3" Type="http://schemas.openxmlformats.org/officeDocument/2006/relationships/image" Target="../media/image36.jpg"/><Relationship Id="rId7" Type="http://schemas.openxmlformats.org/officeDocument/2006/relationships/image" Target="../media/image9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Relationship Id="rId1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6.jpg"/><Relationship Id="rId7" Type="http://schemas.openxmlformats.org/officeDocument/2006/relationships/image" Target="../media/image9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emf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12" Type="http://schemas.openxmlformats.org/officeDocument/2006/relationships/image" Target="../media/image64.emf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63.png"/><Relationship Id="rId5" Type="http://schemas.openxmlformats.org/officeDocument/2006/relationships/image" Target="../media/image36.jpg"/><Relationship Id="rId15" Type="http://schemas.openxmlformats.org/officeDocument/2006/relationships/image" Target="../media/image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8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tags" Target="../tags/tag1.xml"/><Relationship Id="rId21" Type="http://schemas.openxmlformats.org/officeDocument/2006/relationships/slide" Target="slide8.xml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17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microsoft.com/office/2007/relationships/hdphoto" Target="../media/hdphoto5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7.xml"/><Relationship Id="rId14" Type="http://schemas.microsoft.com/office/2007/relationships/hdphoto" Target="../media/hdphoto3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slide" Target="slide4.xml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slide" Target="slide16.xml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23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7.png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openxmlformats.org/officeDocument/2006/relationships/slide" Target="slide6.xml"/><Relationship Id="rId17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openxmlformats.org/officeDocument/2006/relationships/slide" Target="slide7.xml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16.xml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975177" y="4902200"/>
            <a:ext cx="6070658" cy="923215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6" y="-99392"/>
            <a:ext cx="6858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689EE6DE-E085-49CA-B860-599459EB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85" y="25519"/>
            <a:ext cx="8288048" cy="19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9">
            <a:extLst>
              <a:ext uri="{FF2B5EF4-FFF2-40B4-BE49-F238E27FC236}">
                <a16:creationId xmlns:a16="http://schemas.microsoft.com/office/drawing/2014/main" id="{98FF6DE8-9932-4D67-ACE3-7BF07751200E}"/>
              </a:ext>
            </a:extLst>
          </p:cNvPr>
          <p:cNvSpPr/>
          <p:nvPr/>
        </p:nvSpPr>
        <p:spPr>
          <a:xfrm>
            <a:off x="3619333" y="753726"/>
            <a:ext cx="55352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Viết</a:t>
            </a:r>
            <a:r>
              <a:rPr lang="en-US" altLang="zh-CN" sz="4000" b="1" dirty="0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vào</a:t>
            </a:r>
            <a:r>
              <a:rPr lang="en-US" altLang="zh-CN" sz="4000" b="1" dirty="0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phiếu</a:t>
            </a:r>
            <a:r>
              <a:rPr lang="en-US" altLang="zh-CN" sz="4000" b="1" dirty="0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4000" b="1" dirty="0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C0504D">
                    <a:lumMod val="75000"/>
                  </a:srgbClr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微软雅黑" panose="020B0503020204020204" pitchFamily="34" charset="-122"/>
              </a:rPr>
              <a:t>sách</a:t>
            </a:r>
            <a:endParaRPr lang="zh-CN" altLang="en-US" sz="4000" b="1" dirty="0">
              <a:solidFill>
                <a:srgbClr val="C0504D">
                  <a:lumMod val="75000"/>
                </a:srgbClr>
              </a:solidFill>
              <a:effectLst>
                <a:glow rad="1651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cifico" panose="00000500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8F00D5E-DD7B-41DE-B0CA-2E62D08B64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78568" y="1896566"/>
            <a:ext cx="1829010" cy="4974169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6AE00A93-4493-44D9-9932-EE067BE7B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2247">
            <a:off x="3353052" y="3685553"/>
            <a:ext cx="2439114" cy="175282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D74A3A36-62B7-43B8-96EF-58532252B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07905">
            <a:off x="6766217" y="2793172"/>
            <a:ext cx="2774252" cy="175282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99A07F0-99DF-4D4A-9CAD-AAE236B9FD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06577">
            <a:off x="4036213" y="2453197"/>
            <a:ext cx="2439114" cy="1752820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92E00466-C6D6-48CD-8573-776D517CB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243641">
            <a:off x="5923123" y="1748265"/>
            <a:ext cx="2439114" cy="1752820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63A18307-EF4B-454A-AD03-731E693161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07905">
            <a:off x="7694954" y="3969132"/>
            <a:ext cx="2949565" cy="175282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21A83F3-45CD-40C3-9CB2-DEB1629EE4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31861" y="5210019"/>
            <a:ext cx="3240612" cy="1393031"/>
          </a:xfrm>
          <a:prstGeom prst="rect">
            <a:avLst/>
          </a:prstGeom>
          <a:effectLst>
            <a:glow rad="63500">
              <a:srgbClr val="4472C4">
                <a:lumMod val="20000"/>
                <a:lumOff val="80000"/>
              </a:srgbClr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FAA5031-2FC9-44EC-8E68-8607420FC14C}"/>
              </a:ext>
            </a:extLst>
          </p:cNvPr>
          <p:cNvSpPr txBox="1"/>
          <p:nvPr/>
        </p:nvSpPr>
        <p:spPr>
          <a:xfrm>
            <a:off x="5205337" y="5608982"/>
            <a:ext cx="2717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Phiếu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sách</a:t>
            </a:r>
            <a:endParaRPr lang="en-US" sz="2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0EEC3C-8F1B-4DCB-9DDA-9AA37F0FC031}"/>
              </a:ext>
            </a:extLst>
          </p:cNvPr>
          <p:cNvSpPr txBox="1"/>
          <p:nvPr/>
        </p:nvSpPr>
        <p:spPr>
          <a:xfrm rot="1601697">
            <a:off x="3209439" y="4409489"/>
            <a:ext cx="2513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Các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đồ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vật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được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nói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đến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A595E8-5486-4D51-9069-9293FEDF9B0F}"/>
              </a:ext>
            </a:extLst>
          </p:cNvPr>
          <p:cNvSpPr txBox="1"/>
          <p:nvPr/>
        </p:nvSpPr>
        <p:spPr>
          <a:xfrm rot="19279080">
            <a:off x="6452317" y="2513187"/>
            <a:ext cx="16478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Số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câu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đố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đã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A0EE7A-782E-4F2C-B288-D88AA457F4A0}"/>
              </a:ext>
            </a:extLst>
          </p:cNvPr>
          <p:cNvSpPr txBox="1"/>
          <p:nvPr/>
        </p:nvSpPr>
        <p:spPr>
          <a:xfrm rot="19279080">
            <a:off x="6998080" y="3488205"/>
            <a:ext cx="2740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đố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đoán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nhất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E86B3C-D072-45E9-8D5B-1090D4263550}"/>
              </a:ext>
            </a:extLst>
          </p:cNvPr>
          <p:cNvSpPr txBox="1"/>
          <p:nvPr/>
        </p:nvSpPr>
        <p:spPr>
          <a:xfrm rot="944946">
            <a:off x="4372412" y="3449271"/>
            <a:ext cx="1997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đọc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8C6B74-FD0F-4891-9C47-83EF8E284997}"/>
              </a:ext>
            </a:extLst>
          </p:cNvPr>
          <p:cNvSpPr txBox="1"/>
          <p:nvPr/>
        </p:nvSpPr>
        <p:spPr>
          <a:xfrm rot="19798850">
            <a:off x="7926535" y="4759206"/>
            <a:ext cx="26196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</a:rPr>
              <a:t>Câu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đoán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867480C2-573D-4048-9291-0FDD501D41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407905">
            <a:off x="9327733" y="4726887"/>
            <a:ext cx="2439114" cy="17528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671BEE-26DF-4B0F-A6CF-95F521C269B8}"/>
              </a:ext>
            </a:extLst>
          </p:cNvPr>
          <p:cNvSpPr txBox="1"/>
          <p:nvPr/>
        </p:nvSpPr>
        <p:spPr>
          <a:xfrm rot="19798850">
            <a:off x="9874041" y="5323034"/>
            <a:ext cx="190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Mức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thích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  <p:bldP spid="36" grpId="0"/>
      <p:bldP spid="38" grpId="0"/>
      <p:bldP spid="39" grpId="0"/>
      <p:bldP spid="40" grpId="0"/>
      <p:bldP spid="4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12173-57AA-4583-B610-1E4290FFBF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7754" y="2701888"/>
            <a:ext cx="5980694" cy="235326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3B0733-192B-4EB9-BF80-5F279B6EF5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261" y="5265262"/>
            <a:ext cx="1592738" cy="15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0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9181021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54" y="3674381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5B333A-CA49-4DCB-8122-EEEBFB2D4A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8310" y="2068864"/>
            <a:ext cx="8138865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213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872868" y="1989304"/>
            <a:ext cx="739959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 gì liệng tựa thoi đưa,</a:t>
            </a:r>
            <a:endParaRPr lang="en-US" sz="360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 mùa xuân đẹp, say sưa giữa trời?</a:t>
            </a: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010E7-F371-4260-96A6-D55A35948BAB}"/>
              </a:ext>
            </a:extLst>
          </p:cNvPr>
          <p:cNvSpPr txBox="1"/>
          <p:nvPr/>
        </p:nvSpPr>
        <p:spPr>
          <a:xfrm>
            <a:off x="5291596" y="3615027"/>
            <a:ext cx="2562140" cy="21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 </a:t>
            </a:r>
            <a:r>
              <a:rPr lang="en-US" sz="4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én</a:t>
            </a:r>
            <a:b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B0EE5E-43BF-466F-B0E0-9D1BA7D7A1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53" y="161994"/>
            <a:ext cx="5307690" cy="30408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E135E7-63FD-4BDB-8C7F-88106CDE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415" b="97683" l="7556" r="96667">
                        <a14:foregroundMark x1="54889" y1="89268" x2="67000" y2="93415"/>
                        <a14:foregroundMark x1="68556" y1="94634" x2="72111" y2="97683"/>
                        <a14:foregroundMark x1="7556" y1="66829" x2="10111" y2="66829"/>
                        <a14:foregroundMark x1="89556" y1="44268" x2="96667" y2="43780"/>
                        <a14:foregroundMark x1="47222" y1="10732" x2="50778" y2="8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34" y="4081881"/>
            <a:ext cx="2241955" cy="204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328" y="-252960"/>
            <a:ext cx="9641313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872868" y="1989305"/>
            <a:ext cx="739959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chim mà chẳng biết bay, </a:t>
            </a:r>
            <a:endParaRPr lang="en-US" sz="360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 săn bắt cá, lội hay, bơi tài.</a:t>
            </a:r>
            <a:br>
              <a:rPr lang="vi-VN" sz="360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646CCE4-0533-4F85-86FC-02E5EABE3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62" y="3456859"/>
            <a:ext cx="3207789" cy="350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" y="3366611"/>
            <a:ext cx="2532086" cy="4047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7010E7-F371-4260-96A6-D55A35948BAB}"/>
              </a:ext>
            </a:extLst>
          </p:cNvPr>
          <p:cNvSpPr txBox="1"/>
          <p:nvPr/>
        </p:nvSpPr>
        <p:spPr>
          <a:xfrm>
            <a:off x="5008861" y="3628651"/>
            <a:ext cx="3756732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 </a:t>
            </a:r>
            <a:r>
              <a:rPr lang="en-US" sz="4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bói cá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1DEBE-F107-46E9-8E08-E9C6FDCA19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80" y="4780178"/>
            <a:ext cx="2439495" cy="162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61533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40493" y="558362"/>
            <a:ext cx="5828731" cy="6299638"/>
          </a:xfrm>
          <a:prstGeom prst="rect">
            <a:avLst/>
          </a:prstGeom>
        </p:spPr>
      </p:pic>
      <p:sp>
        <p:nvSpPr>
          <p:cNvPr id="12" name="Rectangle 13"/>
          <p:cNvSpPr txBox="1">
            <a:spLocks noChangeArrowheads="1"/>
          </p:cNvSpPr>
          <p:nvPr/>
        </p:nvSpPr>
        <p:spPr>
          <a:xfrm>
            <a:off x="5082295" y="891250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XIN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CHÀO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VÀ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HẸN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GẶP</a:t>
            </a:r>
            <a:r>
              <a:rPr lang="en-US" altLang="zh-CN" sz="6600" b="1" dirty="0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 </a:t>
            </a:r>
            <a:r>
              <a:rPr lang="en-US" altLang="zh-CN" sz="6600" b="1" dirty="0" err="1">
                <a:solidFill>
                  <a:srgbClr val="FF5E74"/>
                </a:solidFill>
                <a:latin typeface="Coiny" panose="02000903060500060000" pitchFamily="2" charset="0"/>
                <a:ea typeface="微软雅黑" panose="020B0503020204020204" pitchFamily="34" charset="-122"/>
                <a:sym typeface="FZXiQian-M15S"/>
              </a:rPr>
              <a:t>LẠI</a:t>
            </a:r>
            <a:endParaRPr lang="zh-CN" altLang="en-US" sz="6600" b="1" dirty="0">
              <a:solidFill>
                <a:srgbClr val="FF5E74"/>
              </a:solidFill>
              <a:latin typeface="Coiny" panose="02000903060500060000" pitchFamily="2" charset="0"/>
              <a:ea typeface="微软雅黑" panose="020B0503020204020204" pitchFamily="34" charset="-122"/>
              <a:sym typeface="FZXiQian-M15S"/>
            </a:endParaRPr>
          </a:p>
        </p:txBody>
      </p:sp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1419" y="7389440"/>
            <a:ext cx="6096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40494" y="1203639"/>
            <a:ext cx="6720925" cy="54150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5" y="2799526"/>
            <a:ext cx="11911013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71914" y="2533536"/>
            <a:ext cx="875371" cy="10480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76206" y="1058565"/>
            <a:ext cx="756252" cy="10612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139006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02" y="2275375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8434" y="3140969"/>
            <a:ext cx="4231463" cy="351710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53" y="2947787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791" y="1146996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46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01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11"/>
            <a:ext cx="12191999" cy="6857836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55" y="-273364"/>
            <a:ext cx="7881412" cy="102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ABB25BB9-DD67-4A5D-B123-0DABEA3BC2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40207" y="3284985"/>
            <a:ext cx="4407864" cy="3673219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0408BBCF-1E8B-4A1E-B9DA-4C99747B12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70" y="-2606254"/>
            <a:ext cx="3282089" cy="49839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45B0BF-1C98-42D6-BD98-6EFB8E5FB213}"/>
              </a:ext>
            </a:extLst>
          </p:cNvPr>
          <p:cNvGrpSpPr/>
          <p:nvPr/>
        </p:nvGrpSpPr>
        <p:grpSpPr>
          <a:xfrm>
            <a:off x="4308576" y="995100"/>
            <a:ext cx="3651572" cy="1935134"/>
            <a:chOff x="4244100" y="605635"/>
            <a:chExt cx="3651572" cy="1935134"/>
          </a:xfrm>
        </p:grpSpPr>
        <p:grpSp>
          <p:nvGrpSpPr>
            <p:cNvPr id="16" name="组合 53">
              <a:extLst>
                <a:ext uri="{FF2B5EF4-FFF2-40B4-BE49-F238E27FC236}">
                  <a16:creationId xmlns:a16="http://schemas.microsoft.com/office/drawing/2014/main" id="{83D8714D-5641-4DDF-B8A7-C647C083B547}"/>
                </a:ext>
              </a:extLst>
            </p:cNvPr>
            <p:cNvGrpSpPr/>
            <p:nvPr/>
          </p:nvGrpSpPr>
          <p:grpSpPr>
            <a:xfrm>
              <a:off x="4244100" y="605635"/>
              <a:ext cx="3529523" cy="1739137"/>
              <a:chOff x="9564105" y="-41534"/>
              <a:chExt cx="1942865" cy="1411513"/>
            </a:xfrm>
          </p:grpSpPr>
          <p:sp>
            <p:nvSpPr>
              <p:cNvPr id="18" name="圆角矩形 46">
                <a:extLst>
                  <a:ext uri="{FF2B5EF4-FFF2-40B4-BE49-F238E27FC236}">
                    <a16:creationId xmlns:a16="http://schemas.microsoft.com/office/drawing/2014/main" id="{5FC734F1-702A-4209-BC7D-5974B3F554DB}"/>
                  </a:ext>
                </a:extLst>
              </p:cNvPr>
              <p:cNvSpPr/>
              <p:nvPr/>
            </p:nvSpPr>
            <p:spPr>
              <a:xfrm>
                <a:off x="9564105" y="608375"/>
                <a:ext cx="1942865" cy="761604"/>
              </a:xfrm>
              <a:prstGeom prst="roundRect">
                <a:avLst>
                  <a:gd name="adj" fmla="val 906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0" name="组合 47">
                <a:extLst>
                  <a:ext uri="{FF2B5EF4-FFF2-40B4-BE49-F238E27FC236}">
                    <a16:creationId xmlns:a16="http://schemas.microsoft.com/office/drawing/2014/main" id="{C424E9AB-252D-4FD4-A182-A7A00E138480}"/>
                  </a:ext>
                </a:extLst>
              </p:cNvPr>
              <p:cNvGrpSpPr/>
              <p:nvPr/>
            </p:nvGrpSpPr>
            <p:grpSpPr>
              <a:xfrm>
                <a:off x="9932705" y="-41534"/>
                <a:ext cx="131459" cy="696270"/>
                <a:chOff x="2258684" y="533582"/>
                <a:chExt cx="303045" cy="1605072"/>
              </a:xfrm>
              <a:effectLst/>
            </p:grpSpPr>
            <p:pic>
              <p:nvPicPr>
                <p:cNvPr id="26" name="图片 51">
                  <a:extLst>
                    <a:ext uri="{FF2B5EF4-FFF2-40B4-BE49-F238E27FC236}">
                      <a16:creationId xmlns:a16="http://schemas.microsoft.com/office/drawing/2014/main" id="{C6EB7F91-9D52-408C-A938-10F7818CA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28" name="直接连接符 52">
                  <a:extLst>
                    <a:ext uri="{FF2B5EF4-FFF2-40B4-BE49-F238E27FC236}">
                      <a16:creationId xmlns:a16="http://schemas.microsoft.com/office/drawing/2014/main" id="{7C57E843-FAFF-4C9F-90F7-E5083663E5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629" y="533582"/>
                  <a:ext cx="0" cy="127457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48">
                <a:extLst>
                  <a:ext uri="{FF2B5EF4-FFF2-40B4-BE49-F238E27FC236}">
                    <a16:creationId xmlns:a16="http://schemas.microsoft.com/office/drawing/2014/main" id="{9D9C39A0-17E8-4A8C-9E35-6D29FA244B08}"/>
                  </a:ext>
                </a:extLst>
              </p:cNvPr>
              <p:cNvGrpSpPr/>
              <p:nvPr/>
            </p:nvGrpSpPr>
            <p:grpSpPr>
              <a:xfrm>
                <a:off x="11076315" y="-41534"/>
                <a:ext cx="131459" cy="696270"/>
                <a:chOff x="2279650" y="533582"/>
                <a:chExt cx="303045" cy="1605072"/>
              </a:xfrm>
              <a:effectLst/>
            </p:grpSpPr>
            <p:pic>
              <p:nvPicPr>
                <p:cNvPr id="24" name="图片 49">
                  <a:extLst>
                    <a:ext uri="{FF2B5EF4-FFF2-40B4-BE49-F238E27FC236}">
                      <a16:creationId xmlns:a16="http://schemas.microsoft.com/office/drawing/2014/main" id="{7F346C49-C901-4882-A79F-71F07C047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25" name="直接连接符 50">
                  <a:extLst>
                    <a:ext uri="{FF2B5EF4-FFF2-40B4-BE49-F238E27FC236}">
                      <a16:creationId xmlns:a16="http://schemas.microsoft.com/office/drawing/2014/main" id="{9BFC07E2-CB77-46F7-A5B9-F6DED8D9A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16063" y="533582"/>
                  <a:ext cx="15109" cy="127457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4DF712C3-C493-4DFD-85F6-BF1EBAF5D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328" y="1324947"/>
              <a:ext cx="3599344" cy="1215822"/>
            </a:xfrm>
            <a:prstGeom prst="rect">
              <a:avLst/>
            </a:prstGeom>
          </p:spPr>
        </p:pic>
      </p:grpSp>
      <p:sp>
        <p:nvSpPr>
          <p:cNvPr id="30" name="îṥḷíďê">
            <a:extLst>
              <a:ext uri="{FF2B5EF4-FFF2-40B4-BE49-F238E27FC236}">
                <a16:creationId xmlns:a16="http://schemas.microsoft.com/office/drawing/2014/main" id="{61732DBC-9DFE-48D7-9F15-A6A790F83551}"/>
              </a:ext>
            </a:extLst>
          </p:cNvPr>
          <p:cNvSpPr/>
          <p:nvPr/>
        </p:nvSpPr>
        <p:spPr bwMode="auto">
          <a:xfrm>
            <a:off x="3011305" y="500623"/>
            <a:ext cx="6843940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69E6A-9F93-4D1C-98E7-F010B66AE0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8889" y="3034406"/>
            <a:ext cx="533446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02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351</Words>
  <Application>Microsoft Office PowerPoint</Application>
  <PresentationFormat>Widescreen</PresentationFormat>
  <Paragraphs>80</Paragraphs>
  <Slides>17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Coiny</vt:lpstr>
      <vt:lpstr>Pacifico</vt:lpstr>
      <vt:lpstr>Times New Roman</vt:lpstr>
      <vt:lpstr>www.33ppt.com 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11</cp:revision>
  <dcterms:created xsi:type="dcterms:W3CDTF">2022-06-28T09:23:27Z</dcterms:created>
  <dcterms:modified xsi:type="dcterms:W3CDTF">2024-11-01T01:17:17Z</dcterms:modified>
</cp:coreProperties>
</file>