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314" r:id="rId4"/>
    <p:sldId id="1137" r:id="rId5"/>
    <p:sldId id="260" r:id="rId6"/>
    <p:sldId id="1147" r:id="rId7"/>
    <p:sldId id="1148" r:id="rId8"/>
    <p:sldId id="1149" r:id="rId9"/>
    <p:sldId id="1150" r:id="rId10"/>
    <p:sldId id="1151" r:id="rId11"/>
    <p:sldId id="113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93" autoAdjust="0"/>
  </p:normalViewPr>
  <p:slideViewPr>
    <p:cSldViewPr snapToGrid="0">
      <p:cViewPr varScale="1">
        <p:scale>
          <a:sx n="71" d="100"/>
          <a:sy n="71" d="100"/>
        </p:scale>
        <p:origin x="11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3A4D-FD15-4608-AD21-28743FBB020D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AB67-A4EF-4AEE-A5AF-47CDE452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9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1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30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9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8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7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3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F410-F771-42D6-BC00-CC590170F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AD68E-FDB2-4B4C-A3E6-0A3F8F34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9300-3157-4D2E-9D8A-3953603F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561A6-99B5-4511-90B5-F24B2885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076E-4E36-4138-846F-73E7BB27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F964-9CFC-4B35-B715-52142E19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4D67E-0E2C-4C19-BE40-E2DEF5AD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A25D-609B-4144-8E6D-76489D29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B969-C566-4BF4-92AF-ED9B179B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BCAF-350D-47F5-90B0-CB55976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6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39F53-96CE-4459-A751-B35AFB22D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D705-5B1A-4552-AF65-1FF0C95C8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FA5DC-94FA-4CE7-BFFD-9C0F9B6D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FC2F-D8DB-4251-ABC1-EF7AD972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5294D-0A13-4DB4-AC8E-9276AA4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2A35-8268-4AAA-923D-93517ED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2E3-F1DD-41B3-9B02-CA44BC06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DD24-F66B-4D98-8CB8-B87B3B4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3CED-D87C-44F0-A8BD-0A842C8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F5B1-1556-4870-B34E-C92E76D4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03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3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5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6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A460-5AD0-4B58-AF72-124661B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A0962-D842-4C2D-956E-43662E53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3DCC-BD80-4EA7-94EF-9CA5453E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9290-9293-4F7C-9273-B875115B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1C97-1224-40DF-A2FF-58025711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4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4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4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52B-610A-446C-ABBC-134166A2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6FC4-B111-466E-9C20-852F962A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23B3-5CC6-4B46-B3F5-61FB2476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E72A-850E-43FC-9765-87F1055A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AF0F-2962-4F0A-8ED0-5E1217CA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9CD05-A790-4209-98FB-B5DC05D8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01A-D064-408D-9C22-BC1F8054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282D-8F99-4CF1-B6BA-F92DA3CE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54FE4-A404-444B-B0D8-F3926E12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5CA07-20BC-4F3E-96AA-BCE3FD074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CB392-03E5-4FD0-9EE4-BAB24A8E8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EFA9D-4A5E-461F-ACE8-AF9AF8D2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86E7F-F65B-4C21-85A6-97569350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6CA1-57C6-4D4E-B90D-8E34A8D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7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F0A3-048A-4228-8312-E0EDECD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46E7C-0CB9-4DA0-94A3-976E1E6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26F9A-5EB1-4E87-B5AC-2EF14A1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C16B3-96DD-43F4-8A4B-E2CFB0A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9055D-CC37-48E0-879B-204B58CE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B9446-B3BD-4719-B12E-A884134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77BB-80E8-4482-90F5-633ADC8F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F574-A44D-457C-B655-337C581E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248-F69A-4DE0-B81F-5E14FF30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329AA-960C-47D2-8616-DC8C737A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17B71-E1FF-4298-9AF1-1C78EF19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A00E4-163A-4905-A266-F4B01DC8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87168-9922-45AE-B044-1DF172BB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162C-27EE-4C29-9FAF-08C708EA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A85CD-7DB6-4D78-9762-AD3798026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45E46-FBC2-4B1A-BD6D-CB238D85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278E-AA27-469A-B565-023E410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CC5D3-36AA-429A-8973-A802FF73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CFE0-B9CF-4037-88A9-8DCCA050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E0A13-A4D8-4C58-8CAA-2883D0DC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CB7FE-49E3-4939-838C-013DC128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DC3B-8210-4A74-8BFF-EF141EE82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C37D-09AE-4658-92CC-D9AF3F0F4D0C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67C1-2A56-4E37-B1A4-CEE141F1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F998-20E0-4D82-B990-793513946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84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7.sv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17.sv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sv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形 19">
            <a:extLst>
              <a:ext uri="{FF2B5EF4-FFF2-40B4-BE49-F238E27FC236}">
                <a16:creationId xmlns:a16="http://schemas.microsoft.com/office/drawing/2014/main" id="{8631B3AA-592C-45BD-B9FC-53582DA20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783EFA1-BB26-4079-A870-CECB524A8F23}"/>
              </a:ext>
            </a:extLst>
          </p:cNvPr>
          <p:cNvSpPr/>
          <p:nvPr/>
        </p:nvSpPr>
        <p:spPr>
          <a:xfrm>
            <a:off x="432125" y="410620"/>
            <a:ext cx="11362255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350CE12-5912-457C-A10B-12872DBD6B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13" y="-92576"/>
            <a:ext cx="2108787" cy="21087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6C97283-A4E7-448D-9CC5-E190DCA10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320EABE-E577-4EF4-B850-94C74C526E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25" y="1904723"/>
            <a:ext cx="1758969" cy="45426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B32F3E-E13B-44A3-88C3-7B9E6511B242}"/>
              </a:ext>
            </a:extLst>
          </p:cNvPr>
          <p:cNvGrpSpPr/>
          <p:nvPr/>
        </p:nvGrpSpPr>
        <p:grpSpPr>
          <a:xfrm>
            <a:off x="0" y="5730589"/>
            <a:ext cx="12192000" cy="1338317"/>
            <a:chOff x="0" y="5656716"/>
            <a:chExt cx="12926997" cy="1418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34729E9-7CE8-4057-99C1-E4A6438FF986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CA4BBE9-1D8D-42DC-8794-EDD8404D7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5008664-8743-4A1C-A699-BBD7F1CAC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596CF62-5F23-4628-888D-E93DE862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3D5B71A8-3FB3-4D98-93D8-97CE6AF737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325" y="4643840"/>
            <a:ext cx="3774383" cy="21493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926FEEB-23D1-4C28-8402-5CBE3B00A3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8" y="5650841"/>
            <a:ext cx="7043655" cy="1191820"/>
          </a:xfrm>
          <a:prstGeom prst="rect">
            <a:avLst/>
          </a:prstGeom>
        </p:spPr>
      </p:pic>
      <p:pic>
        <p:nvPicPr>
          <p:cNvPr id="29" name="5c40741ee2086">
            <a:hlinkClick r:id="" action="ppaction://media"/>
            <a:extLst>
              <a:ext uri="{FF2B5EF4-FFF2-40B4-BE49-F238E27FC236}">
                <a16:creationId xmlns:a16="http://schemas.microsoft.com/office/drawing/2014/main" id="{EC17F7B3-CB59-49FF-9405-40D88A10E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3375" y="-97772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5656" y="1281491"/>
            <a:ext cx="2475191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D888F-2C8E-4FF7-937A-8C56AD299F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1864" y="4005824"/>
            <a:ext cx="2969009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2DC44-AE6B-4C9F-A700-3C52F6F78C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9366" y="2390590"/>
            <a:ext cx="801693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5694" y="2155797"/>
            <a:ext cx="810838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-107936" y="-226075"/>
            <a:ext cx="1632372" cy="1139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31B54B-8377-471C-AA73-88EA788C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059" y="491756"/>
            <a:ext cx="14668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84CB4-8E10-4A22-84F2-8FC3515B2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164" y="1717711"/>
            <a:ext cx="10552371" cy="263809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554002F-FDD8-4F16-9886-CCB3C3A06E76}"/>
              </a:ext>
            </a:extLst>
          </p:cNvPr>
          <p:cNvSpPr txBox="1"/>
          <p:nvPr/>
        </p:nvSpPr>
        <p:spPr>
          <a:xfrm>
            <a:off x="2357548" y="209993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6F10FA-2CBF-467A-80FA-14F43EDE9F73}"/>
              </a:ext>
            </a:extLst>
          </p:cNvPr>
          <p:cNvSpPr txBox="1"/>
          <p:nvPr/>
        </p:nvSpPr>
        <p:spPr>
          <a:xfrm>
            <a:off x="2368180" y="2671431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20CF0D-22B5-4B4D-B22E-D15DDF54C7FF}"/>
              </a:ext>
            </a:extLst>
          </p:cNvPr>
          <p:cNvSpPr txBox="1"/>
          <p:nvPr/>
        </p:nvSpPr>
        <p:spPr>
          <a:xfrm>
            <a:off x="2386123" y="3260873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C86F9-3D9E-4524-9F15-A27C85C5ACE6}"/>
              </a:ext>
            </a:extLst>
          </p:cNvPr>
          <p:cNvSpPr txBox="1"/>
          <p:nvPr/>
        </p:nvSpPr>
        <p:spPr>
          <a:xfrm>
            <a:off x="6542346" y="2125626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56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E438F5-BEB8-4FFE-B409-BADE9BE3FFBC}"/>
              </a:ext>
            </a:extLst>
          </p:cNvPr>
          <p:cNvSpPr txBox="1"/>
          <p:nvPr/>
        </p:nvSpPr>
        <p:spPr>
          <a:xfrm>
            <a:off x="6562504" y="2687601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E8C4C6-A7AA-41E3-8A61-3721AB8B531D}"/>
              </a:ext>
            </a:extLst>
          </p:cNvPr>
          <p:cNvSpPr txBox="1"/>
          <p:nvPr/>
        </p:nvSpPr>
        <p:spPr>
          <a:xfrm>
            <a:off x="6594401" y="3286568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418F52-3A60-45AD-9A28-FB5E1F8497F2}"/>
              </a:ext>
            </a:extLst>
          </p:cNvPr>
          <p:cNvSpPr txBox="1"/>
          <p:nvPr/>
        </p:nvSpPr>
        <p:spPr>
          <a:xfrm>
            <a:off x="10640975" y="20780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7AE40D-813D-4518-A689-A9A0969EEC61}"/>
              </a:ext>
            </a:extLst>
          </p:cNvPr>
          <p:cNvSpPr txBox="1"/>
          <p:nvPr/>
        </p:nvSpPr>
        <p:spPr>
          <a:xfrm>
            <a:off x="10671765" y="2643963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E53076-285D-4332-933E-85E21FF8A373}"/>
              </a:ext>
            </a:extLst>
          </p:cNvPr>
          <p:cNvSpPr txBox="1"/>
          <p:nvPr/>
        </p:nvSpPr>
        <p:spPr>
          <a:xfrm>
            <a:off x="10688600" y="32591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13990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9E52C-9B31-4E53-BE23-6176CB29E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786" y="447896"/>
            <a:ext cx="1838325" cy="1028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937476-7D80-4A59-8175-74C6E26B9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94" y="2194073"/>
            <a:ext cx="10575741" cy="225580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73E8B8-3FDD-4BCC-90CB-D1BC0C1B5751}"/>
              </a:ext>
            </a:extLst>
          </p:cNvPr>
          <p:cNvSpPr/>
          <p:nvPr/>
        </p:nvSpPr>
        <p:spPr>
          <a:xfrm>
            <a:off x="6737131" y="3531476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F25D97-2C4C-404D-854F-36EDB899954C}"/>
              </a:ext>
            </a:extLst>
          </p:cNvPr>
          <p:cNvSpPr/>
          <p:nvPr/>
        </p:nvSpPr>
        <p:spPr>
          <a:xfrm>
            <a:off x="7945821" y="3510455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76238D-4842-4C7B-B8E2-CE9B0EB80983}"/>
              </a:ext>
            </a:extLst>
          </p:cNvPr>
          <p:cNvSpPr/>
          <p:nvPr/>
        </p:nvSpPr>
        <p:spPr>
          <a:xfrm>
            <a:off x="9144000" y="3478924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901F7C-B6DF-4B73-8FA3-9FFAD8BA444C}"/>
              </a:ext>
            </a:extLst>
          </p:cNvPr>
          <p:cNvSpPr/>
          <p:nvPr/>
        </p:nvSpPr>
        <p:spPr>
          <a:xfrm>
            <a:off x="10331669" y="3499944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91725" y="417228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B3984-8A12-4A4C-87A2-5C2FC580A9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7453" y="531739"/>
            <a:ext cx="7096125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EF108-5E93-4134-8CE4-38211A57F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6067" y="1219200"/>
            <a:ext cx="6423506" cy="50593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2E916B-0E04-4383-944D-E0B03D7FD8C9}"/>
              </a:ext>
            </a:extLst>
          </p:cNvPr>
          <p:cNvSpPr/>
          <p:nvPr/>
        </p:nvSpPr>
        <p:spPr>
          <a:xfrm>
            <a:off x="4338084" y="5518299"/>
            <a:ext cx="669851" cy="5741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51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54D1FB8-BAD7-4E05-9B42-B8087CCBCCB6}"/>
              </a:ext>
            </a:extLst>
          </p:cNvPr>
          <p:cNvSpPr/>
          <p:nvPr/>
        </p:nvSpPr>
        <p:spPr>
          <a:xfrm>
            <a:off x="5730950" y="5507666"/>
            <a:ext cx="563525" cy="5741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51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3F212D6-74F3-4B3C-8137-BA9EEB92E68C}"/>
              </a:ext>
            </a:extLst>
          </p:cNvPr>
          <p:cNvSpPr/>
          <p:nvPr/>
        </p:nvSpPr>
        <p:spPr>
          <a:xfrm>
            <a:off x="6666615" y="5507666"/>
            <a:ext cx="563525" cy="5741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51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1E93ED8-3018-4F26-A7E6-24F748B2C453}"/>
              </a:ext>
            </a:extLst>
          </p:cNvPr>
          <p:cNvSpPr/>
          <p:nvPr/>
        </p:nvSpPr>
        <p:spPr>
          <a:xfrm>
            <a:off x="5092996" y="5507666"/>
            <a:ext cx="563525" cy="5741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51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236A95D-3BE5-4CD3-A1CC-A182AFA676A4}"/>
              </a:ext>
            </a:extLst>
          </p:cNvPr>
          <p:cNvSpPr/>
          <p:nvPr/>
        </p:nvSpPr>
        <p:spPr>
          <a:xfrm>
            <a:off x="4369982" y="6209414"/>
            <a:ext cx="2987749" cy="5741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51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 : 3 = 8</a:t>
            </a:r>
          </a:p>
        </p:txBody>
      </p:sp>
    </p:spTree>
    <p:extLst>
      <p:ext uri="{BB962C8B-B14F-4D97-AF65-F5344CB8AC3E}">
        <p14:creationId xmlns:p14="http://schemas.microsoft.com/office/powerpoint/2010/main" val="66567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42" grpId="0" animBg="1"/>
      <p:bldP spid="43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91725" y="417228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455" y="170075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B6FBC-7BBD-4434-AE0E-A038BCBCD35A}"/>
              </a:ext>
            </a:extLst>
          </p:cNvPr>
          <p:cNvSpPr txBox="1"/>
          <p:nvPr/>
        </p:nvSpPr>
        <p:spPr>
          <a:xfrm>
            <a:off x="1429407" y="809296"/>
            <a:ext cx="10142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 lau các cửa kính của một tòa nhà người ta phải làm trong 40 giờ mới xong. Nếu thay bằng một rô-bốt lau cửa kính thì thời gian giảm đi 8 lần. Hỏi rô-bốt hoàn thành việc lau cửa kính trong bao nhiêu giờ?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07B777-66AC-435C-909E-876CF367E2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538" y="1012606"/>
            <a:ext cx="657615" cy="628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1C1B6-FEFF-4804-BFC2-514D5A276B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5696" y="2712161"/>
            <a:ext cx="7699428" cy="32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4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502235" y="406718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455" y="170075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719AF-F2C8-480F-8050-9120250020FD}"/>
              </a:ext>
            </a:extLst>
          </p:cNvPr>
          <p:cNvSpPr txBox="1"/>
          <p:nvPr/>
        </p:nvSpPr>
        <p:spPr>
          <a:xfrm>
            <a:off x="5528440" y="367861"/>
            <a:ext cx="2827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9E9CE-F002-4E29-B5C6-DB45C96B417E}"/>
              </a:ext>
            </a:extLst>
          </p:cNvPr>
          <p:cNvSpPr txBox="1"/>
          <p:nvPr/>
        </p:nvSpPr>
        <p:spPr>
          <a:xfrm>
            <a:off x="1124607" y="1513490"/>
            <a:ext cx="228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1B4D4-C3C1-4B2B-96B0-6D3167720D5B}"/>
              </a:ext>
            </a:extLst>
          </p:cNvPr>
          <p:cNvSpPr txBox="1"/>
          <p:nvPr/>
        </p:nvSpPr>
        <p:spPr>
          <a:xfrm>
            <a:off x="1103586" y="2175642"/>
            <a:ext cx="228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Rô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D78521-DA24-4BF2-B0CC-CF99D80A9D09}"/>
              </a:ext>
            </a:extLst>
          </p:cNvPr>
          <p:cNvGrpSpPr/>
          <p:nvPr/>
        </p:nvGrpSpPr>
        <p:grpSpPr>
          <a:xfrm>
            <a:off x="3478923" y="1587063"/>
            <a:ext cx="3594539" cy="315311"/>
            <a:chOff x="3478923" y="1587063"/>
            <a:chExt cx="3594539" cy="31531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E98261-ACA2-4F6F-A3E5-9D5F9113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478923" y="1608083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70C128-8551-4582-B6AF-FD10C9C66042}"/>
                </a:ext>
              </a:extLst>
            </p:cNvPr>
            <p:cNvCxnSpPr>
              <a:cxnSpLocks/>
            </p:cNvCxnSpPr>
            <p:nvPr/>
          </p:nvCxnSpPr>
          <p:spPr>
            <a:xfrm>
              <a:off x="3983420" y="160808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D3489B-00ED-4635-9DB0-CD5B495BDC56}"/>
                </a:ext>
              </a:extLst>
            </p:cNvPr>
            <p:cNvCxnSpPr>
              <a:cxnSpLocks/>
            </p:cNvCxnSpPr>
            <p:nvPr/>
          </p:nvCxnSpPr>
          <p:spPr>
            <a:xfrm>
              <a:off x="4435365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3D6FC3-F5F4-4D01-B472-E3F1B8B8680F}"/>
                </a:ext>
              </a:extLst>
            </p:cNvPr>
            <p:cNvCxnSpPr>
              <a:cxnSpLocks/>
            </p:cNvCxnSpPr>
            <p:nvPr/>
          </p:nvCxnSpPr>
          <p:spPr>
            <a:xfrm>
              <a:off x="4866289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129E5-AF55-473D-8BD7-6F50AFAACB3E}"/>
                </a:ext>
              </a:extLst>
            </p:cNvPr>
            <p:cNvCxnSpPr>
              <a:cxnSpLocks/>
            </p:cNvCxnSpPr>
            <p:nvPr/>
          </p:nvCxnSpPr>
          <p:spPr>
            <a:xfrm>
              <a:off x="5286702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5424F00-B158-4081-B6AD-E428A92CEE50}"/>
                </a:ext>
              </a:extLst>
            </p:cNvPr>
            <p:cNvCxnSpPr>
              <a:cxnSpLocks/>
            </p:cNvCxnSpPr>
            <p:nvPr/>
          </p:nvCxnSpPr>
          <p:spPr>
            <a:xfrm>
              <a:off x="5749157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379FCE-DD2F-420B-978A-263B04DD4D93}"/>
                </a:ext>
              </a:extLst>
            </p:cNvPr>
            <p:cNvCxnSpPr>
              <a:cxnSpLocks/>
            </p:cNvCxnSpPr>
            <p:nvPr/>
          </p:nvCxnSpPr>
          <p:spPr>
            <a:xfrm>
              <a:off x="6190592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C0C118-F9F1-4EF6-8D4C-DCCFA57923A8}"/>
                </a:ext>
              </a:extLst>
            </p:cNvPr>
            <p:cNvCxnSpPr>
              <a:cxnSpLocks/>
            </p:cNvCxnSpPr>
            <p:nvPr/>
          </p:nvCxnSpPr>
          <p:spPr>
            <a:xfrm>
              <a:off x="6632026" y="1587063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C009B2-05E2-4C35-BC93-27D7BEB44302}"/>
                </a:ext>
              </a:extLst>
            </p:cNvPr>
            <p:cNvCxnSpPr>
              <a:cxnSpLocks/>
            </p:cNvCxnSpPr>
            <p:nvPr/>
          </p:nvCxnSpPr>
          <p:spPr>
            <a:xfrm>
              <a:off x="3478924" y="1755227"/>
              <a:ext cx="35945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1898C2-2461-49AF-98E4-A8BD22E2CC9F}"/>
                </a:ext>
              </a:extLst>
            </p:cNvPr>
            <p:cNvCxnSpPr>
              <a:cxnSpLocks/>
            </p:cNvCxnSpPr>
            <p:nvPr/>
          </p:nvCxnSpPr>
          <p:spPr>
            <a:xfrm>
              <a:off x="7062950" y="1597573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647149-F6C4-459A-A4C3-DCE5BE49066A}"/>
              </a:ext>
            </a:extLst>
          </p:cNvPr>
          <p:cNvGrpSpPr/>
          <p:nvPr/>
        </p:nvGrpSpPr>
        <p:grpSpPr>
          <a:xfrm>
            <a:off x="3468413" y="2291255"/>
            <a:ext cx="525518" cy="294291"/>
            <a:chOff x="3468413" y="2291255"/>
            <a:chExt cx="525518" cy="29429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470BD4-B45E-4FF3-A83B-007A19247C66}"/>
                </a:ext>
              </a:extLst>
            </p:cNvPr>
            <p:cNvCxnSpPr>
              <a:cxnSpLocks/>
            </p:cNvCxnSpPr>
            <p:nvPr/>
          </p:nvCxnSpPr>
          <p:spPr>
            <a:xfrm>
              <a:off x="3468413" y="2291255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A6B360-506C-475D-BAF6-73BA1CB1BE8F}"/>
                </a:ext>
              </a:extLst>
            </p:cNvPr>
            <p:cNvCxnSpPr>
              <a:cxnSpLocks/>
            </p:cNvCxnSpPr>
            <p:nvPr/>
          </p:nvCxnSpPr>
          <p:spPr>
            <a:xfrm>
              <a:off x="3972910" y="2291256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ABAE24-270B-47C2-AAF1-8991BD90ACF2}"/>
                </a:ext>
              </a:extLst>
            </p:cNvPr>
            <p:cNvCxnSpPr>
              <a:cxnSpLocks/>
            </p:cNvCxnSpPr>
            <p:nvPr/>
          </p:nvCxnSpPr>
          <p:spPr>
            <a:xfrm>
              <a:off x="3468414" y="2438399"/>
              <a:ext cx="5255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0347D70-B2ED-4910-A586-087BAAAB9907}"/>
              </a:ext>
            </a:extLst>
          </p:cNvPr>
          <p:cNvSpPr txBox="1"/>
          <p:nvPr/>
        </p:nvSpPr>
        <p:spPr>
          <a:xfrm>
            <a:off x="1114098" y="2740411"/>
            <a:ext cx="10352688" cy="270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r>
              <a:rPr lang="vi-V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Rô-bốt hoàn thành việc lau cửa kính trong số giờ là: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 : 8 = 5 (giờ)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</a:t>
            </a:r>
            <a:r>
              <a:rPr lang="vi-V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5 giờ.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CF276E0-60AF-44A5-A5C0-00F2C308160C}"/>
              </a:ext>
            </a:extLst>
          </p:cNvPr>
          <p:cNvSpPr/>
          <p:nvPr/>
        </p:nvSpPr>
        <p:spPr>
          <a:xfrm rot="16200000">
            <a:off x="5155325" y="-278524"/>
            <a:ext cx="241738" cy="3573516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C8F1C-C978-4768-9133-7C8E0A06091C}"/>
              </a:ext>
            </a:extLst>
          </p:cNvPr>
          <p:cNvSpPr txBox="1"/>
          <p:nvPr/>
        </p:nvSpPr>
        <p:spPr>
          <a:xfrm>
            <a:off x="4340773" y="819808"/>
            <a:ext cx="1376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055291-E715-4475-B22D-FFCD3C26FE77}"/>
              </a:ext>
            </a:extLst>
          </p:cNvPr>
          <p:cNvSpPr txBox="1"/>
          <p:nvPr/>
        </p:nvSpPr>
        <p:spPr>
          <a:xfrm>
            <a:off x="3258208" y="2575035"/>
            <a:ext cx="1376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88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" grpId="0" animBg="1"/>
      <p:bldP spid="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233E4-8465-4D74-9D93-61E545140F56}"/>
              </a:ext>
            </a:extLst>
          </p:cNvPr>
          <p:cNvSpPr txBox="1"/>
          <p:nvPr/>
        </p:nvSpPr>
        <p:spPr>
          <a:xfrm>
            <a:off x="3478260" y="2682163"/>
            <a:ext cx="5353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155</Words>
  <Application>Microsoft Office PowerPoint</Application>
  <PresentationFormat>Widescreen</PresentationFormat>
  <Paragraphs>43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Calibri Light</vt:lpstr>
      <vt:lpstr>Times New Roman</vt:lpstr>
      <vt:lpstr>1_Office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20</cp:revision>
  <dcterms:created xsi:type="dcterms:W3CDTF">2022-10-13T11:30:29Z</dcterms:created>
  <dcterms:modified xsi:type="dcterms:W3CDTF">2024-11-01T01:16:36Z</dcterms:modified>
</cp:coreProperties>
</file>