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4" r:id="rId2"/>
    <p:sldId id="257" r:id="rId3"/>
    <p:sldId id="363" r:id="rId4"/>
    <p:sldId id="258" r:id="rId5"/>
    <p:sldId id="259" r:id="rId6"/>
    <p:sldId id="346" r:id="rId7"/>
    <p:sldId id="364" r:id="rId8"/>
    <p:sldId id="352" r:id="rId9"/>
    <p:sldId id="366" r:id="rId10"/>
    <p:sldId id="30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7" d="100"/>
          <a:sy n="47" d="100"/>
        </p:scale>
        <p:origin x="2064" y="8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9B943-9E30-4DCE-8A1E-571564BD4A6D}" type="datetimeFigureOut">
              <a:rPr lang="en-US" smtClean="0"/>
              <a:t>01-Nov-24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C820C-200A-43C3-A594-59479F428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74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572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2627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542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3" name="Google Shape;5843;g9051ce32ce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4" name="Google Shape;5844;g9051ce32ce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297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3" name="Google Shape;5843;g9051ce32ce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4" name="Google Shape;5844;g9051ce32ce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82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982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038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219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1324906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9" y="1"/>
                </a:moveTo>
                <a:cubicBezTo>
                  <a:pt x="293" y="1"/>
                  <a:pt x="243" y="15"/>
                  <a:pt x="194" y="40"/>
                </a:cubicBezTo>
                <a:cubicBezTo>
                  <a:pt x="134" y="100"/>
                  <a:pt x="6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0" y="844"/>
                  <a:pt x="194" y="979"/>
                </a:cubicBezTo>
                <a:cubicBezTo>
                  <a:pt x="224" y="1008"/>
                  <a:pt x="269" y="1023"/>
                  <a:pt x="313" y="1023"/>
                </a:cubicBezTo>
                <a:cubicBezTo>
                  <a:pt x="358" y="1023"/>
                  <a:pt x="403" y="1008"/>
                  <a:pt x="432" y="979"/>
                </a:cubicBezTo>
                <a:cubicBezTo>
                  <a:pt x="566" y="785"/>
                  <a:pt x="566" y="666"/>
                  <a:pt x="626" y="532"/>
                </a:cubicBezTo>
                <a:cubicBezTo>
                  <a:pt x="626" y="472"/>
                  <a:pt x="626" y="412"/>
                  <a:pt x="566" y="353"/>
                </a:cubicBezTo>
                <a:cubicBezTo>
                  <a:pt x="566" y="293"/>
                  <a:pt x="566" y="159"/>
                  <a:pt x="507" y="100"/>
                </a:cubicBezTo>
                <a:cubicBezTo>
                  <a:pt x="463" y="30"/>
                  <a:pt x="404" y="1"/>
                  <a:pt x="3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399857" y="1139004"/>
            <a:ext cx="26079" cy="33357"/>
          </a:xfrm>
          <a:custGeom>
            <a:avLst/>
            <a:gdLst/>
            <a:ahLst/>
            <a:cxnLst/>
            <a:rect l="l" t="t" r="r" b="b"/>
            <a:pathLst>
              <a:path w="627" h="802" extrusionOk="0">
                <a:moveTo>
                  <a:pt x="254" y="1"/>
                </a:moveTo>
                <a:cubicBezTo>
                  <a:pt x="120" y="75"/>
                  <a:pt x="120" y="135"/>
                  <a:pt x="61" y="195"/>
                </a:cubicBezTo>
                <a:cubicBezTo>
                  <a:pt x="61" y="254"/>
                  <a:pt x="1" y="314"/>
                  <a:pt x="1" y="373"/>
                </a:cubicBezTo>
                <a:cubicBezTo>
                  <a:pt x="1" y="507"/>
                  <a:pt x="61" y="627"/>
                  <a:pt x="195" y="746"/>
                </a:cubicBezTo>
                <a:cubicBezTo>
                  <a:pt x="224" y="783"/>
                  <a:pt x="269" y="802"/>
                  <a:pt x="321" y="802"/>
                </a:cubicBezTo>
                <a:cubicBezTo>
                  <a:pt x="373" y="802"/>
                  <a:pt x="433" y="783"/>
                  <a:pt x="493" y="746"/>
                </a:cubicBezTo>
                <a:lnTo>
                  <a:pt x="493" y="686"/>
                </a:lnTo>
                <a:cubicBezTo>
                  <a:pt x="567" y="627"/>
                  <a:pt x="627" y="507"/>
                  <a:pt x="627" y="448"/>
                </a:cubicBezTo>
                <a:lnTo>
                  <a:pt x="627" y="254"/>
                </a:lnTo>
                <a:cubicBezTo>
                  <a:pt x="567" y="195"/>
                  <a:pt x="567" y="135"/>
                  <a:pt x="493" y="75"/>
                </a:cubicBezTo>
                <a:cubicBezTo>
                  <a:pt x="433" y="1"/>
                  <a:pt x="314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2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2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2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2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2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"/>
          <p:cNvSpPr/>
          <p:nvPr/>
        </p:nvSpPr>
        <p:spPr>
          <a:xfrm>
            <a:off x="10874433" y="3870729"/>
            <a:ext cx="158679" cy="162672"/>
          </a:xfrm>
          <a:custGeom>
            <a:avLst/>
            <a:gdLst/>
            <a:ahLst/>
            <a:cxnLst/>
            <a:rect l="l" t="t" r="r" b="b"/>
            <a:pathLst>
              <a:path w="3815" h="3911" extrusionOk="0">
                <a:moveTo>
                  <a:pt x="2347" y="0"/>
                </a:moveTo>
                <a:cubicBezTo>
                  <a:pt x="977" y="0"/>
                  <a:pt x="0" y="3911"/>
                  <a:pt x="627" y="3911"/>
                </a:cubicBezTo>
                <a:cubicBezTo>
                  <a:pt x="632" y="3911"/>
                  <a:pt x="636" y="3910"/>
                  <a:pt x="641" y="3910"/>
                </a:cubicBezTo>
                <a:cubicBezTo>
                  <a:pt x="3010" y="3850"/>
                  <a:pt x="3814" y="186"/>
                  <a:pt x="2444" y="7"/>
                </a:cubicBezTo>
                <a:cubicBezTo>
                  <a:pt x="2411" y="3"/>
                  <a:pt x="2379" y="0"/>
                  <a:pt x="2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"/>
          <p:cNvSpPr/>
          <p:nvPr/>
        </p:nvSpPr>
        <p:spPr>
          <a:xfrm>
            <a:off x="10847189" y="3917481"/>
            <a:ext cx="118999" cy="185299"/>
          </a:xfrm>
          <a:custGeom>
            <a:avLst/>
            <a:gdLst/>
            <a:ahLst/>
            <a:cxnLst/>
            <a:rect l="l" t="t" r="r" b="b"/>
            <a:pathLst>
              <a:path w="2861" h="4455" extrusionOk="0">
                <a:moveTo>
                  <a:pt x="2786" y="0"/>
                </a:moveTo>
                <a:cubicBezTo>
                  <a:pt x="2786" y="0"/>
                  <a:pt x="2726" y="0"/>
                  <a:pt x="2726" y="60"/>
                </a:cubicBezTo>
                <a:cubicBezTo>
                  <a:pt x="2726" y="60"/>
                  <a:pt x="2726" y="119"/>
                  <a:pt x="2667" y="239"/>
                </a:cubicBezTo>
                <a:cubicBezTo>
                  <a:pt x="2607" y="313"/>
                  <a:pt x="2607" y="373"/>
                  <a:pt x="2548" y="492"/>
                </a:cubicBezTo>
                <a:cubicBezTo>
                  <a:pt x="2548" y="551"/>
                  <a:pt x="2488" y="686"/>
                  <a:pt x="2414" y="805"/>
                </a:cubicBezTo>
                <a:cubicBezTo>
                  <a:pt x="2354" y="864"/>
                  <a:pt x="2294" y="983"/>
                  <a:pt x="2235" y="1118"/>
                </a:cubicBezTo>
                <a:cubicBezTo>
                  <a:pt x="2175" y="1237"/>
                  <a:pt x="2116" y="1356"/>
                  <a:pt x="2041" y="1490"/>
                </a:cubicBezTo>
                <a:cubicBezTo>
                  <a:pt x="1982" y="1609"/>
                  <a:pt x="1922" y="1803"/>
                  <a:pt x="1803" y="1922"/>
                </a:cubicBezTo>
                <a:cubicBezTo>
                  <a:pt x="1743" y="2041"/>
                  <a:pt x="1669" y="2175"/>
                  <a:pt x="1550" y="2294"/>
                </a:cubicBezTo>
                <a:cubicBezTo>
                  <a:pt x="1490" y="2414"/>
                  <a:pt x="1371" y="2607"/>
                  <a:pt x="1296" y="2726"/>
                </a:cubicBezTo>
                <a:cubicBezTo>
                  <a:pt x="1237" y="2846"/>
                  <a:pt x="1117" y="2980"/>
                  <a:pt x="1058" y="3099"/>
                </a:cubicBezTo>
                <a:cubicBezTo>
                  <a:pt x="924" y="3218"/>
                  <a:pt x="864" y="3352"/>
                  <a:pt x="745" y="3412"/>
                </a:cubicBezTo>
                <a:cubicBezTo>
                  <a:pt x="685" y="3531"/>
                  <a:pt x="626" y="3665"/>
                  <a:pt x="492" y="3725"/>
                </a:cubicBezTo>
                <a:cubicBezTo>
                  <a:pt x="179" y="4097"/>
                  <a:pt x="0" y="4335"/>
                  <a:pt x="0" y="4335"/>
                </a:cubicBezTo>
                <a:lnTo>
                  <a:pt x="0" y="4410"/>
                </a:lnTo>
                <a:cubicBezTo>
                  <a:pt x="0" y="4440"/>
                  <a:pt x="15" y="4455"/>
                  <a:pt x="30" y="4455"/>
                </a:cubicBezTo>
                <a:cubicBezTo>
                  <a:pt x="45" y="4455"/>
                  <a:pt x="60" y="4440"/>
                  <a:pt x="60" y="4410"/>
                </a:cubicBezTo>
                <a:cubicBezTo>
                  <a:pt x="60" y="4410"/>
                  <a:pt x="313" y="4216"/>
                  <a:pt x="626" y="3844"/>
                </a:cubicBezTo>
                <a:cubicBezTo>
                  <a:pt x="745" y="3725"/>
                  <a:pt x="805" y="3665"/>
                  <a:pt x="924" y="3531"/>
                </a:cubicBezTo>
                <a:cubicBezTo>
                  <a:pt x="998" y="3412"/>
                  <a:pt x="1117" y="3352"/>
                  <a:pt x="1177" y="3218"/>
                </a:cubicBezTo>
                <a:cubicBezTo>
                  <a:pt x="1296" y="3099"/>
                  <a:pt x="1371" y="2980"/>
                  <a:pt x="1490" y="2846"/>
                </a:cubicBezTo>
                <a:cubicBezTo>
                  <a:pt x="1550" y="2726"/>
                  <a:pt x="1669" y="2548"/>
                  <a:pt x="1743" y="2414"/>
                </a:cubicBezTo>
                <a:cubicBezTo>
                  <a:pt x="1803" y="2294"/>
                  <a:pt x="1922" y="2175"/>
                  <a:pt x="1982" y="2041"/>
                </a:cubicBezTo>
                <a:cubicBezTo>
                  <a:pt x="2041" y="1862"/>
                  <a:pt x="2175" y="1728"/>
                  <a:pt x="2235" y="1609"/>
                </a:cubicBezTo>
                <a:cubicBezTo>
                  <a:pt x="2294" y="1490"/>
                  <a:pt x="2354" y="1356"/>
                  <a:pt x="2414" y="1237"/>
                </a:cubicBezTo>
                <a:cubicBezTo>
                  <a:pt x="2488" y="1118"/>
                  <a:pt x="2548" y="983"/>
                  <a:pt x="2607" y="864"/>
                </a:cubicBezTo>
                <a:cubicBezTo>
                  <a:pt x="2607" y="745"/>
                  <a:pt x="2667" y="611"/>
                  <a:pt x="2726" y="551"/>
                </a:cubicBezTo>
                <a:cubicBezTo>
                  <a:pt x="2726" y="432"/>
                  <a:pt x="2786" y="373"/>
                  <a:pt x="2786" y="313"/>
                </a:cubicBezTo>
                <a:cubicBezTo>
                  <a:pt x="2861" y="179"/>
                  <a:pt x="2861" y="60"/>
                  <a:pt x="2861" y="60"/>
                </a:cubicBezTo>
                <a:cubicBezTo>
                  <a:pt x="2861" y="60"/>
                  <a:pt x="2861" y="0"/>
                  <a:pt x="2786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1358347" y="1009899"/>
            <a:ext cx="387317" cy="243196"/>
          </a:xfrm>
          <a:custGeom>
            <a:avLst/>
            <a:gdLst/>
            <a:ahLst/>
            <a:cxnLst/>
            <a:rect l="l" t="t" r="r" b="b"/>
            <a:pathLst>
              <a:path w="9312" h="5847" extrusionOk="0">
                <a:moveTo>
                  <a:pt x="5731" y="1"/>
                </a:moveTo>
                <a:cubicBezTo>
                  <a:pt x="3403" y="1"/>
                  <a:pt x="1232" y="1731"/>
                  <a:pt x="627" y="2986"/>
                </a:cubicBezTo>
                <a:cubicBezTo>
                  <a:pt x="1" y="4356"/>
                  <a:pt x="2429" y="5846"/>
                  <a:pt x="4783" y="5846"/>
                </a:cubicBezTo>
                <a:cubicBezTo>
                  <a:pt x="4805" y="5847"/>
                  <a:pt x="4827" y="5847"/>
                  <a:pt x="4849" y="5847"/>
                </a:cubicBezTo>
                <a:cubicBezTo>
                  <a:pt x="7187" y="5847"/>
                  <a:pt x="9075" y="2727"/>
                  <a:pt x="9193" y="2122"/>
                </a:cubicBezTo>
                <a:cubicBezTo>
                  <a:pt x="9312" y="1615"/>
                  <a:pt x="8388" y="125"/>
                  <a:pt x="5960" y="6"/>
                </a:cubicBezTo>
                <a:cubicBezTo>
                  <a:pt x="5884" y="2"/>
                  <a:pt x="5807" y="1"/>
                  <a:pt x="57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"/>
          <p:cNvSpPr/>
          <p:nvPr/>
        </p:nvSpPr>
        <p:spPr>
          <a:xfrm>
            <a:off x="1469900" y="995260"/>
            <a:ext cx="418304" cy="151857"/>
          </a:xfrm>
          <a:custGeom>
            <a:avLst/>
            <a:gdLst/>
            <a:ahLst/>
            <a:cxnLst/>
            <a:rect l="l" t="t" r="r" b="b"/>
            <a:pathLst>
              <a:path w="10057" h="3651" extrusionOk="0">
                <a:moveTo>
                  <a:pt x="9863" y="1"/>
                </a:moveTo>
                <a:cubicBezTo>
                  <a:pt x="9818" y="1"/>
                  <a:pt x="9773" y="16"/>
                  <a:pt x="9743" y="45"/>
                </a:cubicBezTo>
                <a:cubicBezTo>
                  <a:pt x="9743" y="45"/>
                  <a:pt x="9609" y="105"/>
                  <a:pt x="9431" y="358"/>
                </a:cubicBezTo>
                <a:cubicBezTo>
                  <a:pt x="9311" y="418"/>
                  <a:pt x="9177" y="552"/>
                  <a:pt x="9058" y="671"/>
                </a:cubicBezTo>
                <a:cubicBezTo>
                  <a:pt x="8864" y="790"/>
                  <a:pt x="8686" y="924"/>
                  <a:pt x="8492" y="1044"/>
                </a:cubicBezTo>
                <a:cubicBezTo>
                  <a:pt x="8373" y="1103"/>
                  <a:pt x="8313" y="1163"/>
                  <a:pt x="8194" y="1222"/>
                </a:cubicBezTo>
                <a:cubicBezTo>
                  <a:pt x="8060" y="1297"/>
                  <a:pt x="7941" y="1356"/>
                  <a:pt x="7822" y="1416"/>
                </a:cubicBezTo>
                <a:cubicBezTo>
                  <a:pt x="7568" y="1535"/>
                  <a:pt x="7315" y="1669"/>
                  <a:pt x="7077" y="1788"/>
                </a:cubicBezTo>
                <a:cubicBezTo>
                  <a:pt x="6764" y="1848"/>
                  <a:pt x="6451" y="1967"/>
                  <a:pt x="6198" y="2101"/>
                </a:cubicBezTo>
                <a:cubicBezTo>
                  <a:pt x="5885" y="2161"/>
                  <a:pt x="5587" y="2280"/>
                  <a:pt x="5274" y="2340"/>
                </a:cubicBezTo>
                <a:cubicBezTo>
                  <a:pt x="4961" y="2414"/>
                  <a:pt x="4648" y="2533"/>
                  <a:pt x="4336" y="2593"/>
                </a:cubicBezTo>
                <a:cubicBezTo>
                  <a:pt x="3963" y="2652"/>
                  <a:pt x="3650" y="2712"/>
                  <a:pt x="3412" y="2787"/>
                </a:cubicBezTo>
                <a:cubicBezTo>
                  <a:pt x="3099" y="2846"/>
                  <a:pt x="2786" y="2906"/>
                  <a:pt x="2533" y="2906"/>
                </a:cubicBezTo>
                <a:cubicBezTo>
                  <a:pt x="2235" y="2965"/>
                  <a:pt x="1982" y="3025"/>
                  <a:pt x="1729" y="3084"/>
                </a:cubicBezTo>
                <a:cubicBezTo>
                  <a:pt x="1237" y="3159"/>
                  <a:pt x="864" y="3219"/>
                  <a:pt x="552" y="3278"/>
                </a:cubicBezTo>
                <a:cubicBezTo>
                  <a:pt x="298" y="3278"/>
                  <a:pt x="120" y="3338"/>
                  <a:pt x="120" y="3338"/>
                </a:cubicBezTo>
                <a:cubicBezTo>
                  <a:pt x="60" y="3338"/>
                  <a:pt x="0" y="3397"/>
                  <a:pt x="0" y="3457"/>
                </a:cubicBezTo>
                <a:cubicBezTo>
                  <a:pt x="0" y="3591"/>
                  <a:pt x="60" y="3651"/>
                  <a:pt x="179" y="3651"/>
                </a:cubicBezTo>
                <a:lnTo>
                  <a:pt x="1118" y="3651"/>
                </a:lnTo>
                <a:cubicBezTo>
                  <a:pt x="1297" y="3651"/>
                  <a:pt x="1550" y="3591"/>
                  <a:pt x="1788" y="3591"/>
                </a:cubicBezTo>
                <a:cubicBezTo>
                  <a:pt x="2041" y="3591"/>
                  <a:pt x="2295" y="3531"/>
                  <a:pt x="2607" y="3531"/>
                </a:cubicBezTo>
                <a:cubicBezTo>
                  <a:pt x="2905" y="3457"/>
                  <a:pt x="3159" y="3397"/>
                  <a:pt x="3472" y="3397"/>
                </a:cubicBezTo>
                <a:cubicBezTo>
                  <a:pt x="3784" y="3338"/>
                  <a:pt x="4097" y="3278"/>
                  <a:pt x="4470" y="3219"/>
                </a:cubicBezTo>
                <a:cubicBezTo>
                  <a:pt x="4768" y="3159"/>
                  <a:pt x="5080" y="3084"/>
                  <a:pt x="5393" y="2965"/>
                </a:cubicBezTo>
                <a:cubicBezTo>
                  <a:pt x="5766" y="2906"/>
                  <a:pt x="6079" y="2787"/>
                  <a:pt x="6391" y="2652"/>
                </a:cubicBezTo>
                <a:cubicBezTo>
                  <a:pt x="6704" y="2593"/>
                  <a:pt x="7002" y="2474"/>
                  <a:pt x="7256" y="2340"/>
                </a:cubicBezTo>
                <a:cubicBezTo>
                  <a:pt x="7568" y="2220"/>
                  <a:pt x="7881" y="2042"/>
                  <a:pt x="8120" y="1908"/>
                </a:cubicBezTo>
                <a:cubicBezTo>
                  <a:pt x="8254" y="1848"/>
                  <a:pt x="8373" y="1788"/>
                  <a:pt x="8432" y="1669"/>
                </a:cubicBezTo>
                <a:cubicBezTo>
                  <a:pt x="8567" y="1595"/>
                  <a:pt x="8686" y="1535"/>
                  <a:pt x="8805" y="1476"/>
                </a:cubicBezTo>
                <a:cubicBezTo>
                  <a:pt x="8999" y="1297"/>
                  <a:pt x="9177" y="1163"/>
                  <a:pt x="9311" y="984"/>
                </a:cubicBezTo>
                <a:cubicBezTo>
                  <a:pt x="9490" y="850"/>
                  <a:pt x="9609" y="731"/>
                  <a:pt x="9684" y="611"/>
                </a:cubicBezTo>
                <a:cubicBezTo>
                  <a:pt x="9803" y="477"/>
                  <a:pt x="9863" y="418"/>
                  <a:pt x="9922" y="358"/>
                </a:cubicBezTo>
                <a:lnTo>
                  <a:pt x="9982" y="299"/>
                </a:lnTo>
                <a:cubicBezTo>
                  <a:pt x="10056" y="179"/>
                  <a:pt x="10056" y="105"/>
                  <a:pt x="9982" y="45"/>
                </a:cubicBezTo>
                <a:cubicBezTo>
                  <a:pt x="9952" y="16"/>
                  <a:pt x="9907" y="1"/>
                  <a:pt x="986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"/>
          <p:cNvSpPr/>
          <p:nvPr/>
        </p:nvSpPr>
        <p:spPr>
          <a:xfrm>
            <a:off x="1761136" y="1217991"/>
            <a:ext cx="214413" cy="245027"/>
          </a:xfrm>
          <a:custGeom>
            <a:avLst/>
            <a:gdLst/>
            <a:ahLst/>
            <a:cxnLst/>
            <a:rect l="l" t="t" r="r" b="b"/>
            <a:pathLst>
              <a:path w="5155" h="5891" extrusionOk="0">
                <a:moveTo>
                  <a:pt x="1850" y="0"/>
                </a:moveTo>
                <a:cubicBezTo>
                  <a:pt x="1611" y="0"/>
                  <a:pt x="1388" y="49"/>
                  <a:pt x="1192" y="158"/>
                </a:cubicBezTo>
                <a:cubicBezTo>
                  <a:pt x="0" y="843"/>
                  <a:pt x="447" y="4061"/>
                  <a:pt x="1058" y="4880"/>
                </a:cubicBezTo>
                <a:cubicBezTo>
                  <a:pt x="1599" y="5525"/>
                  <a:pt x="2364" y="5890"/>
                  <a:pt x="2888" y="5890"/>
                </a:cubicBezTo>
                <a:cubicBezTo>
                  <a:pt x="2970" y="5890"/>
                  <a:pt x="3046" y="5882"/>
                  <a:pt x="3114" y="5863"/>
                </a:cubicBezTo>
                <a:cubicBezTo>
                  <a:pt x="4097" y="5685"/>
                  <a:pt x="5155" y="4061"/>
                  <a:pt x="4976" y="2646"/>
                </a:cubicBezTo>
                <a:cubicBezTo>
                  <a:pt x="4813" y="1392"/>
                  <a:pt x="3119" y="0"/>
                  <a:pt x="1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"/>
          <p:cNvSpPr/>
          <p:nvPr/>
        </p:nvSpPr>
        <p:spPr>
          <a:xfrm>
            <a:off x="1585779" y="1542960"/>
            <a:ext cx="211960" cy="293857"/>
          </a:xfrm>
          <a:custGeom>
            <a:avLst/>
            <a:gdLst/>
            <a:ahLst/>
            <a:cxnLst/>
            <a:rect l="l" t="t" r="r" b="b"/>
            <a:pathLst>
              <a:path w="5096" h="7065" extrusionOk="0">
                <a:moveTo>
                  <a:pt x="2710" y="1"/>
                </a:moveTo>
                <a:cubicBezTo>
                  <a:pt x="2569" y="1"/>
                  <a:pt x="2429" y="34"/>
                  <a:pt x="2294" y="106"/>
                </a:cubicBezTo>
                <a:cubicBezTo>
                  <a:pt x="1311" y="658"/>
                  <a:pt x="0" y="2654"/>
                  <a:pt x="254" y="4576"/>
                </a:cubicBezTo>
                <a:cubicBezTo>
                  <a:pt x="541" y="6343"/>
                  <a:pt x="1611" y="7065"/>
                  <a:pt x="2070" y="7065"/>
                </a:cubicBezTo>
                <a:cubicBezTo>
                  <a:pt x="2110" y="7065"/>
                  <a:pt x="2145" y="7059"/>
                  <a:pt x="2175" y="7049"/>
                </a:cubicBezTo>
                <a:cubicBezTo>
                  <a:pt x="2667" y="6929"/>
                  <a:pt x="5095" y="5186"/>
                  <a:pt x="4902" y="3265"/>
                </a:cubicBezTo>
                <a:cubicBezTo>
                  <a:pt x="4746" y="1587"/>
                  <a:pt x="3682" y="1"/>
                  <a:pt x="27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"/>
          <p:cNvSpPr/>
          <p:nvPr/>
        </p:nvSpPr>
        <p:spPr>
          <a:xfrm>
            <a:off x="1935705" y="1524159"/>
            <a:ext cx="285247" cy="162963"/>
          </a:xfrm>
          <a:custGeom>
            <a:avLst/>
            <a:gdLst/>
            <a:ahLst/>
            <a:cxnLst/>
            <a:rect l="l" t="t" r="r" b="b"/>
            <a:pathLst>
              <a:path w="6858" h="3918" extrusionOk="0">
                <a:moveTo>
                  <a:pt x="5335" y="0"/>
                </a:moveTo>
                <a:cubicBezTo>
                  <a:pt x="3545" y="0"/>
                  <a:pt x="1" y="1073"/>
                  <a:pt x="94" y="3404"/>
                </a:cubicBezTo>
                <a:cubicBezTo>
                  <a:pt x="94" y="3746"/>
                  <a:pt x="809" y="3918"/>
                  <a:pt x="1710" y="3918"/>
                </a:cubicBezTo>
                <a:cubicBezTo>
                  <a:pt x="2611" y="3918"/>
                  <a:pt x="3699" y="3746"/>
                  <a:pt x="4444" y="3404"/>
                </a:cubicBezTo>
                <a:cubicBezTo>
                  <a:pt x="5934" y="2733"/>
                  <a:pt x="6857" y="990"/>
                  <a:pt x="6306" y="246"/>
                </a:cubicBezTo>
                <a:cubicBezTo>
                  <a:pt x="6196" y="83"/>
                  <a:pt x="5833" y="0"/>
                  <a:pt x="5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"/>
          <p:cNvSpPr/>
          <p:nvPr/>
        </p:nvSpPr>
        <p:spPr>
          <a:xfrm>
            <a:off x="1795202" y="1640289"/>
            <a:ext cx="177895" cy="119705"/>
          </a:xfrm>
          <a:custGeom>
            <a:avLst/>
            <a:gdLst/>
            <a:ahLst/>
            <a:cxnLst/>
            <a:rect l="l" t="t" r="r" b="b"/>
            <a:pathLst>
              <a:path w="4277" h="2878" extrusionOk="0">
                <a:moveTo>
                  <a:pt x="4023" y="1"/>
                </a:moveTo>
                <a:cubicBezTo>
                  <a:pt x="4023" y="1"/>
                  <a:pt x="3963" y="61"/>
                  <a:pt x="3844" y="61"/>
                </a:cubicBezTo>
                <a:cubicBezTo>
                  <a:pt x="3785" y="61"/>
                  <a:pt x="3725" y="120"/>
                  <a:pt x="3591" y="120"/>
                </a:cubicBezTo>
                <a:cubicBezTo>
                  <a:pt x="3531" y="180"/>
                  <a:pt x="3412" y="180"/>
                  <a:pt x="3278" y="239"/>
                </a:cubicBezTo>
                <a:cubicBezTo>
                  <a:pt x="3219" y="314"/>
                  <a:pt x="3099" y="373"/>
                  <a:pt x="2980" y="373"/>
                </a:cubicBezTo>
                <a:cubicBezTo>
                  <a:pt x="2846" y="433"/>
                  <a:pt x="2727" y="493"/>
                  <a:pt x="2608" y="552"/>
                </a:cubicBezTo>
                <a:cubicBezTo>
                  <a:pt x="2474" y="612"/>
                  <a:pt x="2354" y="746"/>
                  <a:pt x="2235" y="805"/>
                </a:cubicBezTo>
                <a:cubicBezTo>
                  <a:pt x="2101" y="865"/>
                  <a:pt x="1982" y="925"/>
                  <a:pt x="1863" y="1059"/>
                </a:cubicBezTo>
                <a:cubicBezTo>
                  <a:pt x="1729" y="1118"/>
                  <a:pt x="1610" y="1178"/>
                  <a:pt x="1490" y="1297"/>
                </a:cubicBezTo>
                <a:cubicBezTo>
                  <a:pt x="1416" y="1357"/>
                  <a:pt x="1297" y="1491"/>
                  <a:pt x="1178" y="1550"/>
                </a:cubicBezTo>
                <a:cubicBezTo>
                  <a:pt x="1043" y="1610"/>
                  <a:pt x="984" y="1729"/>
                  <a:pt x="865" y="1804"/>
                </a:cubicBezTo>
                <a:cubicBezTo>
                  <a:pt x="746" y="1863"/>
                  <a:pt x="671" y="1982"/>
                  <a:pt x="611" y="2042"/>
                </a:cubicBezTo>
                <a:cubicBezTo>
                  <a:pt x="299" y="2355"/>
                  <a:pt x="60" y="2608"/>
                  <a:pt x="60" y="2608"/>
                </a:cubicBezTo>
                <a:cubicBezTo>
                  <a:pt x="60" y="2668"/>
                  <a:pt x="1" y="2727"/>
                  <a:pt x="60" y="2787"/>
                </a:cubicBezTo>
                <a:cubicBezTo>
                  <a:pt x="102" y="2829"/>
                  <a:pt x="173" y="2878"/>
                  <a:pt x="232" y="2878"/>
                </a:cubicBezTo>
                <a:cubicBezTo>
                  <a:pt x="258" y="2878"/>
                  <a:pt x="281" y="2869"/>
                  <a:pt x="299" y="2846"/>
                </a:cubicBezTo>
                <a:cubicBezTo>
                  <a:pt x="299" y="2846"/>
                  <a:pt x="552" y="2727"/>
                  <a:pt x="924" y="2474"/>
                </a:cubicBezTo>
                <a:cubicBezTo>
                  <a:pt x="984" y="2414"/>
                  <a:pt x="1118" y="2355"/>
                  <a:pt x="1237" y="2236"/>
                </a:cubicBezTo>
                <a:cubicBezTo>
                  <a:pt x="1297" y="2176"/>
                  <a:pt x="1416" y="2102"/>
                  <a:pt x="1550" y="2042"/>
                </a:cubicBezTo>
                <a:cubicBezTo>
                  <a:pt x="1669" y="1982"/>
                  <a:pt x="1729" y="1863"/>
                  <a:pt x="1863" y="1804"/>
                </a:cubicBezTo>
                <a:cubicBezTo>
                  <a:pt x="1982" y="1729"/>
                  <a:pt x="2101" y="1669"/>
                  <a:pt x="2235" y="1550"/>
                </a:cubicBezTo>
                <a:cubicBezTo>
                  <a:pt x="2354" y="1491"/>
                  <a:pt x="2474" y="1431"/>
                  <a:pt x="2608" y="1357"/>
                </a:cubicBezTo>
                <a:cubicBezTo>
                  <a:pt x="2727" y="1237"/>
                  <a:pt x="2846" y="1178"/>
                  <a:pt x="2906" y="1118"/>
                </a:cubicBezTo>
                <a:cubicBezTo>
                  <a:pt x="3040" y="1059"/>
                  <a:pt x="3159" y="984"/>
                  <a:pt x="3278" y="925"/>
                </a:cubicBezTo>
                <a:cubicBezTo>
                  <a:pt x="3353" y="865"/>
                  <a:pt x="3472" y="805"/>
                  <a:pt x="3531" y="746"/>
                </a:cubicBezTo>
                <a:cubicBezTo>
                  <a:pt x="3725" y="612"/>
                  <a:pt x="3904" y="493"/>
                  <a:pt x="3963" y="433"/>
                </a:cubicBezTo>
                <a:cubicBezTo>
                  <a:pt x="4097" y="373"/>
                  <a:pt x="4157" y="373"/>
                  <a:pt x="4157" y="373"/>
                </a:cubicBezTo>
                <a:cubicBezTo>
                  <a:pt x="4217" y="314"/>
                  <a:pt x="4276" y="239"/>
                  <a:pt x="4217" y="180"/>
                </a:cubicBezTo>
                <a:cubicBezTo>
                  <a:pt x="4217" y="61"/>
                  <a:pt x="4157" y="1"/>
                  <a:pt x="402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"/>
          <p:cNvSpPr/>
          <p:nvPr/>
        </p:nvSpPr>
        <p:spPr>
          <a:xfrm>
            <a:off x="1846652" y="1436439"/>
            <a:ext cx="69419" cy="256964"/>
          </a:xfrm>
          <a:custGeom>
            <a:avLst/>
            <a:gdLst/>
            <a:ahLst/>
            <a:cxnLst/>
            <a:rect l="l" t="t" r="r" b="b"/>
            <a:pathLst>
              <a:path w="1669" h="6178" extrusionOk="0">
                <a:moveTo>
                  <a:pt x="1296" y="1"/>
                </a:moveTo>
                <a:cubicBezTo>
                  <a:pt x="1237" y="1"/>
                  <a:pt x="1117" y="60"/>
                  <a:pt x="1117" y="120"/>
                </a:cubicBezTo>
                <a:lnTo>
                  <a:pt x="1117" y="433"/>
                </a:lnTo>
                <a:lnTo>
                  <a:pt x="1117" y="746"/>
                </a:lnTo>
                <a:lnTo>
                  <a:pt x="1117" y="1118"/>
                </a:lnTo>
                <a:lnTo>
                  <a:pt x="1117" y="1550"/>
                </a:lnTo>
                <a:cubicBezTo>
                  <a:pt x="1058" y="1669"/>
                  <a:pt x="1058" y="1863"/>
                  <a:pt x="1058" y="2042"/>
                </a:cubicBezTo>
                <a:cubicBezTo>
                  <a:pt x="1058" y="2235"/>
                  <a:pt x="998" y="2355"/>
                  <a:pt x="998" y="2533"/>
                </a:cubicBezTo>
                <a:cubicBezTo>
                  <a:pt x="998" y="2667"/>
                  <a:pt x="924" y="2727"/>
                  <a:pt x="924" y="2846"/>
                </a:cubicBezTo>
                <a:lnTo>
                  <a:pt x="864" y="3099"/>
                </a:lnTo>
                <a:cubicBezTo>
                  <a:pt x="864" y="3278"/>
                  <a:pt x="805" y="3472"/>
                  <a:pt x="745" y="3651"/>
                </a:cubicBezTo>
                <a:cubicBezTo>
                  <a:pt x="745" y="3844"/>
                  <a:pt x="685" y="3963"/>
                  <a:pt x="626" y="4157"/>
                </a:cubicBezTo>
                <a:cubicBezTo>
                  <a:pt x="626" y="4336"/>
                  <a:pt x="551" y="4470"/>
                  <a:pt x="492" y="4649"/>
                </a:cubicBezTo>
                <a:cubicBezTo>
                  <a:pt x="432" y="4768"/>
                  <a:pt x="373" y="4902"/>
                  <a:pt x="373" y="5081"/>
                </a:cubicBezTo>
                <a:cubicBezTo>
                  <a:pt x="313" y="5215"/>
                  <a:pt x="253" y="5334"/>
                  <a:pt x="179" y="5394"/>
                </a:cubicBezTo>
                <a:cubicBezTo>
                  <a:pt x="179" y="5513"/>
                  <a:pt x="119" y="5647"/>
                  <a:pt x="119" y="5706"/>
                </a:cubicBezTo>
                <a:cubicBezTo>
                  <a:pt x="60" y="5826"/>
                  <a:pt x="0" y="5960"/>
                  <a:pt x="0" y="5960"/>
                </a:cubicBezTo>
                <a:cubicBezTo>
                  <a:pt x="0" y="6019"/>
                  <a:pt x="0" y="6079"/>
                  <a:pt x="60" y="6138"/>
                </a:cubicBezTo>
                <a:cubicBezTo>
                  <a:pt x="84" y="6163"/>
                  <a:pt x="122" y="6178"/>
                  <a:pt x="162" y="6178"/>
                </a:cubicBezTo>
                <a:cubicBezTo>
                  <a:pt x="218" y="6178"/>
                  <a:pt x="278" y="6149"/>
                  <a:pt x="313" y="6079"/>
                </a:cubicBezTo>
                <a:cubicBezTo>
                  <a:pt x="313" y="6079"/>
                  <a:pt x="373" y="6019"/>
                  <a:pt x="432" y="5885"/>
                </a:cubicBezTo>
                <a:cubicBezTo>
                  <a:pt x="492" y="5826"/>
                  <a:pt x="551" y="5706"/>
                  <a:pt x="626" y="5647"/>
                </a:cubicBezTo>
                <a:cubicBezTo>
                  <a:pt x="685" y="5513"/>
                  <a:pt x="745" y="5394"/>
                  <a:pt x="805" y="5274"/>
                </a:cubicBezTo>
                <a:cubicBezTo>
                  <a:pt x="864" y="5140"/>
                  <a:pt x="924" y="4962"/>
                  <a:pt x="998" y="4842"/>
                </a:cubicBezTo>
                <a:cubicBezTo>
                  <a:pt x="1058" y="4708"/>
                  <a:pt x="1177" y="4530"/>
                  <a:pt x="1237" y="4336"/>
                </a:cubicBezTo>
                <a:cubicBezTo>
                  <a:pt x="1237" y="4157"/>
                  <a:pt x="1296" y="3963"/>
                  <a:pt x="1371" y="3785"/>
                </a:cubicBezTo>
                <a:cubicBezTo>
                  <a:pt x="1430" y="3591"/>
                  <a:pt x="1490" y="3412"/>
                  <a:pt x="1549" y="3219"/>
                </a:cubicBezTo>
                <a:lnTo>
                  <a:pt x="1549" y="2906"/>
                </a:lnTo>
                <a:cubicBezTo>
                  <a:pt x="1609" y="2846"/>
                  <a:pt x="1609" y="2727"/>
                  <a:pt x="1609" y="2667"/>
                </a:cubicBezTo>
                <a:cubicBezTo>
                  <a:pt x="1609" y="2474"/>
                  <a:pt x="1669" y="2295"/>
                  <a:pt x="1669" y="2101"/>
                </a:cubicBezTo>
                <a:lnTo>
                  <a:pt x="1669" y="1550"/>
                </a:lnTo>
                <a:cubicBezTo>
                  <a:pt x="1669" y="1356"/>
                  <a:pt x="1669" y="1237"/>
                  <a:pt x="1609" y="1044"/>
                </a:cubicBezTo>
                <a:lnTo>
                  <a:pt x="1609" y="671"/>
                </a:lnTo>
                <a:cubicBezTo>
                  <a:pt x="1549" y="552"/>
                  <a:pt x="1549" y="433"/>
                  <a:pt x="1549" y="373"/>
                </a:cubicBezTo>
                <a:cubicBezTo>
                  <a:pt x="1490" y="179"/>
                  <a:pt x="1490" y="120"/>
                  <a:pt x="1490" y="120"/>
                </a:cubicBezTo>
                <a:cubicBezTo>
                  <a:pt x="1490" y="60"/>
                  <a:pt x="1371" y="1"/>
                  <a:pt x="1296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"/>
          <p:cNvSpPr/>
          <p:nvPr/>
        </p:nvSpPr>
        <p:spPr>
          <a:xfrm>
            <a:off x="1609322" y="1800797"/>
            <a:ext cx="84933" cy="135511"/>
          </a:xfrm>
          <a:custGeom>
            <a:avLst/>
            <a:gdLst/>
            <a:ahLst/>
            <a:cxnLst/>
            <a:rect l="l" t="t" r="r" b="b"/>
            <a:pathLst>
              <a:path w="2042" h="3258" extrusionOk="0">
                <a:moveTo>
                  <a:pt x="1833" y="0"/>
                </a:moveTo>
                <a:cubicBezTo>
                  <a:pt x="1792" y="0"/>
                  <a:pt x="1758" y="15"/>
                  <a:pt x="1728" y="45"/>
                </a:cubicBezTo>
                <a:cubicBezTo>
                  <a:pt x="1728" y="45"/>
                  <a:pt x="1609" y="239"/>
                  <a:pt x="1416" y="552"/>
                </a:cubicBezTo>
                <a:cubicBezTo>
                  <a:pt x="1416" y="611"/>
                  <a:pt x="1356" y="671"/>
                  <a:pt x="1356" y="790"/>
                </a:cubicBezTo>
                <a:cubicBezTo>
                  <a:pt x="1296" y="850"/>
                  <a:pt x="1237" y="924"/>
                  <a:pt x="1177" y="1043"/>
                </a:cubicBezTo>
                <a:cubicBezTo>
                  <a:pt x="1118" y="1103"/>
                  <a:pt x="1118" y="1162"/>
                  <a:pt x="1043" y="1297"/>
                </a:cubicBezTo>
                <a:cubicBezTo>
                  <a:pt x="984" y="1356"/>
                  <a:pt x="984" y="1475"/>
                  <a:pt x="924" y="1535"/>
                </a:cubicBezTo>
                <a:cubicBezTo>
                  <a:pt x="805" y="1729"/>
                  <a:pt x="671" y="1907"/>
                  <a:pt x="611" y="2041"/>
                </a:cubicBezTo>
                <a:cubicBezTo>
                  <a:pt x="552" y="2101"/>
                  <a:pt x="552" y="2161"/>
                  <a:pt x="492" y="2161"/>
                </a:cubicBezTo>
                <a:cubicBezTo>
                  <a:pt x="492" y="2220"/>
                  <a:pt x="492" y="2280"/>
                  <a:pt x="432" y="2280"/>
                </a:cubicBezTo>
                <a:cubicBezTo>
                  <a:pt x="373" y="2339"/>
                  <a:pt x="373" y="2473"/>
                  <a:pt x="298" y="2533"/>
                </a:cubicBezTo>
                <a:cubicBezTo>
                  <a:pt x="120" y="2786"/>
                  <a:pt x="60" y="2965"/>
                  <a:pt x="60" y="2965"/>
                </a:cubicBezTo>
                <a:cubicBezTo>
                  <a:pt x="0" y="3025"/>
                  <a:pt x="0" y="3084"/>
                  <a:pt x="60" y="3159"/>
                </a:cubicBezTo>
                <a:cubicBezTo>
                  <a:pt x="95" y="3229"/>
                  <a:pt x="150" y="3257"/>
                  <a:pt x="202" y="3257"/>
                </a:cubicBezTo>
                <a:cubicBezTo>
                  <a:pt x="239" y="3257"/>
                  <a:pt x="274" y="3243"/>
                  <a:pt x="298" y="3218"/>
                </a:cubicBezTo>
                <a:cubicBezTo>
                  <a:pt x="298" y="3218"/>
                  <a:pt x="492" y="3084"/>
                  <a:pt x="745" y="2846"/>
                </a:cubicBezTo>
                <a:cubicBezTo>
                  <a:pt x="745" y="2786"/>
                  <a:pt x="864" y="2712"/>
                  <a:pt x="924" y="2652"/>
                </a:cubicBezTo>
                <a:cubicBezTo>
                  <a:pt x="924" y="2593"/>
                  <a:pt x="984" y="2593"/>
                  <a:pt x="984" y="2533"/>
                </a:cubicBezTo>
                <a:lnTo>
                  <a:pt x="1118" y="2414"/>
                </a:lnTo>
                <a:cubicBezTo>
                  <a:pt x="1237" y="2220"/>
                  <a:pt x="1356" y="2041"/>
                  <a:pt x="1490" y="1848"/>
                </a:cubicBezTo>
                <a:cubicBezTo>
                  <a:pt x="1550" y="1788"/>
                  <a:pt x="1550" y="1669"/>
                  <a:pt x="1609" y="1535"/>
                </a:cubicBezTo>
                <a:cubicBezTo>
                  <a:pt x="1669" y="1475"/>
                  <a:pt x="1728" y="1356"/>
                  <a:pt x="1728" y="1297"/>
                </a:cubicBezTo>
                <a:cubicBezTo>
                  <a:pt x="1788" y="1162"/>
                  <a:pt x="1863" y="1043"/>
                  <a:pt x="1863" y="984"/>
                </a:cubicBezTo>
                <a:cubicBezTo>
                  <a:pt x="1922" y="924"/>
                  <a:pt x="1922" y="790"/>
                  <a:pt x="1922" y="730"/>
                </a:cubicBezTo>
                <a:cubicBezTo>
                  <a:pt x="2041" y="418"/>
                  <a:pt x="2041" y="179"/>
                  <a:pt x="2041" y="179"/>
                </a:cubicBezTo>
                <a:cubicBezTo>
                  <a:pt x="2041" y="105"/>
                  <a:pt x="2041" y="45"/>
                  <a:pt x="1982" y="45"/>
                </a:cubicBezTo>
                <a:cubicBezTo>
                  <a:pt x="1922" y="15"/>
                  <a:pt x="1874" y="0"/>
                  <a:pt x="1833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4" name="Google Shape;164;p2"/>
          <p:cNvGrpSpPr/>
          <p:nvPr/>
        </p:nvGrpSpPr>
        <p:grpSpPr>
          <a:xfrm>
            <a:off x="1169420" y="3674174"/>
            <a:ext cx="451745" cy="448417"/>
            <a:chOff x="999014" y="3047792"/>
            <a:chExt cx="338809" cy="336313"/>
          </a:xfrm>
        </p:grpSpPr>
        <p:sp>
          <p:nvSpPr>
            <p:cNvPr id="165" name="Google Shape;165;p2"/>
            <p:cNvSpPr/>
            <p:nvPr/>
          </p:nvSpPr>
          <p:spPr>
            <a:xfrm>
              <a:off x="1018542" y="304779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99014" y="3054281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"/>
          <p:cNvSpPr/>
          <p:nvPr/>
        </p:nvSpPr>
        <p:spPr>
          <a:xfrm>
            <a:off x="1364058" y="2157127"/>
            <a:ext cx="489471" cy="310703"/>
          </a:xfrm>
          <a:custGeom>
            <a:avLst/>
            <a:gdLst/>
            <a:ahLst/>
            <a:cxnLst/>
            <a:rect l="l" t="t" r="r" b="b"/>
            <a:pathLst>
              <a:path w="11768" h="7470" extrusionOk="0">
                <a:moveTo>
                  <a:pt x="4623" y="0"/>
                </a:moveTo>
                <a:cubicBezTo>
                  <a:pt x="1955" y="0"/>
                  <a:pt x="0" y="1999"/>
                  <a:pt x="1086" y="4394"/>
                </a:cubicBezTo>
                <a:cubicBezTo>
                  <a:pt x="2066" y="6577"/>
                  <a:pt x="7027" y="7470"/>
                  <a:pt x="9599" y="7470"/>
                </a:cubicBezTo>
                <a:cubicBezTo>
                  <a:pt x="10467" y="7470"/>
                  <a:pt x="11063" y="7368"/>
                  <a:pt x="11142" y="7180"/>
                </a:cubicBezTo>
                <a:cubicBezTo>
                  <a:pt x="11767" y="5824"/>
                  <a:pt x="9786" y="1161"/>
                  <a:pt x="6240" y="238"/>
                </a:cubicBezTo>
                <a:cubicBezTo>
                  <a:pt x="5686" y="76"/>
                  <a:pt x="5141" y="0"/>
                  <a:pt x="4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"/>
          <p:cNvSpPr/>
          <p:nvPr/>
        </p:nvSpPr>
        <p:spPr>
          <a:xfrm>
            <a:off x="1453192" y="2241976"/>
            <a:ext cx="415808" cy="268360"/>
          </a:xfrm>
          <a:custGeom>
            <a:avLst/>
            <a:gdLst/>
            <a:ahLst/>
            <a:cxnLst/>
            <a:rect l="l" t="t" r="r" b="b"/>
            <a:pathLst>
              <a:path w="9997" h="6452" extrusionOk="0">
                <a:moveTo>
                  <a:pt x="120" y="0"/>
                </a:moveTo>
                <a:cubicBezTo>
                  <a:pt x="120" y="0"/>
                  <a:pt x="60" y="60"/>
                  <a:pt x="0" y="60"/>
                </a:cubicBezTo>
                <a:cubicBezTo>
                  <a:pt x="0" y="120"/>
                  <a:pt x="60" y="179"/>
                  <a:pt x="120" y="239"/>
                </a:cubicBezTo>
                <a:cubicBezTo>
                  <a:pt x="120" y="239"/>
                  <a:pt x="254" y="298"/>
                  <a:pt x="566" y="373"/>
                </a:cubicBezTo>
                <a:cubicBezTo>
                  <a:pt x="864" y="492"/>
                  <a:pt x="1311" y="671"/>
                  <a:pt x="1803" y="864"/>
                </a:cubicBezTo>
                <a:cubicBezTo>
                  <a:pt x="2056" y="924"/>
                  <a:pt x="2354" y="1043"/>
                  <a:pt x="2607" y="1177"/>
                </a:cubicBezTo>
                <a:cubicBezTo>
                  <a:pt x="2920" y="1297"/>
                  <a:pt x="3233" y="1416"/>
                  <a:pt x="3546" y="1609"/>
                </a:cubicBezTo>
                <a:cubicBezTo>
                  <a:pt x="3844" y="1729"/>
                  <a:pt x="4157" y="1922"/>
                  <a:pt x="4470" y="2041"/>
                </a:cubicBezTo>
                <a:cubicBezTo>
                  <a:pt x="4782" y="2235"/>
                  <a:pt x="5095" y="2414"/>
                  <a:pt x="5408" y="2607"/>
                </a:cubicBezTo>
                <a:cubicBezTo>
                  <a:pt x="5706" y="2786"/>
                  <a:pt x="6079" y="2980"/>
                  <a:pt x="6332" y="3159"/>
                </a:cubicBezTo>
                <a:cubicBezTo>
                  <a:pt x="6645" y="3352"/>
                  <a:pt x="6958" y="3531"/>
                  <a:pt x="7196" y="3784"/>
                </a:cubicBezTo>
                <a:cubicBezTo>
                  <a:pt x="7330" y="3904"/>
                  <a:pt x="7449" y="3963"/>
                  <a:pt x="7568" y="4097"/>
                </a:cubicBezTo>
                <a:cubicBezTo>
                  <a:pt x="7762" y="4216"/>
                  <a:pt x="7881" y="4276"/>
                  <a:pt x="7941" y="4395"/>
                </a:cubicBezTo>
                <a:cubicBezTo>
                  <a:pt x="8194" y="4589"/>
                  <a:pt x="8447" y="4768"/>
                  <a:pt x="8626" y="5021"/>
                </a:cubicBezTo>
                <a:cubicBezTo>
                  <a:pt x="8820" y="5215"/>
                  <a:pt x="8939" y="5393"/>
                  <a:pt x="9133" y="5513"/>
                </a:cubicBezTo>
                <a:cubicBezTo>
                  <a:pt x="9252" y="5706"/>
                  <a:pt x="9371" y="5885"/>
                  <a:pt x="9431" y="6019"/>
                </a:cubicBezTo>
                <a:cubicBezTo>
                  <a:pt x="9684" y="6257"/>
                  <a:pt x="9743" y="6391"/>
                  <a:pt x="9743" y="6391"/>
                </a:cubicBezTo>
                <a:lnTo>
                  <a:pt x="9803" y="6391"/>
                </a:lnTo>
                <a:cubicBezTo>
                  <a:pt x="9803" y="6451"/>
                  <a:pt x="9877" y="6451"/>
                  <a:pt x="9937" y="6451"/>
                </a:cubicBezTo>
                <a:cubicBezTo>
                  <a:pt x="9997" y="6391"/>
                  <a:pt x="9997" y="6332"/>
                  <a:pt x="9997" y="6257"/>
                </a:cubicBezTo>
                <a:cubicBezTo>
                  <a:pt x="9997" y="6257"/>
                  <a:pt x="9877" y="6079"/>
                  <a:pt x="9684" y="5825"/>
                </a:cubicBezTo>
                <a:cubicBezTo>
                  <a:pt x="9565" y="5706"/>
                  <a:pt x="9505" y="5513"/>
                  <a:pt x="9371" y="5334"/>
                </a:cubicBezTo>
                <a:cubicBezTo>
                  <a:pt x="9192" y="5140"/>
                  <a:pt x="9058" y="4961"/>
                  <a:pt x="8879" y="4768"/>
                </a:cubicBezTo>
                <a:cubicBezTo>
                  <a:pt x="8686" y="4529"/>
                  <a:pt x="8447" y="4336"/>
                  <a:pt x="8194" y="4097"/>
                </a:cubicBezTo>
                <a:cubicBezTo>
                  <a:pt x="8134" y="4023"/>
                  <a:pt x="8015" y="3904"/>
                  <a:pt x="7822" y="3784"/>
                </a:cubicBezTo>
                <a:cubicBezTo>
                  <a:pt x="7702" y="3650"/>
                  <a:pt x="7568" y="3591"/>
                  <a:pt x="7449" y="3472"/>
                </a:cubicBezTo>
                <a:cubicBezTo>
                  <a:pt x="7196" y="3218"/>
                  <a:pt x="6898" y="3040"/>
                  <a:pt x="6585" y="2786"/>
                </a:cubicBezTo>
                <a:cubicBezTo>
                  <a:pt x="6272" y="2607"/>
                  <a:pt x="5959" y="2414"/>
                  <a:pt x="5647" y="2235"/>
                </a:cubicBezTo>
                <a:cubicBezTo>
                  <a:pt x="5334" y="2041"/>
                  <a:pt x="5036" y="1863"/>
                  <a:pt x="4663" y="1669"/>
                </a:cubicBezTo>
                <a:cubicBezTo>
                  <a:pt x="4350" y="1550"/>
                  <a:pt x="4038" y="1356"/>
                  <a:pt x="3725" y="1237"/>
                </a:cubicBezTo>
                <a:cubicBezTo>
                  <a:pt x="3546" y="1177"/>
                  <a:pt x="3412" y="1118"/>
                  <a:pt x="3233" y="984"/>
                </a:cubicBezTo>
                <a:cubicBezTo>
                  <a:pt x="3099" y="924"/>
                  <a:pt x="2920" y="924"/>
                  <a:pt x="2801" y="864"/>
                </a:cubicBezTo>
                <a:cubicBezTo>
                  <a:pt x="2488" y="745"/>
                  <a:pt x="2175" y="611"/>
                  <a:pt x="1922" y="552"/>
                </a:cubicBezTo>
                <a:cubicBezTo>
                  <a:pt x="864" y="179"/>
                  <a:pt x="120" y="0"/>
                  <a:pt x="120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2"/>
          <p:cNvSpPr/>
          <p:nvPr/>
        </p:nvSpPr>
        <p:spPr>
          <a:xfrm>
            <a:off x="1476733" y="2166984"/>
            <a:ext cx="172904" cy="197152"/>
          </a:xfrm>
          <a:custGeom>
            <a:avLst/>
            <a:gdLst/>
            <a:ahLst/>
            <a:cxnLst/>
            <a:rect l="l" t="t" r="r" b="b"/>
            <a:pathLst>
              <a:path w="4157" h="4740" extrusionOk="0">
                <a:moveTo>
                  <a:pt x="2414" y="1"/>
                </a:moveTo>
                <a:cubicBezTo>
                  <a:pt x="2354" y="1"/>
                  <a:pt x="2354" y="60"/>
                  <a:pt x="2354" y="120"/>
                </a:cubicBezTo>
                <a:cubicBezTo>
                  <a:pt x="2354" y="314"/>
                  <a:pt x="2354" y="433"/>
                  <a:pt x="2414" y="612"/>
                </a:cubicBezTo>
                <a:lnTo>
                  <a:pt x="2414" y="865"/>
                </a:lnTo>
                <a:cubicBezTo>
                  <a:pt x="2414" y="924"/>
                  <a:pt x="2473" y="1059"/>
                  <a:pt x="2473" y="1118"/>
                </a:cubicBezTo>
                <a:lnTo>
                  <a:pt x="2608" y="1610"/>
                </a:lnTo>
                <a:cubicBezTo>
                  <a:pt x="2667" y="1669"/>
                  <a:pt x="2667" y="1729"/>
                  <a:pt x="2727" y="1803"/>
                </a:cubicBezTo>
                <a:lnTo>
                  <a:pt x="2786" y="2042"/>
                </a:lnTo>
                <a:cubicBezTo>
                  <a:pt x="2846" y="2235"/>
                  <a:pt x="2906" y="2355"/>
                  <a:pt x="2980" y="2474"/>
                </a:cubicBezTo>
                <a:lnTo>
                  <a:pt x="3099" y="2727"/>
                </a:lnTo>
                <a:cubicBezTo>
                  <a:pt x="3099" y="2787"/>
                  <a:pt x="3159" y="2846"/>
                  <a:pt x="3218" y="2980"/>
                </a:cubicBezTo>
                <a:cubicBezTo>
                  <a:pt x="3278" y="3100"/>
                  <a:pt x="3352" y="3219"/>
                  <a:pt x="3472" y="3353"/>
                </a:cubicBezTo>
                <a:cubicBezTo>
                  <a:pt x="3478" y="3373"/>
                  <a:pt x="3486" y="3393"/>
                  <a:pt x="3494" y="3412"/>
                </a:cubicBezTo>
                <a:lnTo>
                  <a:pt x="3159" y="3412"/>
                </a:lnTo>
                <a:cubicBezTo>
                  <a:pt x="3099" y="3412"/>
                  <a:pt x="2980" y="3472"/>
                  <a:pt x="2906" y="3472"/>
                </a:cubicBezTo>
                <a:lnTo>
                  <a:pt x="2667" y="3472"/>
                </a:lnTo>
                <a:cubicBezTo>
                  <a:pt x="2533" y="3532"/>
                  <a:pt x="2473" y="3532"/>
                  <a:pt x="2414" y="3532"/>
                </a:cubicBezTo>
                <a:cubicBezTo>
                  <a:pt x="2235" y="3591"/>
                  <a:pt x="2101" y="3666"/>
                  <a:pt x="1922" y="3666"/>
                </a:cubicBezTo>
                <a:cubicBezTo>
                  <a:pt x="1609" y="3785"/>
                  <a:pt x="1297" y="3904"/>
                  <a:pt x="984" y="4038"/>
                </a:cubicBezTo>
                <a:cubicBezTo>
                  <a:pt x="805" y="4098"/>
                  <a:pt x="671" y="4217"/>
                  <a:pt x="492" y="4276"/>
                </a:cubicBezTo>
                <a:cubicBezTo>
                  <a:pt x="373" y="4336"/>
                  <a:pt x="239" y="4470"/>
                  <a:pt x="60" y="4530"/>
                </a:cubicBezTo>
                <a:cubicBezTo>
                  <a:pt x="60" y="4530"/>
                  <a:pt x="0" y="4589"/>
                  <a:pt x="60" y="4649"/>
                </a:cubicBezTo>
                <a:cubicBezTo>
                  <a:pt x="60" y="4691"/>
                  <a:pt x="89" y="4740"/>
                  <a:pt x="127" y="4740"/>
                </a:cubicBezTo>
                <a:cubicBezTo>
                  <a:pt x="144" y="4740"/>
                  <a:pt x="161" y="4731"/>
                  <a:pt x="179" y="4708"/>
                </a:cubicBezTo>
                <a:cubicBezTo>
                  <a:pt x="492" y="4589"/>
                  <a:pt x="805" y="4470"/>
                  <a:pt x="1118" y="4336"/>
                </a:cubicBezTo>
                <a:cubicBezTo>
                  <a:pt x="1416" y="4217"/>
                  <a:pt x="1729" y="4157"/>
                  <a:pt x="2041" y="4038"/>
                </a:cubicBezTo>
                <a:lnTo>
                  <a:pt x="2235" y="4038"/>
                </a:lnTo>
                <a:cubicBezTo>
                  <a:pt x="2354" y="3964"/>
                  <a:pt x="2414" y="3964"/>
                  <a:pt x="2473" y="3964"/>
                </a:cubicBezTo>
                <a:cubicBezTo>
                  <a:pt x="2533" y="3904"/>
                  <a:pt x="2667" y="3904"/>
                  <a:pt x="2727" y="3904"/>
                </a:cubicBezTo>
                <a:lnTo>
                  <a:pt x="2980" y="3844"/>
                </a:lnTo>
                <a:lnTo>
                  <a:pt x="4023" y="3844"/>
                </a:lnTo>
                <a:cubicBezTo>
                  <a:pt x="4157" y="3725"/>
                  <a:pt x="4157" y="3591"/>
                  <a:pt x="4097" y="3532"/>
                </a:cubicBezTo>
                <a:cubicBezTo>
                  <a:pt x="4023" y="3412"/>
                  <a:pt x="3904" y="3293"/>
                  <a:pt x="3844" y="3159"/>
                </a:cubicBezTo>
                <a:cubicBezTo>
                  <a:pt x="3725" y="3040"/>
                  <a:pt x="3650" y="2846"/>
                  <a:pt x="3591" y="2727"/>
                </a:cubicBezTo>
                <a:cubicBezTo>
                  <a:pt x="3531" y="2667"/>
                  <a:pt x="3472" y="2608"/>
                  <a:pt x="3472" y="2548"/>
                </a:cubicBezTo>
                <a:lnTo>
                  <a:pt x="3352" y="2355"/>
                </a:lnTo>
                <a:lnTo>
                  <a:pt x="3218" y="2101"/>
                </a:lnTo>
                <a:cubicBezTo>
                  <a:pt x="3218" y="2042"/>
                  <a:pt x="3159" y="1982"/>
                  <a:pt x="3159" y="1923"/>
                </a:cubicBezTo>
                <a:lnTo>
                  <a:pt x="3040" y="1669"/>
                </a:lnTo>
                <a:cubicBezTo>
                  <a:pt x="3040" y="1610"/>
                  <a:pt x="2980" y="1550"/>
                  <a:pt x="2980" y="1491"/>
                </a:cubicBezTo>
                <a:lnTo>
                  <a:pt x="2786" y="984"/>
                </a:lnTo>
                <a:cubicBezTo>
                  <a:pt x="2786" y="924"/>
                  <a:pt x="2727" y="865"/>
                  <a:pt x="2727" y="805"/>
                </a:cubicBezTo>
                <a:lnTo>
                  <a:pt x="2667" y="552"/>
                </a:lnTo>
                <a:cubicBezTo>
                  <a:pt x="2667" y="433"/>
                  <a:pt x="2608" y="239"/>
                  <a:pt x="2533" y="120"/>
                </a:cubicBezTo>
                <a:lnTo>
                  <a:pt x="2533" y="60"/>
                </a:lnTo>
                <a:cubicBezTo>
                  <a:pt x="2533" y="60"/>
                  <a:pt x="2473" y="1"/>
                  <a:pt x="2414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2"/>
          <p:cNvSpPr/>
          <p:nvPr/>
        </p:nvSpPr>
        <p:spPr>
          <a:xfrm>
            <a:off x="1564121" y="2222387"/>
            <a:ext cx="206968" cy="208008"/>
          </a:xfrm>
          <a:custGeom>
            <a:avLst/>
            <a:gdLst/>
            <a:ahLst/>
            <a:cxnLst/>
            <a:rect l="l" t="t" r="r" b="b"/>
            <a:pathLst>
              <a:path w="4976" h="5001" extrusionOk="0">
                <a:moveTo>
                  <a:pt x="3595" y="0"/>
                </a:moveTo>
                <a:cubicBezTo>
                  <a:pt x="3580" y="0"/>
                  <a:pt x="3563" y="7"/>
                  <a:pt x="3546" y="25"/>
                </a:cubicBezTo>
                <a:cubicBezTo>
                  <a:pt x="3486" y="25"/>
                  <a:pt x="3412" y="99"/>
                  <a:pt x="3412" y="159"/>
                </a:cubicBezTo>
                <a:lnTo>
                  <a:pt x="3486" y="650"/>
                </a:lnTo>
                <a:cubicBezTo>
                  <a:pt x="3546" y="769"/>
                  <a:pt x="3546" y="844"/>
                  <a:pt x="3546" y="903"/>
                </a:cubicBezTo>
                <a:lnTo>
                  <a:pt x="3605" y="1142"/>
                </a:lnTo>
                <a:cubicBezTo>
                  <a:pt x="3665" y="1335"/>
                  <a:pt x="3665" y="1514"/>
                  <a:pt x="3724" y="1708"/>
                </a:cubicBezTo>
                <a:cubicBezTo>
                  <a:pt x="3784" y="1827"/>
                  <a:pt x="3784" y="2021"/>
                  <a:pt x="3859" y="2200"/>
                </a:cubicBezTo>
                <a:lnTo>
                  <a:pt x="4037" y="2706"/>
                </a:lnTo>
                <a:lnTo>
                  <a:pt x="4156" y="3198"/>
                </a:lnTo>
                <a:cubicBezTo>
                  <a:pt x="4244" y="3401"/>
                  <a:pt x="4324" y="3604"/>
                  <a:pt x="4403" y="3823"/>
                </a:cubicBezTo>
                <a:lnTo>
                  <a:pt x="3546" y="3823"/>
                </a:lnTo>
                <a:cubicBezTo>
                  <a:pt x="3352" y="3883"/>
                  <a:pt x="3173" y="3883"/>
                  <a:pt x="2920" y="3943"/>
                </a:cubicBezTo>
                <a:lnTo>
                  <a:pt x="2667" y="3943"/>
                </a:lnTo>
                <a:cubicBezTo>
                  <a:pt x="2548" y="4002"/>
                  <a:pt x="2488" y="4002"/>
                  <a:pt x="2369" y="4002"/>
                </a:cubicBezTo>
                <a:cubicBezTo>
                  <a:pt x="1996" y="4121"/>
                  <a:pt x="1549" y="4255"/>
                  <a:pt x="1177" y="4375"/>
                </a:cubicBezTo>
                <a:cubicBezTo>
                  <a:pt x="998" y="4434"/>
                  <a:pt x="805" y="4494"/>
                  <a:pt x="626" y="4568"/>
                </a:cubicBezTo>
                <a:cubicBezTo>
                  <a:pt x="432" y="4628"/>
                  <a:pt x="253" y="4687"/>
                  <a:pt x="60" y="4747"/>
                </a:cubicBezTo>
                <a:cubicBezTo>
                  <a:pt x="60" y="4807"/>
                  <a:pt x="0" y="4866"/>
                  <a:pt x="0" y="4941"/>
                </a:cubicBezTo>
                <a:cubicBezTo>
                  <a:pt x="60" y="5000"/>
                  <a:pt x="134" y="5000"/>
                  <a:pt x="194" y="5000"/>
                </a:cubicBezTo>
                <a:cubicBezTo>
                  <a:pt x="566" y="4866"/>
                  <a:pt x="939" y="4747"/>
                  <a:pt x="1311" y="4687"/>
                </a:cubicBezTo>
                <a:cubicBezTo>
                  <a:pt x="1683" y="4568"/>
                  <a:pt x="2056" y="4494"/>
                  <a:pt x="2428" y="4434"/>
                </a:cubicBezTo>
                <a:cubicBezTo>
                  <a:pt x="2548" y="4375"/>
                  <a:pt x="2607" y="4375"/>
                  <a:pt x="2741" y="4375"/>
                </a:cubicBezTo>
                <a:cubicBezTo>
                  <a:pt x="2801" y="4375"/>
                  <a:pt x="2920" y="4315"/>
                  <a:pt x="2980" y="4315"/>
                </a:cubicBezTo>
                <a:cubicBezTo>
                  <a:pt x="3233" y="4315"/>
                  <a:pt x="3412" y="4255"/>
                  <a:pt x="3605" y="4255"/>
                </a:cubicBezTo>
                <a:lnTo>
                  <a:pt x="4410" y="4255"/>
                </a:lnTo>
                <a:lnTo>
                  <a:pt x="4723" y="4315"/>
                </a:lnTo>
                <a:lnTo>
                  <a:pt x="4842" y="4315"/>
                </a:lnTo>
                <a:cubicBezTo>
                  <a:pt x="4901" y="4255"/>
                  <a:pt x="4976" y="4121"/>
                  <a:pt x="4976" y="4002"/>
                </a:cubicBezTo>
                <a:cubicBezTo>
                  <a:pt x="4663" y="3376"/>
                  <a:pt x="4469" y="2706"/>
                  <a:pt x="4231" y="2080"/>
                </a:cubicBezTo>
                <a:cubicBezTo>
                  <a:pt x="4156" y="1887"/>
                  <a:pt x="4097" y="1768"/>
                  <a:pt x="4097" y="1589"/>
                </a:cubicBezTo>
                <a:cubicBezTo>
                  <a:pt x="4037" y="1395"/>
                  <a:pt x="3978" y="1276"/>
                  <a:pt x="3918" y="1082"/>
                </a:cubicBezTo>
                <a:lnTo>
                  <a:pt x="3859" y="844"/>
                </a:lnTo>
                <a:cubicBezTo>
                  <a:pt x="3859" y="769"/>
                  <a:pt x="3784" y="710"/>
                  <a:pt x="3784" y="591"/>
                </a:cubicBezTo>
                <a:lnTo>
                  <a:pt x="3665" y="99"/>
                </a:lnTo>
                <a:cubicBezTo>
                  <a:pt x="3665" y="46"/>
                  <a:pt x="3634" y="0"/>
                  <a:pt x="359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1" name="Google Shape;171;p2"/>
          <p:cNvGrpSpPr/>
          <p:nvPr/>
        </p:nvGrpSpPr>
        <p:grpSpPr>
          <a:xfrm>
            <a:off x="9926516" y="1289454"/>
            <a:ext cx="481817" cy="376212"/>
            <a:chOff x="7289361" y="1060140"/>
            <a:chExt cx="361363" cy="282159"/>
          </a:xfrm>
        </p:grpSpPr>
        <p:sp>
          <p:nvSpPr>
            <p:cNvPr id="172" name="Google Shape;172;p2"/>
            <p:cNvSpPr/>
            <p:nvPr/>
          </p:nvSpPr>
          <p:spPr>
            <a:xfrm>
              <a:off x="7289361" y="1096670"/>
              <a:ext cx="355311" cy="245629"/>
            </a:xfrm>
            <a:custGeom>
              <a:avLst/>
              <a:gdLst/>
              <a:ahLst/>
              <a:cxnLst/>
              <a:rect l="l" t="t" r="r" b="b"/>
              <a:pathLst>
                <a:path w="11390" h="7874" extrusionOk="0">
                  <a:moveTo>
                    <a:pt x="9762" y="1"/>
                  </a:moveTo>
                  <a:cubicBezTo>
                    <a:pt x="7516" y="1"/>
                    <a:pt x="1759" y="1272"/>
                    <a:pt x="842" y="3716"/>
                  </a:cubicBezTo>
                  <a:cubicBezTo>
                    <a:pt x="0" y="6087"/>
                    <a:pt x="1838" y="7873"/>
                    <a:pt x="4313" y="7873"/>
                  </a:cubicBezTo>
                  <a:cubicBezTo>
                    <a:pt x="4948" y="7873"/>
                    <a:pt x="5625" y="7755"/>
                    <a:pt x="6309" y="7500"/>
                  </a:cubicBezTo>
                  <a:cubicBezTo>
                    <a:pt x="9781" y="6263"/>
                    <a:pt x="11390" y="1481"/>
                    <a:pt x="10645" y="185"/>
                  </a:cubicBezTo>
                  <a:cubicBezTo>
                    <a:pt x="10578" y="62"/>
                    <a:pt x="10254" y="1"/>
                    <a:pt x="9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354184" y="1060140"/>
              <a:ext cx="296540" cy="224042"/>
            </a:xfrm>
            <a:custGeom>
              <a:avLst/>
              <a:gdLst/>
              <a:ahLst/>
              <a:cxnLst/>
              <a:rect l="l" t="t" r="r" b="b"/>
              <a:pathLst>
                <a:path w="9506" h="7182" extrusionOk="0">
                  <a:moveTo>
                    <a:pt x="9343" y="0"/>
                  </a:moveTo>
                  <a:cubicBezTo>
                    <a:pt x="9312" y="0"/>
                    <a:pt x="9282" y="15"/>
                    <a:pt x="9252" y="45"/>
                  </a:cubicBezTo>
                  <a:cubicBezTo>
                    <a:pt x="9252" y="45"/>
                    <a:pt x="9133" y="239"/>
                    <a:pt x="8939" y="477"/>
                  </a:cubicBezTo>
                  <a:cubicBezTo>
                    <a:pt x="8880" y="611"/>
                    <a:pt x="8820" y="790"/>
                    <a:pt x="8626" y="984"/>
                  </a:cubicBezTo>
                  <a:cubicBezTo>
                    <a:pt x="8507" y="1162"/>
                    <a:pt x="8388" y="1356"/>
                    <a:pt x="8194" y="1535"/>
                  </a:cubicBezTo>
                  <a:cubicBezTo>
                    <a:pt x="8015" y="1788"/>
                    <a:pt x="7822" y="1967"/>
                    <a:pt x="7583" y="2220"/>
                  </a:cubicBezTo>
                  <a:cubicBezTo>
                    <a:pt x="7509" y="2339"/>
                    <a:pt x="7390" y="2414"/>
                    <a:pt x="7271" y="2533"/>
                  </a:cubicBezTo>
                  <a:cubicBezTo>
                    <a:pt x="7137" y="2652"/>
                    <a:pt x="7017" y="2786"/>
                    <a:pt x="6898" y="2906"/>
                  </a:cubicBezTo>
                  <a:cubicBezTo>
                    <a:pt x="6645" y="3084"/>
                    <a:pt x="6332" y="3338"/>
                    <a:pt x="6094" y="3531"/>
                  </a:cubicBezTo>
                  <a:cubicBezTo>
                    <a:pt x="5781" y="3770"/>
                    <a:pt x="5528" y="3963"/>
                    <a:pt x="5215" y="4202"/>
                  </a:cubicBezTo>
                  <a:cubicBezTo>
                    <a:pt x="4902" y="4395"/>
                    <a:pt x="4604" y="4574"/>
                    <a:pt x="4291" y="4768"/>
                  </a:cubicBezTo>
                  <a:cubicBezTo>
                    <a:pt x="3978" y="4946"/>
                    <a:pt x="3665" y="5140"/>
                    <a:pt x="3412" y="5319"/>
                  </a:cubicBezTo>
                  <a:cubicBezTo>
                    <a:pt x="3114" y="5513"/>
                    <a:pt x="2801" y="5632"/>
                    <a:pt x="2548" y="5825"/>
                  </a:cubicBezTo>
                  <a:cubicBezTo>
                    <a:pt x="2235" y="5945"/>
                    <a:pt x="1997" y="6064"/>
                    <a:pt x="1744" y="6198"/>
                  </a:cubicBezTo>
                  <a:cubicBezTo>
                    <a:pt x="1252" y="6436"/>
                    <a:pt x="805" y="6630"/>
                    <a:pt x="507" y="6749"/>
                  </a:cubicBezTo>
                  <a:cubicBezTo>
                    <a:pt x="254" y="6883"/>
                    <a:pt x="60" y="6943"/>
                    <a:pt x="60" y="6943"/>
                  </a:cubicBezTo>
                  <a:cubicBezTo>
                    <a:pt x="1" y="7002"/>
                    <a:pt x="1" y="7062"/>
                    <a:pt x="1" y="7062"/>
                  </a:cubicBezTo>
                  <a:cubicBezTo>
                    <a:pt x="1" y="7121"/>
                    <a:pt x="60" y="7181"/>
                    <a:pt x="135" y="7181"/>
                  </a:cubicBezTo>
                  <a:cubicBezTo>
                    <a:pt x="135" y="7181"/>
                    <a:pt x="880" y="6943"/>
                    <a:pt x="1863" y="6511"/>
                  </a:cubicBezTo>
                  <a:cubicBezTo>
                    <a:pt x="2116" y="6377"/>
                    <a:pt x="2429" y="6257"/>
                    <a:pt x="2667" y="6138"/>
                  </a:cubicBezTo>
                  <a:cubicBezTo>
                    <a:pt x="2861" y="6064"/>
                    <a:pt x="2980" y="6004"/>
                    <a:pt x="3114" y="5945"/>
                  </a:cubicBezTo>
                  <a:cubicBezTo>
                    <a:pt x="3293" y="5825"/>
                    <a:pt x="3412" y="5766"/>
                    <a:pt x="3606" y="5691"/>
                  </a:cubicBezTo>
                  <a:cubicBezTo>
                    <a:pt x="3919" y="5513"/>
                    <a:pt x="4231" y="5319"/>
                    <a:pt x="4529" y="5140"/>
                  </a:cubicBezTo>
                  <a:cubicBezTo>
                    <a:pt x="4842" y="4946"/>
                    <a:pt x="5155" y="4768"/>
                    <a:pt x="5468" y="4514"/>
                  </a:cubicBezTo>
                  <a:cubicBezTo>
                    <a:pt x="5781" y="4336"/>
                    <a:pt x="6019" y="4082"/>
                    <a:pt x="6332" y="3904"/>
                  </a:cubicBezTo>
                  <a:cubicBezTo>
                    <a:pt x="6645" y="3650"/>
                    <a:pt x="6898" y="3397"/>
                    <a:pt x="7137" y="3159"/>
                  </a:cubicBezTo>
                  <a:cubicBezTo>
                    <a:pt x="7271" y="3025"/>
                    <a:pt x="7390" y="2906"/>
                    <a:pt x="7509" y="2846"/>
                  </a:cubicBezTo>
                  <a:cubicBezTo>
                    <a:pt x="7643" y="2712"/>
                    <a:pt x="7762" y="2593"/>
                    <a:pt x="7881" y="2473"/>
                  </a:cubicBezTo>
                  <a:cubicBezTo>
                    <a:pt x="8075" y="2220"/>
                    <a:pt x="8254" y="1967"/>
                    <a:pt x="8447" y="1788"/>
                  </a:cubicBezTo>
                  <a:cubicBezTo>
                    <a:pt x="8626" y="1535"/>
                    <a:pt x="8760" y="1356"/>
                    <a:pt x="8880" y="1162"/>
                  </a:cubicBezTo>
                  <a:cubicBezTo>
                    <a:pt x="8999" y="984"/>
                    <a:pt x="9133" y="790"/>
                    <a:pt x="9192" y="611"/>
                  </a:cubicBezTo>
                  <a:cubicBezTo>
                    <a:pt x="9371" y="358"/>
                    <a:pt x="9446" y="179"/>
                    <a:pt x="9446" y="179"/>
                  </a:cubicBezTo>
                  <a:cubicBezTo>
                    <a:pt x="9505" y="105"/>
                    <a:pt x="9446" y="45"/>
                    <a:pt x="9446" y="45"/>
                  </a:cubicBezTo>
                  <a:cubicBezTo>
                    <a:pt x="9408" y="15"/>
                    <a:pt x="9375" y="0"/>
                    <a:pt x="934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365820" y="1191191"/>
              <a:ext cx="129678" cy="141781"/>
            </a:xfrm>
            <a:custGeom>
              <a:avLst/>
              <a:gdLst/>
              <a:ahLst/>
              <a:cxnLst/>
              <a:rect l="l" t="t" r="r" b="b"/>
              <a:pathLst>
                <a:path w="4157" h="4545" extrusionOk="0">
                  <a:moveTo>
                    <a:pt x="134" y="1"/>
                  </a:moveTo>
                  <a:cubicBezTo>
                    <a:pt x="60" y="1"/>
                    <a:pt x="0" y="1"/>
                    <a:pt x="0" y="75"/>
                  </a:cubicBezTo>
                  <a:cubicBezTo>
                    <a:pt x="0" y="135"/>
                    <a:pt x="0" y="194"/>
                    <a:pt x="60" y="194"/>
                  </a:cubicBezTo>
                  <a:cubicBezTo>
                    <a:pt x="194" y="313"/>
                    <a:pt x="372" y="373"/>
                    <a:pt x="507" y="448"/>
                  </a:cubicBezTo>
                  <a:cubicBezTo>
                    <a:pt x="685" y="507"/>
                    <a:pt x="804" y="567"/>
                    <a:pt x="998" y="626"/>
                  </a:cubicBezTo>
                  <a:cubicBezTo>
                    <a:pt x="1311" y="745"/>
                    <a:pt x="1624" y="820"/>
                    <a:pt x="1922" y="939"/>
                  </a:cubicBezTo>
                  <a:cubicBezTo>
                    <a:pt x="2115" y="939"/>
                    <a:pt x="2294" y="999"/>
                    <a:pt x="2428" y="999"/>
                  </a:cubicBezTo>
                  <a:cubicBezTo>
                    <a:pt x="2547" y="999"/>
                    <a:pt x="2607" y="1058"/>
                    <a:pt x="2667" y="1058"/>
                  </a:cubicBezTo>
                  <a:lnTo>
                    <a:pt x="3566" y="1058"/>
                  </a:lnTo>
                  <a:cubicBezTo>
                    <a:pt x="3559" y="1077"/>
                    <a:pt x="3553" y="1097"/>
                    <a:pt x="3546" y="1118"/>
                  </a:cubicBezTo>
                  <a:cubicBezTo>
                    <a:pt x="3412" y="1252"/>
                    <a:pt x="3352" y="1431"/>
                    <a:pt x="3292" y="1565"/>
                  </a:cubicBezTo>
                  <a:cubicBezTo>
                    <a:pt x="3233" y="1624"/>
                    <a:pt x="3233" y="1684"/>
                    <a:pt x="3173" y="1803"/>
                  </a:cubicBezTo>
                  <a:lnTo>
                    <a:pt x="3114" y="1997"/>
                  </a:lnTo>
                  <a:cubicBezTo>
                    <a:pt x="3039" y="2176"/>
                    <a:pt x="2980" y="2310"/>
                    <a:pt x="2920" y="2488"/>
                  </a:cubicBezTo>
                  <a:lnTo>
                    <a:pt x="2860" y="2742"/>
                  </a:lnTo>
                  <a:cubicBezTo>
                    <a:pt x="2860" y="2801"/>
                    <a:pt x="2801" y="2861"/>
                    <a:pt x="2801" y="2980"/>
                  </a:cubicBezTo>
                  <a:lnTo>
                    <a:pt x="2741" y="3427"/>
                  </a:lnTo>
                  <a:cubicBezTo>
                    <a:pt x="2741" y="3546"/>
                    <a:pt x="2667" y="3606"/>
                    <a:pt x="2667" y="3665"/>
                  </a:cubicBezTo>
                  <a:lnTo>
                    <a:pt x="2667" y="3919"/>
                  </a:lnTo>
                  <a:cubicBezTo>
                    <a:pt x="2667" y="4097"/>
                    <a:pt x="2607" y="4291"/>
                    <a:pt x="2607" y="4410"/>
                  </a:cubicBezTo>
                  <a:cubicBezTo>
                    <a:pt x="2607" y="4470"/>
                    <a:pt x="2667" y="4544"/>
                    <a:pt x="2741" y="4544"/>
                  </a:cubicBezTo>
                  <a:cubicBezTo>
                    <a:pt x="2801" y="4544"/>
                    <a:pt x="2860" y="4544"/>
                    <a:pt x="2860" y="4470"/>
                  </a:cubicBezTo>
                  <a:cubicBezTo>
                    <a:pt x="2860" y="4291"/>
                    <a:pt x="2920" y="4097"/>
                    <a:pt x="2920" y="3978"/>
                  </a:cubicBezTo>
                  <a:lnTo>
                    <a:pt x="2980" y="3725"/>
                  </a:lnTo>
                  <a:cubicBezTo>
                    <a:pt x="2980" y="3665"/>
                    <a:pt x="3039" y="3606"/>
                    <a:pt x="3039" y="3487"/>
                  </a:cubicBezTo>
                  <a:lnTo>
                    <a:pt x="3173" y="3055"/>
                  </a:lnTo>
                  <a:cubicBezTo>
                    <a:pt x="3173" y="2980"/>
                    <a:pt x="3233" y="2920"/>
                    <a:pt x="3233" y="2801"/>
                  </a:cubicBezTo>
                  <a:lnTo>
                    <a:pt x="3292" y="2608"/>
                  </a:lnTo>
                  <a:cubicBezTo>
                    <a:pt x="3352" y="2548"/>
                    <a:pt x="3352" y="2429"/>
                    <a:pt x="3352" y="2369"/>
                  </a:cubicBezTo>
                  <a:lnTo>
                    <a:pt x="3486" y="2176"/>
                  </a:lnTo>
                  <a:lnTo>
                    <a:pt x="3546" y="1937"/>
                  </a:lnTo>
                  <a:cubicBezTo>
                    <a:pt x="3605" y="1863"/>
                    <a:pt x="3605" y="1803"/>
                    <a:pt x="3665" y="1744"/>
                  </a:cubicBezTo>
                  <a:cubicBezTo>
                    <a:pt x="3724" y="1624"/>
                    <a:pt x="3784" y="1431"/>
                    <a:pt x="3918" y="1312"/>
                  </a:cubicBezTo>
                  <a:cubicBezTo>
                    <a:pt x="3978" y="1192"/>
                    <a:pt x="4037" y="1058"/>
                    <a:pt x="4097" y="939"/>
                  </a:cubicBezTo>
                  <a:cubicBezTo>
                    <a:pt x="4156" y="880"/>
                    <a:pt x="4156" y="820"/>
                    <a:pt x="4156" y="745"/>
                  </a:cubicBezTo>
                  <a:cubicBezTo>
                    <a:pt x="4156" y="626"/>
                    <a:pt x="4037" y="567"/>
                    <a:pt x="3918" y="567"/>
                  </a:cubicBezTo>
                  <a:lnTo>
                    <a:pt x="3665" y="626"/>
                  </a:lnTo>
                  <a:lnTo>
                    <a:pt x="3412" y="626"/>
                  </a:lnTo>
                  <a:cubicBezTo>
                    <a:pt x="3372" y="626"/>
                    <a:pt x="3332" y="653"/>
                    <a:pt x="3292" y="653"/>
                  </a:cubicBezTo>
                  <a:cubicBezTo>
                    <a:pt x="3273" y="653"/>
                    <a:pt x="3253" y="646"/>
                    <a:pt x="3233" y="626"/>
                  </a:cubicBezTo>
                  <a:lnTo>
                    <a:pt x="2488" y="626"/>
                  </a:lnTo>
                  <a:cubicBezTo>
                    <a:pt x="2428" y="626"/>
                    <a:pt x="2369" y="567"/>
                    <a:pt x="2235" y="567"/>
                  </a:cubicBezTo>
                  <a:lnTo>
                    <a:pt x="2056" y="567"/>
                  </a:lnTo>
                  <a:cubicBezTo>
                    <a:pt x="1683" y="507"/>
                    <a:pt x="1371" y="373"/>
                    <a:pt x="1058" y="313"/>
                  </a:cubicBezTo>
                  <a:cubicBezTo>
                    <a:pt x="745" y="254"/>
                    <a:pt x="432" y="135"/>
                    <a:pt x="13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425745" y="1137286"/>
              <a:ext cx="157129" cy="146897"/>
            </a:xfrm>
            <a:custGeom>
              <a:avLst/>
              <a:gdLst/>
              <a:ahLst/>
              <a:cxnLst/>
              <a:rect l="l" t="t" r="r" b="b"/>
              <a:pathLst>
                <a:path w="5037" h="4709" extrusionOk="0">
                  <a:moveTo>
                    <a:pt x="194" y="0"/>
                  </a:moveTo>
                  <a:cubicBezTo>
                    <a:pt x="135" y="0"/>
                    <a:pt x="75" y="0"/>
                    <a:pt x="75" y="60"/>
                  </a:cubicBezTo>
                  <a:cubicBezTo>
                    <a:pt x="1" y="120"/>
                    <a:pt x="75" y="179"/>
                    <a:pt x="135" y="179"/>
                  </a:cubicBezTo>
                  <a:cubicBezTo>
                    <a:pt x="314" y="313"/>
                    <a:pt x="507" y="373"/>
                    <a:pt x="686" y="373"/>
                  </a:cubicBezTo>
                  <a:cubicBezTo>
                    <a:pt x="880" y="433"/>
                    <a:pt x="1059" y="492"/>
                    <a:pt x="1252" y="552"/>
                  </a:cubicBezTo>
                  <a:cubicBezTo>
                    <a:pt x="1625" y="611"/>
                    <a:pt x="2057" y="745"/>
                    <a:pt x="2429" y="805"/>
                  </a:cubicBezTo>
                  <a:lnTo>
                    <a:pt x="2742" y="805"/>
                  </a:lnTo>
                  <a:cubicBezTo>
                    <a:pt x="2861" y="805"/>
                    <a:pt x="2921" y="865"/>
                    <a:pt x="3055" y="865"/>
                  </a:cubicBezTo>
                  <a:lnTo>
                    <a:pt x="4232" y="865"/>
                  </a:lnTo>
                  <a:cubicBezTo>
                    <a:pt x="4341" y="865"/>
                    <a:pt x="4451" y="865"/>
                    <a:pt x="4526" y="818"/>
                  </a:cubicBezTo>
                  <a:lnTo>
                    <a:pt x="4526" y="818"/>
                  </a:lnTo>
                  <a:cubicBezTo>
                    <a:pt x="4464" y="1045"/>
                    <a:pt x="4391" y="1281"/>
                    <a:pt x="4351" y="1490"/>
                  </a:cubicBezTo>
                  <a:lnTo>
                    <a:pt x="4172" y="1982"/>
                  </a:lnTo>
                  <a:lnTo>
                    <a:pt x="4098" y="2473"/>
                  </a:lnTo>
                  <a:cubicBezTo>
                    <a:pt x="4038" y="2667"/>
                    <a:pt x="4038" y="2846"/>
                    <a:pt x="3978" y="3040"/>
                  </a:cubicBezTo>
                  <a:cubicBezTo>
                    <a:pt x="3978" y="3159"/>
                    <a:pt x="3919" y="3352"/>
                    <a:pt x="3919" y="3531"/>
                  </a:cubicBezTo>
                  <a:lnTo>
                    <a:pt x="3859" y="3784"/>
                  </a:lnTo>
                  <a:lnTo>
                    <a:pt x="3859" y="4038"/>
                  </a:lnTo>
                  <a:lnTo>
                    <a:pt x="3800" y="4589"/>
                  </a:lnTo>
                  <a:cubicBezTo>
                    <a:pt x="3800" y="4648"/>
                    <a:pt x="3859" y="4708"/>
                    <a:pt x="3919" y="4708"/>
                  </a:cubicBezTo>
                  <a:cubicBezTo>
                    <a:pt x="3978" y="4708"/>
                    <a:pt x="4038" y="4648"/>
                    <a:pt x="4038" y="4589"/>
                  </a:cubicBezTo>
                  <a:lnTo>
                    <a:pt x="4098" y="4097"/>
                  </a:lnTo>
                  <a:cubicBezTo>
                    <a:pt x="4098" y="4038"/>
                    <a:pt x="4172" y="3904"/>
                    <a:pt x="4172" y="3844"/>
                  </a:cubicBezTo>
                  <a:lnTo>
                    <a:pt x="4232" y="3591"/>
                  </a:lnTo>
                  <a:cubicBezTo>
                    <a:pt x="4232" y="3412"/>
                    <a:pt x="4291" y="3218"/>
                    <a:pt x="4351" y="3099"/>
                  </a:cubicBezTo>
                  <a:cubicBezTo>
                    <a:pt x="4351" y="2920"/>
                    <a:pt x="4410" y="2727"/>
                    <a:pt x="4470" y="2608"/>
                  </a:cubicBezTo>
                  <a:cubicBezTo>
                    <a:pt x="4604" y="1922"/>
                    <a:pt x="4783" y="1237"/>
                    <a:pt x="5036" y="611"/>
                  </a:cubicBezTo>
                  <a:lnTo>
                    <a:pt x="5036" y="492"/>
                  </a:lnTo>
                  <a:cubicBezTo>
                    <a:pt x="4977" y="373"/>
                    <a:pt x="4917" y="313"/>
                    <a:pt x="4783" y="313"/>
                  </a:cubicBezTo>
                  <a:lnTo>
                    <a:pt x="4723" y="313"/>
                  </a:lnTo>
                  <a:lnTo>
                    <a:pt x="4470" y="373"/>
                  </a:lnTo>
                  <a:cubicBezTo>
                    <a:pt x="4410" y="433"/>
                    <a:pt x="4291" y="433"/>
                    <a:pt x="4232" y="433"/>
                  </a:cubicBezTo>
                  <a:lnTo>
                    <a:pt x="2802" y="433"/>
                  </a:lnTo>
                  <a:cubicBezTo>
                    <a:pt x="2682" y="433"/>
                    <a:pt x="2548" y="373"/>
                    <a:pt x="2489" y="373"/>
                  </a:cubicBezTo>
                  <a:cubicBezTo>
                    <a:pt x="2116" y="373"/>
                    <a:pt x="1684" y="313"/>
                    <a:pt x="1312" y="239"/>
                  </a:cubicBezTo>
                  <a:cubicBezTo>
                    <a:pt x="939" y="179"/>
                    <a:pt x="567" y="60"/>
                    <a:pt x="19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2"/>
          <p:cNvSpPr/>
          <p:nvPr/>
        </p:nvSpPr>
        <p:spPr>
          <a:xfrm>
            <a:off x="10642923" y="4404472"/>
            <a:ext cx="521539" cy="429035"/>
          </a:xfrm>
          <a:custGeom>
            <a:avLst/>
            <a:gdLst/>
            <a:ahLst/>
            <a:cxnLst/>
            <a:rect l="l" t="t" r="r" b="b"/>
            <a:pathLst>
              <a:path w="12539" h="10315" extrusionOk="0">
                <a:moveTo>
                  <a:pt x="9230" y="1"/>
                </a:moveTo>
                <a:cubicBezTo>
                  <a:pt x="6986" y="1"/>
                  <a:pt x="4028" y="861"/>
                  <a:pt x="2364" y="3039"/>
                </a:cubicBezTo>
                <a:cubicBezTo>
                  <a:pt x="1" y="6263"/>
                  <a:pt x="1080" y="10315"/>
                  <a:pt x="4496" y="10315"/>
                </a:cubicBezTo>
                <a:cubicBezTo>
                  <a:pt x="4569" y="10315"/>
                  <a:pt x="4643" y="10313"/>
                  <a:pt x="4718" y="10309"/>
                </a:cubicBezTo>
                <a:cubicBezTo>
                  <a:pt x="8382" y="10116"/>
                  <a:pt x="12539" y="1371"/>
                  <a:pt x="11988" y="745"/>
                </a:cubicBezTo>
                <a:cubicBezTo>
                  <a:pt x="11541" y="277"/>
                  <a:pt x="10500" y="1"/>
                  <a:pt x="92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2"/>
          <p:cNvSpPr/>
          <p:nvPr/>
        </p:nvSpPr>
        <p:spPr>
          <a:xfrm>
            <a:off x="10681730" y="4473185"/>
            <a:ext cx="389813" cy="422089"/>
          </a:xfrm>
          <a:custGeom>
            <a:avLst/>
            <a:gdLst/>
            <a:ahLst/>
            <a:cxnLst/>
            <a:rect l="l" t="t" r="r" b="b"/>
            <a:pathLst>
              <a:path w="9372" h="10148" extrusionOk="0">
                <a:moveTo>
                  <a:pt x="9225" y="0"/>
                </a:moveTo>
                <a:cubicBezTo>
                  <a:pt x="9199" y="0"/>
                  <a:pt x="9168" y="9"/>
                  <a:pt x="9133" y="32"/>
                </a:cubicBezTo>
                <a:cubicBezTo>
                  <a:pt x="9133" y="32"/>
                  <a:pt x="8939" y="91"/>
                  <a:pt x="8626" y="270"/>
                </a:cubicBezTo>
                <a:cubicBezTo>
                  <a:pt x="8328" y="464"/>
                  <a:pt x="7822" y="777"/>
                  <a:pt x="7271" y="1149"/>
                </a:cubicBezTo>
                <a:cubicBezTo>
                  <a:pt x="6764" y="1447"/>
                  <a:pt x="6153" y="1894"/>
                  <a:pt x="5528" y="2386"/>
                </a:cubicBezTo>
                <a:cubicBezTo>
                  <a:pt x="5215" y="2639"/>
                  <a:pt x="4842" y="2937"/>
                  <a:pt x="4529" y="3190"/>
                </a:cubicBezTo>
                <a:cubicBezTo>
                  <a:pt x="4231" y="3503"/>
                  <a:pt x="3919" y="3816"/>
                  <a:pt x="3606" y="4054"/>
                </a:cubicBezTo>
                <a:cubicBezTo>
                  <a:pt x="3352" y="4367"/>
                  <a:pt x="3040" y="4739"/>
                  <a:pt x="2742" y="5052"/>
                </a:cubicBezTo>
                <a:cubicBezTo>
                  <a:pt x="2488" y="5365"/>
                  <a:pt x="2235" y="5678"/>
                  <a:pt x="1997" y="5991"/>
                </a:cubicBezTo>
                <a:cubicBezTo>
                  <a:pt x="1863" y="6169"/>
                  <a:pt x="1744" y="6363"/>
                  <a:pt x="1624" y="6482"/>
                </a:cubicBezTo>
                <a:cubicBezTo>
                  <a:pt x="1490" y="6661"/>
                  <a:pt x="1431" y="6795"/>
                  <a:pt x="1312" y="6974"/>
                </a:cubicBezTo>
                <a:cubicBezTo>
                  <a:pt x="1118" y="7287"/>
                  <a:pt x="939" y="7600"/>
                  <a:pt x="805" y="7912"/>
                </a:cubicBezTo>
                <a:cubicBezTo>
                  <a:pt x="745" y="8032"/>
                  <a:pt x="686" y="8151"/>
                  <a:pt x="626" y="8345"/>
                </a:cubicBezTo>
                <a:cubicBezTo>
                  <a:pt x="567" y="8464"/>
                  <a:pt x="507" y="8598"/>
                  <a:pt x="433" y="8717"/>
                </a:cubicBezTo>
                <a:cubicBezTo>
                  <a:pt x="313" y="8970"/>
                  <a:pt x="254" y="9149"/>
                  <a:pt x="194" y="9343"/>
                </a:cubicBezTo>
                <a:cubicBezTo>
                  <a:pt x="135" y="9521"/>
                  <a:pt x="135" y="9641"/>
                  <a:pt x="60" y="9775"/>
                </a:cubicBezTo>
                <a:cubicBezTo>
                  <a:pt x="60" y="9834"/>
                  <a:pt x="1" y="9894"/>
                  <a:pt x="1" y="9894"/>
                </a:cubicBezTo>
                <a:cubicBezTo>
                  <a:pt x="1" y="10013"/>
                  <a:pt x="60" y="10088"/>
                  <a:pt x="135" y="10147"/>
                </a:cubicBezTo>
                <a:cubicBezTo>
                  <a:pt x="194" y="10147"/>
                  <a:pt x="313" y="10147"/>
                  <a:pt x="373" y="10013"/>
                </a:cubicBezTo>
                <a:cubicBezTo>
                  <a:pt x="373" y="10013"/>
                  <a:pt x="433" y="9834"/>
                  <a:pt x="567" y="9462"/>
                </a:cubicBezTo>
                <a:cubicBezTo>
                  <a:pt x="626" y="9343"/>
                  <a:pt x="745" y="9089"/>
                  <a:pt x="879" y="8896"/>
                </a:cubicBezTo>
                <a:cubicBezTo>
                  <a:pt x="939" y="8777"/>
                  <a:pt x="999" y="8657"/>
                  <a:pt x="1058" y="8523"/>
                </a:cubicBezTo>
                <a:cubicBezTo>
                  <a:pt x="1118" y="8404"/>
                  <a:pt x="1177" y="8285"/>
                  <a:pt x="1252" y="8151"/>
                </a:cubicBezTo>
                <a:cubicBezTo>
                  <a:pt x="1431" y="7853"/>
                  <a:pt x="1624" y="7600"/>
                  <a:pt x="1803" y="7287"/>
                </a:cubicBezTo>
                <a:cubicBezTo>
                  <a:pt x="1997" y="6974"/>
                  <a:pt x="2235" y="6661"/>
                  <a:pt x="2488" y="6363"/>
                </a:cubicBezTo>
                <a:cubicBezTo>
                  <a:pt x="2667" y="6050"/>
                  <a:pt x="2980" y="5737"/>
                  <a:pt x="3233" y="5425"/>
                </a:cubicBezTo>
                <a:cubicBezTo>
                  <a:pt x="3487" y="5171"/>
                  <a:pt x="3785" y="4873"/>
                  <a:pt x="4097" y="4561"/>
                </a:cubicBezTo>
                <a:cubicBezTo>
                  <a:pt x="4410" y="4248"/>
                  <a:pt x="4663" y="3935"/>
                  <a:pt x="4976" y="3682"/>
                </a:cubicBezTo>
                <a:cubicBezTo>
                  <a:pt x="5274" y="3384"/>
                  <a:pt x="5587" y="3130"/>
                  <a:pt x="5900" y="2877"/>
                </a:cubicBezTo>
                <a:cubicBezTo>
                  <a:pt x="6526" y="2386"/>
                  <a:pt x="7077" y="1894"/>
                  <a:pt x="7583" y="1521"/>
                </a:cubicBezTo>
                <a:cubicBezTo>
                  <a:pt x="8075" y="1149"/>
                  <a:pt x="8507" y="836"/>
                  <a:pt x="8820" y="643"/>
                </a:cubicBezTo>
                <a:cubicBezTo>
                  <a:pt x="9133" y="464"/>
                  <a:pt x="9311" y="330"/>
                  <a:pt x="9311" y="330"/>
                </a:cubicBezTo>
                <a:cubicBezTo>
                  <a:pt x="9371" y="270"/>
                  <a:pt x="9371" y="210"/>
                  <a:pt x="9371" y="91"/>
                </a:cubicBezTo>
                <a:cubicBezTo>
                  <a:pt x="9329" y="50"/>
                  <a:pt x="9288" y="0"/>
                  <a:pt x="922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2"/>
          <p:cNvSpPr/>
          <p:nvPr/>
        </p:nvSpPr>
        <p:spPr>
          <a:xfrm>
            <a:off x="10870105" y="4424895"/>
            <a:ext cx="209464" cy="202643"/>
          </a:xfrm>
          <a:custGeom>
            <a:avLst/>
            <a:gdLst/>
            <a:ahLst/>
            <a:cxnLst/>
            <a:rect l="l" t="t" r="r" b="b"/>
            <a:pathLst>
              <a:path w="5036" h="4872" extrusionOk="0">
                <a:moveTo>
                  <a:pt x="939" y="1"/>
                </a:moveTo>
                <a:cubicBezTo>
                  <a:pt x="879" y="1"/>
                  <a:pt x="745" y="75"/>
                  <a:pt x="745" y="195"/>
                </a:cubicBezTo>
                <a:lnTo>
                  <a:pt x="745" y="746"/>
                </a:lnTo>
                <a:lnTo>
                  <a:pt x="745" y="999"/>
                </a:lnTo>
                <a:lnTo>
                  <a:pt x="745" y="1312"/>
                </a:lnTo>
                <a:lnTo>
                  <a:pt x="686" y="1804"/>
                </a:lnTo>
                <a:lnTo>
                  <a:pt x="686" y="2116"/>
                </a:lnTo>
                <a:lnTo>
                  <a:pt x="626" y="2370"/>
                </a:lnTo>
                <a:cubicBezTo>
                  <a:pt x="626" y="2429"/>
                  <a:pt x="626" y="2548"/>
                  <a:pt x="566" y="2608"/>
                </a:cubicBezTo>
                <a:lnTo>
                  <a:pt x="507" y="2861"/>
                </a:lnTo>
                <a:lnTo>
                  <a:pt x="447" y="3174"/>
                </a:lnTo>
                <a:cubicBezTo>
                  <a:pt x="447" y="3234"/>
                  <a:pt x="447" y="3293"/>
                  <a:pt x="373" y="3427"/>
                </a:cubicBezTo>
                <a:lnTo>
                  <a:pt x="313" y="3666"/>
                </a:lnTo>
                <a:cubicBezTo>
                  <a:pt x="313" y="3725"/>
                  <a:pt x="254" y="3859"/>
                  <a:pt x="254" y="3919"/>
                </a:cubicBezTo>
                <a:cubicBezTo>
                  <a:pt x="194" y="4038"/>
                  <a:pt x="194" y="4098"/>
                  <a:pt x="134" y="4172"/>
                </a:cubicBezTo>
                <a:cubicBezTo>
                  <a:pt x="134" y="4232"/>
                  <a:pt x="75" y="4351"/>
                  <a:pt x="75" y="4411"/>
                </a:cubicBezTo>
                <a:cubicBezTo>
                  <a:pt x="0" y="4470"/>
                  <a:pt x="0" y="4604"/>
                  <a:pt x="0" y="4664"/>
                </a:cubicBezTo>
                <a:cubicBezTo>
                  <a:pt x="55" y="4796"/>
                  <a:pt x="168" y="4871"/>
                  <a:pt x="301" y="4871"/>
                </a:cubicBezTo>
                <a:cubicBezTo>
                  <a:pt x="348" y="4871"/>
                  <a:pt x="397" y="4862"/>
                  <a:pt x="447" y="4843"/>
                </a:cubicBezTo>
                <a:lnTo>
                  <a:pt x="686" y="4783"/>
                </a:lnTo>
                <a:cubicBezTo>
                  <a:pt x="820" y="4723"/>
                  <a:pt x="879" y="4723"/>
                  <a:pt x="939" y="4723"/>
                </a:cubicBezTo>
                <a:cubicBezTo>
                  <a:pt x="1058" y="4664"/>
                  <a:pt x="1118" y="4664"/>
                  <a:pt x="1252" y="4664"/>
                </a:cubicBezTo>
                <a:cubicBezTo>
                  <a:pt x="1311" y="4604"/>
                  <a:pt x="1371" y="4604"/>
                  <a:pt x="1490" y="4604"/>
                </a:cubicBezTo>
                <a:lnTo>
                  <a:pt x="1743" y="4545"/>
                </a:lnTo>
                <a:lnTo>
                  <a:pt x="3665" y="4545"/>
                </a:lnTo>
                <a:cubicBezTo>
                  <a:pt x="4038" y="4604"/>
                  <a:pt x="4410" y="4664"/>
                  <a:pt x="4782" y="4664"/>
                </a:cubicBezTo>
                <a:cubicBezTo>
                  <a:pt x="4822" y="4681"/>
                  <a:pt x="4855" y="4689"/>
                  <a:pt x="4882" y="4689"/>
                </a:cubicBezTo>
                <a:cubicBezTo>
                  <a:pt x="4946" y="4689"/>
                  <a:pt x="4976" y="4646"/>
                  <a:pt x="4976" y="4604"/>
                </a:cubicBezTo>
                <a:cubicBezTo>
                  <a:pt x="5036" y="4470"/>
                  <a:pt x="4976" y="4411"/>
                  <a:pt x="4917" y="4351"/>
                </a:cubicBezTo>
                <a:cubicBezTo>
                  <a:pt x="4723" y="4291"/>
                  <a:pt x="4544" y="4232"/>
                  <a:pt x="4350" y="4172"/>
                </a:cubicBezTo>
                <a:cubicBezTo>
                  <a:pt x="4172" y="4172"/>
                  <a:pt x="3978" y="4098"/>
                  <a:pt x="3725" y="4038"/>
                </a:cubicBezTo>
                <a:cubicBezTo>
                  <a:pt x="3546" y="4038"/>
                  <a:pt x="3352" y="3979"/>
                  <a:pt x="3174" y="3979"/>
                </a:cubicBezTo>
                <a:cubicBezTo>
                  <a:pt x="2980" y="3979"/>
                  <a:pt x="2801" y="3919"/>
                  <a:pt x="2607" y="3919"/>
                </a:cubicBezTo>
                <a:lnTo>
                  <a:pt x="1684" y="3919"/>
                </a:lnTo>
                <a:lnTo>
                  <a:pt x="1431" y="3979"/>
                </a:lnTo>
                <a:lnTo>
                  <a:pt x="1118" y="3979"/>
                </a:lnTo>
                <a:cubicBezTo>
                  <a:pt x="1025" y="4025"/>
                  <a:pt x="932" y="4035"/>
                  <a:pt x="868" y="4037"/>
                </a:cubicBezTo>
                <a:lnTo>
                  <a:pt x="868" y="4037"/>
                </a:lnTo>
                <a:cubicBezTo>
                  <a:pt x="940" y="3922"/>
                  <a:pt x="948" y="3769"/>
                  <a:pt x="999" y="3606"/>
                </a:cubicBezTo>
                <a:cubicBezTo>
                  <a:pt x="999" y="3487"/>
                  <a:pt x="1058" y="3427"/>
                  <a:pt x="1058" y="3293"/>
                </a:cubicBezTo>
                <a:lnTo>
                  <a:pt x="1118" y="2980"/>
                </a:lnTo>
                <a:cubicBezTo>
                  <a:pt x="1192" y="2802"/>
                  <a:pt x="1192" y="2608"/>
                  <a:pt x="1192" y="2429"/>
                </a:cubicBezTo>
                <a:lnTo>
                  <a:pt x="1252" y="2176"/>
                </a:lnTo>
                <a:lnTo>
                  <a:pt x="1252" y="1863"/>
                </a:lnTo>
                <a:lnTo>
                  <a:pt x="1252" y="1312"/>
                </a:lnTo>
                <a:lnTo>
                  <a:pt x="1252" y="999"/>
                </a:lnTo>
                <a:lnTo>
                  <a:pt x="1192" y="686"/>
                </a:lnTo>
                <a:cubicBezTo>
                  <a:pt x="1192" y="507"/>
                  <a:pt x="1118" y="314"/>
                  <a:pt x="1118" y="135"/>
                </a:cubicBezTo>
                <a:cubicBezTo>
                  <a:pt x="1118" y="75"/>
                  <a:pt x="1058" y="1"/>
                  <a:pt x="939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2"/>
          <p:cNvSpPr/>
          <p:nvPr/>
        </p:nvSpPr>
        <p:spPr>
          <a:xfrm>
            <a:off x="10756724" y="4525926"/>
            <a:ext cx="245401" cy="220029"/>
          </a:xfrm>
          <a:custGeom>
            <a:avLst/>
            <a:gdLst/>
            <a:ahLst/>
            <a:cxnLst/>
            <a:rect l="l" t="t" r="r" b="b"/>
            <a:pathLst>
              <a:path w="5900" h="5290" extrusionOk="0">
                <a:moveTo>
                  <a:pt x="492" y="0"/>
                </a:moveTo>
                <a:cubicBezTo>
                  <a:pt x="373" y="0"/>
                  <a:pt x="313" y="119"/>
                  <a:pt x="313" y="179"/>
                </a:cubicBezTo>
                <a:lnTo>
                  <a:pt x="313" y="805"/>
                </a:lnTo>
                <a:lnTo>
                  <a:pt x="313" y="1058"/>
                </a:lnTo>
                <a:lnTo>
                  <a:pt x="313" y="1371"/>
                </a:lnTo>
                <a:lnTo>
                  <a:pt x="313" y="1982"/>
                </a:lnTo>
                <a:cubicBezTo>
                  <a:pt x="253" y="2175"/>
                  <a:pt x="253" y="2354"/>
                  <a:pt x="253" y="2548"/>
                </a:cubicBezTo>
                <a:cubicBezTo>
                  <a:pt x="194" y="3352"/>
                  <a:pt x="119" y="4157"/>
                  <a:pt x="0" y="4901"/>
                </a:cubicBezTo>
                <a:lnTo>
                  <a:pt x="0" y="5095"/>
                </a:lnTo>
                <a:cubicBezTo>
                  <a:pt x="97" y="5192"/>
                  <a:pt x="244" y="5290"/>
                  <a:pt x="360" y="5290"/>
                </a:cubicBezTo>
                <a:cubicBezTo>
                  <a:pt x="386" y="5290"/>
                  <a:pt x="410" y="5285"/>
                  <a:pt x="432" y="5274"/>
                </a:cubicBezTo>
                <a:lnTo>
                  <a:pt x="492" y="5274"/>
                </a:lnTo>
                <a:lnTo>
                  <a:pt x="745" y="5155"/>
                </a:lnTo>
                <a:cubicBezTo>
                  <a:pt x="864" y="5095"/>
                  <a:pt x="939" y="5095"/>
                  <a:pt x="1058" y="5021"/>
                </a:cubicBezTo>
                <a:cubicBezTo>
                  <a:pt x="1177" y="5021"/>
                  <a:pt x="1237" y="4961"/>
                  <a:pt x="1371" y="4961"/>
                </a:cubicBezTo>
                <a:cubicBezTo>
                  <a:pt x="1490" y="4901"/>
                  <a:pt x="1549" y="4901"/>
                  <a:pt x="1684" y="4901"/>
                </a:cubicBezTo>
                <a:cubicBezTo>
                  <a:pt x="1922" y="4842"/>
                  <a:pt x="2116" y="4842"/>
                  <a:pt x="2354" y="4782"/>
                </a:cubicBezTo>
                <a:cubicBezTo>
                  <a:pt x="2428" y="4782"/>
                  <a:pt x="2548" y="4782"/>
                  <a:pt x="2667" y="4723"/>
                </a:cubicBezTo>
                <a:lnTo>
                  <a:pt x="2980" y="4723"/>
                </a:lnTo>
                <a:cubicBezTo>
                  <a:pt x="3471" y="4648"/>
                  <a:pt x="3918" y="4648"/>
                  <a:pt x="4350" y="4648"/>
                </a:cubicBezTo>
                <a:lnTo>
                  <a:pt x="5706" y="4648"/>
                </a:lnTo>
                <a:cubicBezTo>
                  <a:pt x="5780" y="4648"/>
                  <a:pt x="5840" y="4589"/>
                  <a:pt x="5900" y="4529"/>
                </a:cubicBezTo>
                <a:cubicBezTo>
                  <a:pt x="5900" y="4410"/>
                  <a:pt x="5840" y="4350"/>
                  <a:pt x="5706" y="4276"/>
                </a:cubicBezTo>
                <a:cubicBezTo>
                  <a:pt x="5527" y="4276"/>
                  <a:pt x="5274" y="4216"/>
                  <a:pt x="5036" y="4216"/>
                </a:cubicBezTo>
                <a:cubicBezTo>
                  <a:pt x="4842" y="4157"/>
                  <a:pt x="4589" y="4157"/>
                  <a:pt x="4350" y="4157"/>
                </a:cubicBezTo>
                <a:cubicBezTo>
                  <a:pt x="4097" y="4157"/>
                  <a:pt x="3918" y="4097"/>
                  <a:pt x="3665" y="4097"/>
                </a:cubicBezTo>
                <a:lnTo>
                  <a:pt x="2980" y="4097"/>
                </a:lnTo>
                <a:cubicBezTo>
                  <a:pt x="2860" y="4097"/>
                  <a:pt x="2726" y="4157"/>
                  <a:pt x="2607" y="4157"/>
                </a:cubicBezTo>
                <a:lnTo>
                  <a:pt x="2294" y="4157"/>
                </a:lnTo>
                <a:lnTo>
                  <a:pt x="1922" y="4216"/>
                </a:lnTo>
                <a:cubicBezTo>
                  <a:pt x="1803" y="4216"/>
                  <a:pt x="1684" y="4216"/>
                  <a:pt x="1549" y="4276"/>
                </a:cubicBezTo>
                <a:cubicBezTo>
                  <a:pt x="1430" y="4276"/>
                  <a:pt x="1371" y="4276"/>
                  <a:pt x="1237" y="4350"/>
                </a:cubicBezTo>
                <a:cubicBezTo>
                  <a:pt x="1117" y="4350"/>
                  <a:pt x="998" y="4350"/>
                  <a:pt x="864" y="4410"/>
                </a:cubicBezTo>
                <a:cubicBezTo>
                  <a:pt x="807" y="4438"/>
                  <a:pt x="751" y="4453"/>
                  <a:pt x="700" y="4467"/>
                </a:cubicBezTo>
                <a:lnTo>
                  <a:pt x="700" y="4467"/>
                </a:lnTo>
                <a:cubicBezTo>
                  <a:pt x="727" y="4244"/>
                  <a:pt x="745" y="4023"/>
                  <a:pt x="745" y="3784"/>
                </a:cubicBezTo>
                <a:lnTo>
                  <a:pt x="805" y="3158"/>
                </a:lnTo>
                <a:lnTo>
                  <a:pt x="805" y="2607"/>
                </a:lnTo>
                <a:lnTo>
                  <a:pt x="805" y="1982"/>
                </a:lnTo>
                <a:lnTo>
                  <a:pt x="805" y="1371"/>
                </a:lnTo>
                <a:lnTo>
                  <a:pt x="745" y="1058"/>
                </a:lnTo>
                <a:lnTo>
                  <a:pt x="745" y="745"/>
                </a:lnTo>
                <a:cubicBezTo>
                  <a:pt x="745" y="551"/>
                  <a:pt x="685" y="373"/>
                  <a:pt x="685" y="179"/>
                </a:cubicBezTo>
                <a:cubicBezTo>
                  <a:pt x="626" y="60"/>
                  <a:pt x="566" y="0"/>
                  <a:pt x="49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2"/>
          <p:cNvSpPr/>
          <p:nvPr/>
        </p:nvSpPr>
        <p:spPr>
          <a:xfrm>
            <a:off x="1535589" y="2701126"/>
            <a:ext cx="189041" cy="188417"/>
          </a:xfrm>
          <a:custGeom>
            <a:avLst/>
            <a:gdLst/>
            <a:ahLst/>
            <a:cxnLst/>
            <a:rect l="l" t="t" r="r" b="b"/>
            <a:pathLst>
              <a:path w="4545" h="4530" extrusionOk="0">
                <a:moveTo>
                  <a:pt x="1937" y="1684"/>
                </a:moveTo>
                <a:cubicBezTo>
                  <a:pt x="1937" y="1684"/>
                  <a:pt x="2116" y="1743"/>
                  <a:pt x="2310" y="1922"/>
                </a:cubicBezTo>
                <a:cubicBezTo>
                  <a:pt x="2429" y="1997"/>
                  <a:pt x="2548" y="2056"/>
                  <a:pt x="2682" y="2176"/>
                </a:cubicBezTo>
                <a:lnTo>
                  <a:pt x="3055" y="2548"/>
                </a:lnTo>
                <a:cubicBezTo>
                  <a:pt x="3174" y="2667"/>
                  <a:pt x="3293" y="2801"/>
                  <a:pt x="3353" y="2920"/>
                </a:cubicBezTo>
                <a:cubicBezTo>
                  <a:pt x="3427" y="2980"/>
                  <a:pt x="3487" y="3040"/>
                  <a:pt x="3487" y="3114"/>
                </a:cubicBezTo>
                <a:cubicBezTo>
                  <a:pt x="3546" y="3233"/>
                  <a:pt x="3546" y="3293"/>
                  <a:pt x="3606" y="3352"/>
                </a:cubicBezTo>
                <a:lnTo>
                  <a:pt x="3606" y="3546"/>
                </a:lnTo>
                <a:cubicBezTo>
                  <a:pt x="3666" y="3546"/>
                  <a:pt x="3666" y="3606"/>
                  <a:pt x="3666" y="3665"/>
                </a:cubicBezTo>
                <a:lnTo>
                  <a:pt x="3666" y="3784"/>
                </a:lnTo>
                <a:cubicBezTo>
                  <a:pt x="3666" y="3784"/>
                  <a:pt x="3666" y="3859"/>
                  <a:pt x="3606" y="3859"/>
                </a:cubicBezTo>
                <a:lnTo>
                  <a:pt x="3546" y="3784"/>
                </a:lnTo>
                <a:lnTo>
                  <a:pt x="3546" y="3665"/>
                </a:lnTo>
                <a:cubicBezTo>
                  <a:pt x="3546" y="3665"/>
                  <a:pt x="3546" y="3606"/>
                  <a:pt x="3487" y="3546"/>
                </a:cubicBezTo>
                <a:cubicBezTo>
                  <a:pt x="3487" y="3486"/>
                  <a:pt x="3427" y="3486"/>
                  <a:pt x="3427" y="3412"/>
                </a:cubicBezTo>
                <a:cubicBezTo>
                  <a:pt x="3427" y="3352"/>
                  <a:pt x="3353" y="3293"/>
                  <a:pt x="3353" y="3233"/>
                </a:cubicBezTo>
                <a:cubicBezTo>
                  <a:pt x="3293" y="3174"/>
                  <a:pt x="3234" y="3114"/>
                  <a:pt x="3234" y="3040"/>
                </a:cubicBezTo>
                <a:cubicBezTo>
                  <a:pt x="3114" y="2920"/>
                  <a:pt x="2980" y="2801"/>
                  <a:pt x="2921" y="2667"/>
                </a:cubicBezTo>
                <a:cubicBezTo>
                  <a:pt x="2682" y="2429"/>
                  <a:pt x="2429" y="2176"/>
                  <a:pt x="2235" y="2056"/>
                </a:cubicBezTo>
                <a:cubicBezTo>
                  <a:pt x="1997" y="1863"/>
                  <a:pt x="1863" y="1803"/>
                  <a:pt x="1863" y="1803"/>
                </a:cubicBezTo>
                <a:lnTo>
                  <a:pt x="1863" y="1684"/>
                </a:lnTo>
                <a:close/>
                <a:moveTo>
                  <a:pt x="2310" y="0"/>
                </a:moveTo>
                <a:cubicBezTo>
                  <a:pt x="194" y="60"/>
                  <a:pt x="1" y="2488"/>
                  <a:pt x="567" y="3293"/>
                </a:cubicBezTo>
                <a:cubicBezTo>
                  <a:pt x="1312" y="4470"/>
                  <a:pt x="2369" y="4529"/>
                  <a:pt x="2801" y="4529"/>
                </a:cubicBezTo>
                <a:lnTo>
                  <a:pt x="2921" y="4529"/>
                </a:lnTo>
                <a:cubicBezTo>
                  <a:pt x="3293" y="4529"/>
                  <a:pt x="4232" y="4097"/>
                  <a:pt x="4545" y="3486"/>
                </a:cubicBezTo>
                <a:cubicBezTo>
                  <a:pt x="4291" y="3352"/>
                  <a:pt x="4038" y="3293"/>
                  <a:pt x="3978" y="3174"/>
                </a:cubicBezTo>
                <a:cubicBezTo>
                  <a:pt x="3978" y="3174"/>
                  <a:pt x="2801" y="2369"/>
                  <a:pt x="3055" y="626"/>
                </a:cubicBezTo>
                <a:cubicBezTo>
                  <a:pt x="3055" y="507"/>
                  <a:pt x="3114" y="313"/>
                  <a:pt x="3234" y="194"/>
                </a:cubicBezTo>
                <a:cubicBezTo>
                  <a:pt x="2980" y="60"/>
                  <a:pt x="2742" y="0"/>
                  <a:pt x="2369" y="0"/>
                </a:cubicBezTo>
                <a:close/>
              </a:path>
            </a:pathLst>
          </a:custGeom>
          <a:solidFill>
            <a:srgbClr val="DAE6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"/>
          <p:cNvSpPr/>
          <p:nvPr/>
        </p:nvSpPr>
        <p:spPr>
          <a:xfrm>
            <a:off x="1613035" y="2771127"/>
            <a:ext cx="75035" cy="90507"/>
          </a:xfrm>
          <a:custGeom>
            <a:avLst/>
            <a:gdLst/>
            <a:ahLst/>
            <a:cxnLst/>
            <a:rect l="l" t="t" r="r" b="b"/>
            <a:pathLst>
              <a:path w="1804" h="2176" extrusionOk="0">
                <a:moveTo>
                  <a:pt x="1" y="1"/>
                </a:moveTo>
                <a:lnTo>
                  <a:pt x="1" y="120"/>
                </a:lnTo>
                <a:cubicBezTo>
                  <a:pt x="1" y="120"/>
                  <a:pt x="135" y="180"/>
                  <a:pt x="373" y="373"/>
                </a:cubicBezTo>
                <a:cubicBezTo>
                  <a:pt x="567" y="493"/>
                  <a:pt x="820" y="746"/>
                  <a:pt x="1059" y="984"/>
                </a:cubicBezTo>
                <a:cubicBezTo>
                  <a:pt x="1118" y="1118"/>
                  <a:pt x="1252" y="1237"/>
                  <a:pt x="1372" y="1357"/>
                </a:cubicBezTo>
                <a:cubicBezTo>
                  <a:pt x="1372" y="1431"/>
                  <a:pt x="1431" y="1491"/>
                  <a:pt x="1491" y="1550"/>
                </a:cubicBezTo>
                <a:cubicBezTo>
                  <a:pt x="1491" y="1610"/>
                  <a:pt x="1565" y="1669"/>
                  <a:pt x="1565" y="1729"/>
                </a:cubicBezTo>
                <a:cubicBezTo>
                  <a:pt x="1565" y="1803"/>
                  <a:pt x="1625" y="1803"/>
                  <a:pt x="1625" y="1863"/>
                </a:cubicBezTo>
                <a:cubicBezTo>
                  <a:pt x="1684" y="1923"/>
                  <a:pt x="1684" y="1982"/>
                  <a:pt x="1684" y="1982"/>
                </a:cubicBezTo>
                <a:lnTo>
                  <a:pt x="1684" y="2101"/>
                </a:lnTo>
                <a:cubicBezTo>
                  <a:pt x="1684" y="2176"/>
                  <a:pt x="1744" y="2176"/>
                  <a:pt x="1744" y="2176"/>
                </a:cubicBezTo>
                <a:cubicBezTo>
                  <a:pt x="1804" y="2176"/>
                  <a:pt x="1804" y="2101"/>
                  <a:pt x="1804" y="2101"/>
                </a:cubicBezTo>
                <a:lnTo>
                  <a:pt x="1804" y="1982"/>
                </a:lnTo>
                <a:cubicBezTo>
                  <a:pt x="1804" y="1923"/>
                  <a:pt x="1804" y="1863"/>
                  <a:pt x="1744" y="1863"/>
                </a:cubicBezTo>
                <a:lnTo>
                  <a:pt x="1744" y="1669"/>
                </a:lnTo>
                <a:cubicBezTo>
                  <a:pt x="1684" y="1610"/>
                  <a:pt x="1684" y="1550"/>
                  <a:pt x="1625" y="1431"/>
                </a:cubicBezTo>
                <a:cubicBezTo>
                  <a:pt x="1625" y="1357"/>
                  <a:pt x="1565" y="1297"/>
                  <a:pt x="1491" y="1237"/>
                </a:cubicBezTo>
                <a:cubicBezTo>
                  <a:pt x="1431" y="1118"/>
                  <a:pt x="1312" y="984"/>
                  <a:pt x="1193" y="865"/>
                </a:cubicBezTo>
                <a:lnTo>
                  <a:pt x="820" y="493"/>
                </a:lnTo>
                <a:cubicBezTo>
                  <a:pt x="686" y="373"/>
                  <a:pt x="567" y="314"/>
                  <a:pt x="448" y="239"/>
                </a:cubicBezTo>
                <a:cubicBezTo>
                  <a:pt x="254" y="60"/>
                  <a:pt x="75" y="1"/>
                  <a:pt x="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"/>
          <p:cNvSpPr/>
          <p:nvPr/>
        </p:nvSpPr>
        <p:spPr>
          <a:xfrm>
            <a:off x="1670061" y="2654666"/>
            <a:ext cx="214455" cy="196445"/>
          </a:xfrm>
          <a:custGeom>
            <a:avLst/>
            <a:gdLst/>
            <a:ahLst/>
            <a:cxnLst/>
            <a:rect l="l" t="t" r="r" b="b"/>
            <a:pathLst>
              <a:path w="5156" h="4723" extrusionOk="0">
                <a:moveTo>
                  <a:pt x="1982" y="0"/>
                </a:moveTo>
                <a:cubicBezTo>
                  <a:pt x="1118" y="0"/>
                  <a:pt x="313" y="685"/>
                  <a:pt x="1" y="1311"/>
                </a:cubicBezTo>
                <a:cubicBezTo>
                  <a:pt x="1490" y="1862"/>
                  <a:pt x="1490" y="4097"/>
                  <a:pt x="1490" y="4097"/>
                </a:cubicBezTo>
                <a:cubicBezTo>
                  <a:pt x="1490" y="4231"/>
                  <a:pt x="1431" y="4410"/>
                  <a:pt x="1312" y="4603"/>
                </a:cubicBezTo>
                <a:cubicBezTo>
                  <a:pt x="1550" y="4663"/>
                  <a:pt x="1803" y="4723"/>
                  <a:pt x="2116" y="4723"/>
                </a:cubicBezTo>
                <a:cubicBezTo>
                  <a:pt x="2488" y="4723"/>
                  <a:pt x="2861" y="4603"/>
                  <a:pt x="3099" y="4350"/>
                </a:cubicBezTo>
                <a:cubicBezTo>
                  <a:pt x="3099" y="4350"/>
                  <a:pt x="5155" y="2175"/>
                  <a:pt x="3352" y="566"/>
                </a:cubicBezTo>
                <a:cubicBezTo>
                  <a:pt x="2861" y="194"/>
                  <a:pt x="2429" y="0"/>
                  <a:pt x="1982" y="0"/>
                </a:cubicBezTo>
                <a:close/>
              </a:path>
            </a:pathLst>
          </a:custGeom>
          <a:solidFill>
            <a:srgbClr val="E7EC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2"/>
          <p:cNvSpPr/>
          <p:nvPr/>
        </p:nvSpPr>
        <p:spPr>
          <a:xfrm>
            <a:off x="1652091" y="2709195"/>
            <a:ext cx="79984" cy="136967"/>
          </a:xfrm>
          <a:custGeom>
            <a:avLst/>
            <a:gdLst/>
            <a:ahLst/>
            <a:cxnLst/>
            <a:rect l="l" t="t" r="r" b="b"/>
            <a:pathLst>
              <a:path w="1923" h="3293" extrusionOk="0">
                <a:moveTo>
                  <a:pt x="433" y="0"/>
                </a:moveTo>
                <a:cubicBezTo>
                  <a:pt x="313" y="119"/>
                  <a:pt x="254" y="313"/>
                  <a:pt x="254" y="432"/>
                </a:cubicBezTo>
                <a:cubicBezTo>
                  <a:pt x="0" y="2175"/>
                  <a:pt x="1177" y="2980"/>
                  <a:pt x="1177" y="2980"/>
                </a:cubicBezTo>
                <a:cubicBezTo>
                  <a:pt x="1237" y="3099"/>
                  <a:pt x="1490" y="3158"/>
                  <a:pt x="1744" y="3292"/>
                </a:cubicBezTo>
                <a:cubicBezTo>
                  <a:pt x="1863" y="3099"/>
                  <a:pt x="1922" y="2920"/>
                  <a:pt x="1922" y="2786"/>
                </a:cubicBezTo>
                <a:cubicBezTo>
                  <a:pt x="1922" y="2786"/>
                  <a:pt x="1922" y="551"/>
                  <a:pt x="433" y="0"/>
                </a:cubicBezTo>
                <a:close/>
              </a:path>
            </a:pathLst>
          </a:custGeom>
          <a:solidFill>
            <a:srgbClr val="C5DC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2"/>
          <p:cNvSpPr/>
          <p:nvPr/>
        </p:nvSpPr>
        <p:spPr>
          <a:xfrm>
            <a:off x="1740062" y="2716599"/>
            <a:ext cx="20505" cy="115920"/>
          </a:xfrm>
          <a:custGeom>
            <a:avLst/>
            <a:gdLst/>
            <a:ahLst/>
            <a:cxnLst/>
            <a:rect l="l" t="t" r="r" b="b"/>
            <a:pathLst>
              <a:path w="493" h="2787" extrusionOk="0">
                <a:moveTo>
                  <a:pt x="180" y="1"/>
                </a:moveTo>
                <a:lnTo>
                  <a:pt x="120" y="60"/>
                </a:lnTo>
                <a:cubicBezTo>
                  <a:pt x="120" y="60"/>
                  <a:pt x="180" y="254"/>
                  <a:pt x="180" y="507"/>
                </a:cubicBezTo>
                <a:cubicBezTo>
                  <a:pt x="239" y="746"/>
                  <a:pt x="299" y="1059"/>
                  <a:pt x="299" y="1431"/>
                </a:cubicBezTo>
                <a:cubicBezTo>
                  <a:pt x="299" y="1550"/>
                  <a:pt x="299" y="1744"/>
                  <a:pt x="239" y="1863"/>
                </a:cubicBezTo>
                <a:lnTo>
                  <a:pt x="239" y="2116"/>
                </a:lnTo>
                <a:cubicBezTo>
                  <a:pt x="180" y="2176"/>
                  <a:pt x="180" y="2236"/>
                  <a:pt x="180" y="2295"/>
                </a:cubicBezTo>
                <a:cubicBezTo>
                  <a:pt x="180" y="2370"/>
                  <a:pt x="120" y="2429"/>
                  <a:pt x="120" y="2489"/>
                </a:cubicBezTo>
                <a:lnTo>
                  <a:pt x="61" y="2548"/>
                </a:lnTo>
                <a:cubicBezTo>
                  <a:pt x="61" y="2668"/>
                  <a:pt x="1" y="2668"/>
                  <a:pt x="1" y="2668"/>
                </a:cubicBezTo>
                <a:lnTo>
                  <a:pt x="1" y="2742"/>
                </a:lnTo>
                <a:cubicBezTo>
                  <a:pt x="31" y="2772"/>
                  <a:pt x="46" y="2787"/>
                  <a:pt x="61" y="2787"/>
                </a:cubicBezTo>
                <a:cubicBezTo>
                  <a:pt x="75" y="2787"/>
                  <a:pt x="90" y="2772"/>
                  <a:pt x="120" y="2742"/>
                </a:cubicBezTo>
                <a:lnTo>
                  <a:pt x="180" y="2668"/>
                </a:lnTo>
                <a:cubicBezTo>
                  <a:pt x="180" y="2608"/>
                  <a:pt x="239" y="2548"/>
                  <a:pt x="239" y="2548"/>
                </a:cubicBezTo>
                <a:cubicBezTo>
                  <a:pt x="299" y="2489"/>
                  <a:pt x="299" y="2429"/>
                  <a:pt x="299" y="2370"/>
                </a:cubicBezTo>
                <a:cubicBezTo>
                  <a:pt x="373" y="2295"/>
                  <a:pt x="373" y="2236"/>
                  <a:pt x="433" y="2176"/>
                </a:cubicBezTo>
                <a:lnTo>
                  <a:pt x="433" y="1923"/>
                </a:lnTo>
                <a:cubicBezTo>
                  <a:pt x="493" y="1744"/>
                  <a:pt x="493" y="1550"/>
                  <a:pt x="493" y="1431"/>
                </a:cubicBezTo>
                <a:lnTo>
                  <a:pt x="493" y="880"/>
                </a:lnTo>
                <a:cubicBezTo>
                  <a:pt x="433" y="746"/>
                  <a:pt x="433" y="567"/>
                  <a:pt x="373" y="433"/>
                </a:cubicBezTo>
                <a:cubicBezTo>
                  <a:pt x="299" y="195"/>
                  <a:pt x="239" y="60"/>
                  <a:pt x="239" y="60"/>
                </a:cubicBezTo>
                <a:cubicBezTo>
                  <a:pt x="239" y="1"/>
                  <a:pt x="239" y="1"/>
                  <a:pt x="180" y="1"/>
                </a:cubicBezTo>
                <a:close/>
              </a:path>
            </a:pathLst>
          </a:custGeom>
          <a:solidFill>
            <a:srgbClr val="4E85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"/>
          <p:cNvSpPr/>
          <p:nvPr/>
        </p:nvSpPr>
        <p:spPr>
          <a:xfrm>
            <a:off x="1489129" y="3010956"/>
            <a:ext cx="127068" cy="64969"/>
          </a:xfrm>
          <a:custGeom>
            <a:avLst/>
            <a:gdLst/>
            <a:ahLst/>
            <a:cxnLst/>
            <a:rect l="l" t="t" r="r" b="b"/>
            <a:pathLst>
              <a:path w="3055" h="1562" extrusionOk="0">
                <a:moveTo>
                  <a:pt x="2742" y="0"/>
                </a:moveTo>
                <a:cubicBezTo>
                  <a:pt x="2742" y="0"/>
                  <a:pt x="0" y="1490"/>
                  <a:pt x="75" y="1550"/>
                </a:cubicBezTo>
                <a:cubicBezTo>
                  <a:pt x="75" y="1558"/>
                  <a:pt x="87" y="1562"/>
                  <a:pt x="109" y="1562"/>
                </a:cubicBezTo>
                <a:cubicBezTo>
                  <a:pt x="438" y="1562"/>
                  <a:pt x="3054" y="685"/>
                  <a:pt x="3054" y="685"/>
                </a:cubicBezTo>
                <a:cubicBezTo>
                  <a:pt x="2980" y="626"/>
                  <a:pt x="2980" y="566"/>
                  <a:pt x="2920" y="566"/>
                </a:cubicBezTo>
                <a:cubicBezTo>
                  <a:pt x="2861" y="373"/>
                  <a:pt x="2801" y="194"/>
                  <a:pt x="274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"/>
          <p:cNvSpPr/>
          <p:nvPr/>
        </p:nvSpPr>
        <p:spPr>
          <a:xfrm>
            <a:off x="1592614" y="2910549"/>
            <a:ext cx="123948" cy="167996"/>
          </a:xfrm>
          <a:custGeom>
            <a:avLst/>
            <a:gdLst/>
            <a:ahLst/>
            <a:cxnLst/>
            <a:rect l="l" t="t" r="r" b="b"/>
            <a:pathLst>
              <a:path w="2980" h="4039" extrusionOk="0">
                <a:moveTo>
                  <a:pt x="864" y="1"/>
                </a:moveTo>
                <a:cubicBezTo>
                  <a:pt x="254" y="924"/>
                  <a:pt x="0" y="1863"/>
                  <a:pt x="120" y="2474"/>
                </a:cubicBezTo>
                <a:cubicBezTo>
                  <a:pt x="194" y="2727"/>
                  <a:pt x="254" y="2846"/>
                  <a:pt x="313" y="3040"/>
                </a:cubicBezTo>
                <a:cubicBezTo>
                  <a:pt x="373" y="3040"/>
                  <a:pt x="373" y="3099"/>
                  <a:pt x="432" y="3159"/>
                </a:cubicBezTo>
                <a:cubicBezTo>
                  <a:pt x="939" y="3725"/>
                  <a:pt x="1863" y="4038"/>
                  <a:pt x="2980" y="4038"/>
                </a:cubicBezTo>
                <a:cubicBezTo>
                  <a:pt x="492" y="3040"/>
                  <a:pt x="939" y="60"/>
                  <a:pt x="939" y="60"/>
                </a:cubicBezTo>
                <a:lnTo>
                  <a:pt x="864" y="1"/>
                </a:ln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2"/>
          <p:cNvSpPr/>
          <p:nvPr/>
        </p:nvSpPr>
        <p:spPr>
          <a:xfrm>
            <a:off x="1644023" y="2812056"/>
            <a:ext cx="185964" cy="260873"/>
          </a:xfrm>
          <a:custGeom>
            <a:avLst/>
            <a:gdLst/>
            <a:ahLst/>
            <a:cxnLst/>
            <a:rect l="l" t="t" r="r" b="b"/>
            <a:pathLst>
              <a:path w="4471" h="6272" extrusionOk="0">
                <a:moveTo>
                  <a:pt x="2802" y="0"/>
                </a:moveTo>
                <a:lnTo>
                  <a:pt x="2802" y="0"/>
                </a:lnTo>
                <a:cubicBezTo>
                  <a:pt x="2429" y="134"/>
                  <a:pt x="2116" y="253"/>
                  <a:pt x="1744" y="507"/>
                </a:cubicBezTo>
                <a:cubicBezTo>
                  <a:pt x="1565" y="626"/>
                  <a:pt x="1312" y="745"/>
                  <a:pt x="1118" y="879"/>
                </a:cubicBezTo>
                <a:cubicBezTo>
                  <a:pt x="939" y="1371"/>
                  <a:pt x="1" y="3978"/>
                  <a:pt x="3055" y="6212"/>
                </a:cubicBezTo>
                <a:lnTo>
                  <a:pt x="3055" y="6272"/>
                </a:lnTo>
                <a:cubicBezTo>
                  <a:pt x="3546" y="6153"/>
                  <a:pt x="4038" y="6034"/>
                  <a:pt x="4470" y="5780"/>
                </a:cubicBezTo>
                <a:cubicBezTo>
                  <a:pt x="1431" y="3546"/>
                  <a:pt x="2548" y="566"/>
                  <a:pt x="280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"/>
          <p:cNvSpPr/>
          <p:nvPr/>
        </p:nvSpPr>
        <p:spPr>
          <a:xfrm>
            <a:off x="1613035" y="2848616"/>
            <a:ext cx="158055" cy="229928"/>
          </a:xfrm>
          <a:custGeom>
            <a:avLst/>
            <a:gdLst/>
            <a:ahLst/>
            <a:cxnLst/>
            <a:rect l="l" t="t" r="r" b="b"/>
            <a:pathLst>
              <a:path w="3800" h="5528" extrusionOk="0">
                <a:moveTo>
                  <a:pt x="1863" y="0"/>
                </a:moveTo>
                <a:cubicBezTo>
                  <a:pt x="1252" y="492"/>
                  <a:pt x="746" y="983"/>
                  <a:pt x="373" y="1490"/>
                </a:cubicBezTo>
                <a:lnTo>
                  <a:pt x="448" y="1549"/>
                </a:lnTo>
                <a:cubicBezTo>
                  <a:pt x="448" y="1549"/>
                  <a:pt x="1" y="4529"/>
                  <a:pt x="2489" y="5527"/>
                </a:cubicBezTo>
                <a:cubicBezTo>
                  <a:pt x="2921" y="5527"/>
                  <a:pt x="3353" y="5453"/>
                  <a:pt x="3800" y="5393"/>
                </a:cubicBezTo>
                <a:lnTo>
                  <a:pt x="3800" y="5333"/>
                </a:lnTo>
                <a:cubicBezTo>
                  <a:pt x="746" y="3099"/>
                  <a:pt x="1684" y="492"/>
                  <a:pt x="18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2"/>
          <p:cNvSpPr/>
          <p:nvPr/>
        </p:nvSpPr>
        <p:spPr>
          <a:xfrm>
            <a:off x="1703501" y="2804486"/>
            <a:ext cx="227473" cy="248021"/>
          </a:xfrm>
          <a:custGeom>
            <a:avLst/>
            <a:gdLst/>
            <a:ahLst/>
            <a:cxnLst/>
            <a:rect l="l" t="t" r="r" b="b"/>
            <a:pathLst>
              <a:path w="5469" h="5963" extrusionOk="0">
                <a:moveTo>
                  <a:pt x="2485" y="0"/>
                </a:moveTo>
                <a:cubicBezTo>
                  <a:pt x="2134" y="0"/>
                  <a:pt x="1760" y="59"/>
                  <a:pt x="1372" y="182"/>
                </a:cubicBezTo>
                <a:cubicBezTo>
                  <a:pt x="1118" y="748"/>
                  <a:pt x="1" y="3728"/>
                  <a:pt x="3040" y="5962"/>
                </a:cubicBezTo>
                <a:cubicBezTo>
                  <a:pt x="4470" y="5277"/>
                  <a:pt x="5468" y="4041"/>
                  <a:pt x="5156" y="2298"/>
                </a:cubicBezTo>
                <a:cubicBezTo>
                  <a:pt x="4906" y="907"/>
                  <a:pt x="3870" y="0"/>
                  <a:pt x="2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"/>
          <p:cNvSpPr/>
          <p:nvPr/>
        </p:nvSpPr>
        <p:spPr>
          <a:xfrm>
            <a:off x="1783443" y="2895075"/>
            <a:ext cx="62016" cy="62016"/>
          </a:xfrm>
          <a:custGeom>
            <a:avLst/>
            <a:gdLst/>
            <a:ahLst/>
            <a:cxnLst/>
            <a:rect l="l" t="t" r="r" b="b"/>
            <a:pathLst>
              <a:path w="1491" h="1491" extrusionOk="0">
                <a:moveTo>
                  <a:pt x="746" y="0"/>
                </a:moveTo>
                <a:cubicBezTo>
                  <a:pt x="314" y="0"/>
                  <a:pt x="1" y="313"/>
                  <a:pt x="1" y="745"/>
                </a:cubicBezTo>
                <a:cubicBezTo>
                  <a:pt x="1" y="1118"/>
                  <a:pt x="314" y="1490"/>
                  <a:pt x="746" y="1490"/>
                </a:cubicBezTo>
                <a:cubicBezTo>
                  <a:pt x="1193" y="1490"/>
                  <a:pt x="1491" y="1118"/>
                  <a:pt x="1491" y="745"/>
                </a:cubicBezTo>
                <a:cubicBezTo>
                  <a:pt x="1491" y="313"/>
                  <a:pt x="1193" y="0"/>
                  <a:pt x="746" y="0"/>
                </a:cubicBezTo>
                <a:close/>
              </a:path>
            </a:pathLst>
          </a:custGeom>
          <a:solidFill>
            <a:srgbClr val="C670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2"/>
          <p:cNvSpPr/>
          <p:nvPr/>
        </p:nvSpPr>
        <p:spPr>
          <a:xfrm>
            <a:off x="1848536" y="2866585"/>
            <a:ext cx="61975" cy="40761"/>
          </a:xfrm>
          <a:custGeom>
            <a:avLst/>
            <a:gdLst/>
            <a:ahLst/>
            <a:cxnLst/>
            <a:rect l="l" t="t" r="r" b="b"/>
            <a:pathLst>
              <a:path w="1490" h="980" extrusionOk="0">
                <a:moveTo>
                  <a:pt x="1415" y="0"/>
                </a:moveTo>
                <a:cubicBezTo>
                  <a:pt x="1415" y="0"/>
                  <a:pt x="1356" y="0"/>
                  <a:pt x="1356" y="60"/>
                </a:cubicBezTo>
                <a:lnTo>
                  <a:pt x="1356" y="119"/>
                </a:lnTo>
                <a:cubicBezTo>
                  <a:pt x="1356" y="179"/>
                  <a:pt x="1356" y="253"/>
                  <a:pt x="1296" y="313"/>
                </a:cubicBezTo>
                <a:cubicBezTo>
                  <a:pt x="1296" y="373"/>
                  <a:pt x="1237" y="492"/>
                  <a:pt x="1177" y="551"/>
                </a:cubicBezTo>
                <a:cubicBezTo>
                  <a:pt x="1177" y="626"/>
                  <a:pt x="1117" y="626"/>
                  <a:pt x="1043" y="685"/>
                </a:cubicBezTo>
                <a:lnTo>
                  <a:pt x="983" y="685"/>
                </a:lnTo>
                <a:lnTo>
                  <a:pt x="924" y="745"/>
                </a:lnTo>
                <a:lnTo>
                  <a:pt x="611" y="745"/>
                </a:lnTo>
                <a:cubicBezTo>
                  <a:pt x="551" y="745"/>
                  <a:pt x="432" y="685"/>
                  <a:pt x="372" y="626"/>
                </a:cubicBezTo>
                <a:cubicBezTo>
                  <a:pt x="238" y="551"/>
                  <a:pt x="119" y="492"/>
                  <a:pt x="119" y="492"/>
                </a:cubicBezTo>
                <a:lnTo>
                  <a:pt x="60" y="492"/>
                </a:lnTo>
                <a:cubicBezTo>
                  <a:pt x="0" y="551"/>
                  <a:pt x="0" y="551"/>
                  <a:pt x="60" y="626"/>
                </a:cubicBezTo>
                <a:cubicBezTo>
                  <a:pt x="60" y="626"/>
                  <a:pt x="119" y="685"/>
                  <a:pt x="298" y="805"/>
                </a:cubicBezTo>
                <a:cubicBezTo>
                  <a:pt x="372" y="864"/>
                  <a:pt x="492" y="924"/>
                  <a:pt x="611" y="924"/>
                </a:cubicBezTo>
                <a:cubicBezTo>
                  <a:pt x="678" y="961"/>
                  <a:pt x="741" y="980"/>
                  <a:pt x="803" y="980"/>
                </a:cubicBezTo>
                <a:cubicBezTo>
                  <a:pt x="864" y="980"/>
                  <a:pt x="924" y="961"/>
                  <a:pt x="983" y="924"/>
                </a:cubicBezTo>
                <a:cubicBezTo>
                  <a:pt x="1043" y="924"/>
                  <a:pt x="1043" y="924"/>
                  <a:pt x="1117" y="864"/>
                </a:cubicBezTo>
                <a:cubicBezTo>
                  <a:pt x="1117" y="864"/>
                  <a:pt x="1177" y="864"/>
                  <a:pt x="1177" y="805"/>
                </a:cubicBezTo>
                <a:cubicBezTo>
                  <a:pt x="1237" y="805"/>
                  <a:pt x="1296" y="745"/>
                  <a:pt x="1356" y="685"/>
                </a:cubicBezTo>
                <a:cubicBezTo>
                  <a:pt x="1415" y="551"/>
                  <a:pt x="1415" y="432"/>
                  <a:pt x="1490" y="373"/>
                </a:cubicBezTo>
                <a:lnTo>
                  <a:pt x="1490" y="119"/>
                </a:lnTo>
                <a:lnTo>
                  <a:pt x="1490" y="60"/>
                </a:lnTo>
                <a:cubicBezTo>
                  <a:pt x="1490" y="0"/>
                  <a:pt x="1490" y="0"/>
                  <a:pt x="1415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2"/>
          <p:cNvSpPr/>
          <p:nvPr/>
        </p:nvSpPr>
        <p:spPr>
          <a:xfrm>
            <a:off x="1820005" y="2866584"/>
            <a:ext cx="20505" cy="20464"/>
          </a:xfrm>
          <a:custGeom>
            <a:avLst/>
            <a:gdLst/>
            <a:ahLst/>
            <a:cxnLst/>
            <a:rect l="l" t="t" r="r" b="b"/>
            <a:pathLst>
              <a:path w="493" h="492" extrusionOk="0">
                <a:moveTo>
                  <a:pt x="239" y="0"/>
                </a:moveTo>
                <a:cubicBezTo>
                  <a:pt x="120" y="0"/>
                  <a:pt x="1" y="119"/>
                  <a:pt x="1" y="253"/>
                </a:cubicBezTo>
                <a:cubicBezTo>
                  <a:pt x="1" y="373"/>
                  <a:pt x="120" y="492"/>
                  <a:pt x="239" y="492"/>
                </a:cubicBezTo>
                <a:cubicBezTo>
                  <a:pt x="373" y="492"/>
                  <a:pt x="492" y="373"/>
                  <a:pt x="492" y="253"/>
                </a:cubicBezTo>
                <a:cubicBezTo>
                  <a:pt x="492" y="119"/>
                  <a:pt x="373" y="0"/>
                  <a:pt x="239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2"/>
          <p:cNvSpPr/>
          <p:nvPr/>
        </p:nvSpPr>
        <p:spPr>
          <a:xfrm>
            <a:off x="1388764" y="3120012"/>
            <a:ext cx="41552" cy="35979"/>
          </a:xfrm>
          <a:custGeom>
            <a:avLst/>
            <a:gdLst/>
            <a:ahLst/>
            <a:cxnLst/>
            <a:rect l="l" t="t" r="r" b="b"/>
            <a:pathLst>
              <a:path w="999" h="865" extrusionOk="0">
                <a:moveTo>
                  <a:pt x="926" y="0"/>
                </a:moveTo>
                <a:cubicBezTo>
                  <a:pt x="909" y="0"/>
                  <a:pt x="894" y="15"/>
                  <a:pt x="864" y="45"/>
                </a:cubicBezTo>
                <a:cubicBezTo>
                  <a:pt x="864" y="45"/>
                  <a:pt x="805" y="45"/>
                  <a:pt x="745" y="119"/>
                </a:cubicBezTo>
                <a:cubicBezTo>
                  <a:pt x="685" y="179"/>
                  <a:pt x="626" y="179"/>
                  <a:pt x="626" y="239"/>
                </a:cubicBezTo>
                <a:cubicBezTo>
                  <a:pt x="551" y="239"/>
                  <a:pt x="492" y="298"/>
                  <a:pt x="432" y="358"/>
                </a:cubicBezTo>
                <a:cubicBezTo>
                  <a:pt x="253" y="551"/>
                  <a:pt x="0" y="730"/>
                  <a:pt x="0" y="730"/>
                </a:cubicBezTo>
                <a:lnTo>
                  <a:pt x="0" y="864"/>
                </a:lnTo>
                <a:lnTo>
                  <a:pt x="119" y="864"/>
                </a:lnTo>
                <a:cubicBezTo>
                  <a:pt x="119" y="864"/>
                  <a:pt x="313" y="671"/>
                  <a:pt x="551" y="492"/>
                </a:cubicBezTo>
                <a:cubicBezTo>
                  <a:pt x="626" y="417"/>
                  <a:pt x="626" y="358"/>
                  <a:pt x="685" y="358"/>
                </a:cubicBezTo>
                <a:cubicBezTo>
                  <a:pt x="745" y="298"/>
                  <a:pt x="805" y="298"/>
                  <a:pt x="805" y="239"/>
                </a:cubicBezTo>
                <a:cubicBezTo>
                  <a:pt x="924" y="179"/>
                  <a:pt x="924" y="119"/>
                  <a:pt x="924" y="119"/>
                </a:cubicBezTo>
                <a:cubicBezTo>
                  <a:pt x="998" y="119"/>
                  <a:pt x="998" y="45"/>
                  <a:pt x="998" y="45"/>
                </a:cubicBezTo>
                <a:cubicBezTo>
                  <a:pt x="961" y="15"/>
                  <a:pt x="942" y="0"/>
                  <a:pt x="9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"/>
          <p:cNvSpPr/>
          <p:nvPr/>
        </p:nvSpPr>
        <p:spPr>
          <a:xfrm>
            <a:off x="1329245" y="3189390"/>
            <a:ext cx="31028" cy="46501"/>
          </a:xfrm>
          <a:custGeom>
            <a:avLst/>
            <a:gdLst/>
            <a:ahLst/>
            <a:cxnLst/>
            <a:rect l="l" t="t" r="r" b="b"/>
            <a:pathLst>
              <a:path w="746" h="1118" extrusionOk="0">
                <a:moveTo>
                  <a:pt x="567" y="1"/>
                </a:moveTo>
                <a:cubicBezTo>
                  <a:pt x="567" y="1"/>
                  <a:pt x="433" y="239"/>
                  <a:pt x="254" y="492"/>
                </a:cubicBezTo>
                <a:cubicBezTo>
                  <a:pt x="120" y="746"/>
                  <a:pt x="1" y="984"/>
                  <a:pt x="1" y="984"/>
                </a:cubicBezTo>
                <a:cubicBezTo>
                  <a:pt x="1" y="1058"/>
                  <a:pt x="1" y="1118"/>
                  <a:pt x="60" y="1118"/>
                </a:cubicBezTo>
                <a:cubicBezTo>
                  <a:pt x="120" y="1118"/>
                  <a:pt x="195" y="1118"/>
                  <a:pt x="195" y="1058"/>
                </a:cubicBezTo>
                <a:cubicBezTo>
                  <a:pt x="195" y="1058"/>
                  <a:pt x="314" y="805"/>
                  <a:pt x="433" y="552"/>
                </a:cubicBezTo>
                <a:cubicBezTo>
                  <a:pt x="567" y="373"/>
                  <a:pt x="746" y="120"/>
                  <a:pt x="746" y="120"/>
                </a:cubicBezTo>
                <a:cubicBezTo>
                  <a:pt x="746" y="60"/>
                  <a:pt x="746" y="1"/>
                  <a:pt x="6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"/>
          <p:cNvSpPr/>
          <p:nvPr/>
        </p:nvSpPr>
        <p:spPr>
          <a:xfrm>
            <a:off x="1313771" y="3279855"/>
            <a:ext cx="15515" cy="53947"/>
          </a:xfrm>
          <a:custGeom>
            <a:avLst/>
            <a:gdLst/>
            <a:ahLst/>
            <a:cxnLst/>
            <a:rect l="l" t="t" r="r" b="b"/>
            <a:pathLst>
              <a:path w="373" h="1297" extrusionOk="0">
                <a:moveTo>
                  <a:pt x="194" y="1"/>
                </a:moveTo>
                <a:cubicBezTo>
                  <a:pt x="120" y="1"/>
                  <a:pt x="60" y="1"/>
                  <a:pt x="60" y="60"/>
                </a:cubicBezTo>
                <a:lnTo>
                  <a:pt x="60" y="239"/>
                </a:lnTo>
                <a:cubicBezTo>
                  <a:pt x="0" y="373"/>
                  <a:pt x="60" y="492"/>
                  <a:pt x="60" y="612"/>
                </a:cubicBezTo>
                <a:lnTo>
                  <a:pt x="60" y="865"/>
                </a:lnTo>
                <a:cubicBezTo>
                  <a:pt x="60" y="924"/>
                  <a:pt x="60" y="984"/>
                  <a:pt x="120" y="1044"/>
                </a:cubicBezTo>
                <a:lnTo>
                  <a:pt x="120" y="1178"/>
                </a:lnTo>
                <a:cubicBezTo>
                  <a:pt x="120" y="1237"/>
                  <a:pt x="194" y="1297"/>
                  <a:pt x="313" y="1297"/>
                </a:cubicBezTo>
                <a:cubicBezTo>
                  <a:pt x="373" y="1297"/>
                  <a:pt x="373" y="1237"/>
                  <a:pt x="373" y="1118"/>
                </a:cubicBezTo>
                <a:cubicBezTo>
                  <a:pt x="373" y="1118"/>
                  <a:pt x="373" y="1044"/>
                  <a:pt x="313" y="984"/>
                </a:cubicBezTo>
                <a:lnTo>
                  <a:pt x="313" y="805"/>
                </a:lnTo>
                <a:lnTo>
                  <a:pt x="313" y="612"/>
                </a:lnTo>
                <a:cubicBezTo>
                  <a:pt x="254" y="492"/>
                  <a:pt x="254" y="373"/>
                  <a:pt x="254" y="239"/>
                </a:cubicBezTo>
                <a:lnTo>
                  <a:pt x="254" y="120"/>
                </a:lnTo>
                <a:cubicBezTo>
                  <a:pt x="254" y="60"/>
                  <a:pt x="254" y="1"/>
                  <a:pt x="1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"/>
          <p:cNvSpPr/>
          <p:nvPr/>
        </p:nvSpPr>
        <p:spPr>
          <a:xfrm>
            <a:off x="1339808" y="3372816"/>
            <a:ext cx="40928" cy="46501"/>
          </a:xfrm>
          <a:custGeom>
            <a:avLst/>
            <a:gdLst/>
            <a:ahLst/>
            <a:cxnLst/>
            <a:rect l="l" t="t" r="r" b="b"/>
            <a:pathLst>
              <a:path w="984" h="1118" extrusionOk="0">
                <a:moveTo>
                  <a:pt x="60" y="0"/>
                </a:moveTo>
                <a:cubicBezTo>
                  <a:pt x="0" y="60"/>
                  <a:pt x="0" y="120"/>
                  <a:pt x="0" y="179"/>
                </a:cubicBezTo>
                <a:cubicBezTo>
                  <a:pt x="0" y="179"/>
                  <a:pt x="179" y="432"/>
                  <a:pt x="313" y="611"/>
                </a:cubicBezTo>
                <a:cubicBezTo>
                  <a:pt x="492" y="864"/>
                  <a:pt x="685" y="1043"/>
                  <a:pt x="685" y="1043"/>
                </a:cubicBezTo>
                <a:cubicBezTo>
                  <a:pt x="745" y="1118"/>
                  <a:pt x="864" y="1118"/>
                  <a:pt x="924" y="1118"/>
                </a:cubicBezTo>
                <a:cubicBezTo>
                  <a:pt x="983" y="1043"/>
                  <a:pt x="983" y="924"/>
                  <a:pt x="924" y="864"/>
                </a:cubicBezTo>
                <a:lnTo>
                  <a:pt x="551" y="492"/>
                </a:lnTo>
                <a:cubicBezTo>
                  <a:pt x="432" y="239"/>
                  <a:pt x="238" y="60"/>
                  <a:pt x="238" y="60"/>
                </a:cubicBezTo>
                <a:cubicBezTo>
                  <a:pt x="179" y="0"/>
                  <a:pt x="119" y="0"/>
                  <a:pt x="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"/>
          <p:cNvSpPr/>
          <p:nvPr/>
        </p:nvSpPr>
        <p:spPr>
          <a:xfrm>
            <a:off x="1409187" y="3438700"/>
            <a:ext cx="57067" cy="30613"/>
          </a:xfrm>
          <a:custGeom>
            <a:avLst/>
            <a:gdLst/>
            <a:ahLst/>
            <a:cxnLst/>
            <a:rect l="l" t="t" r="r" b="b"/>
            <a:pathLst>
              <a:path w="1372" h="736" extrusionOk="0">
                <a:moveTo>
                  <a:pt x="188" y="1"/>
                </a:moveTo>
                <a:cubicBezTo>
                  <a:pt x="127" y="1"/>
                  <a:pt x="60" y="43"/>
                  <a:pt x="60" y="85"/>
                </a:cubicBezTo>
                <a:cubicBezTo>
                  <a:pt x="1" y="144"/>
                  <a:pt x="60" y="279"/>
                  <a:pt x="135" y="279"/>
                </a:cubicBezTo>
                <a:cubicBezTo>
                  <a:pt x="135" y="279"/>
                  <a:pt x="373" y="398"/>
                  <a:pt x="626" y="517"/>
                </a:cubicBezTo>
                <a:cubicBezTo>
                  <a:pt x="880" y="651"/>
                  <a:pt x="1118" y="711"/>
                  <a:pt x="1118" y="711"/>
                </a:cubicBezTo>
                <a:cubicBezTo>
                  <a:pt x="1135" y="728"/>
                  <a:pt x="1159" y="735"/>
                  <a:pt x="1184" y="735"/>
                </a:cubicBezTo>
                <a:cubicBezTo>
                  <a:pt x="1245" y="735"/>
                  <a:pt x="1312" y="693"/>
                  <a:pt x="1312" y="651"/>
                </a:cubicBezTo>
                <a:cubicBezTo>
                  <a:pt x="1371" y="576"/>
                  <a:pt x="1312" y="457"/>
                  <a:pt x="1252" y="457"/>
                </a:cubicBezTo>
                <a:lnTo>
                  <a:pt x="1252" y="398"/>
                </a:lnTo>
                <a:cubicBezTo>
                  <a:pt x="1252" y="398"/>
                  <a:pt x="999" y="338"/>
                  <a:pt x="746" y="279"/>
                </a:cubicBezTo>
                <a:cubicBezTo>
                  <a:pt x="507" y="144"/>
                  <a:pt x="254" y="25"/>
                  <a:pt x="254" y="25"/>
                </a:cubicBezTo>
                <a:cubicBezTo>
                  <a:pt x="236" y="8"/>
                  <a:pt x="213" y="1"/>
                  <a:pt x="1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2"/>
          <p:cNvSpPr/>
          <p:nvPr/>
        </p:nvSpPr>
        <p:spPr>
          <a:xfrm>
            <a:off x="1502147" y="3470727"/>
            <a:ext cx="59520" cy="20464"/>
          </a:xfrm>
          <a:custGeom>
            <a:avLst/>
            <a:gdLst/>
            <a:ahLst/>
            <a:cxnLst/>
            <a:rect l="l" t="t" r="r" b="b"/>
            <a:pathLst>
              <a:path w="1431" h="492" extrusionOk="0">
                <a:moveTo>
                  <a:pt x="194" y="0"/>
                </a:moveTo>
                <a:cubicBezTo>
                  <a:pt x="134" y="0"/>
                  <a:pt x="60" y="0"/>
                  <a:pt x="0" y="119"/>
                </a:cubicBezTo>
                <a:cubicBezTo>
                  <a:pt x="0" y="179"/>
                  <a:pt x="60" y="313"/>
                  <a:pt x="194" y="313"/>
                </a:cubicBezTo>
                <a:lnTo>
                  <a:pt x="1252" y="492"/>
                </a:lnTo>
                <a:cubicBezTo>
                  <a:pt x="1311" y="492"/>
                  <a:pt x="1430" y="432"/>
                  <a:pt x="1430" y="373"/>
                </a:cubicBezTo>
                <a:cubicBezTo>
                  <a:pt x="1430" y="313"/>
                  <a:pt x="1371" y="179"/>
                  <a:pt x="1311" y="179"/>
                </a:cubicBezTo>
                <a:lnTo>
                  <a:pt x="19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2"/>
          <p:cNvSpPr/>
          <p:nvPr/>
        </p:nvSpPr>
        <p:spPr>
          <a:xfrm>
            <a:off x="1600641" y="3485535"/>
            <a:ext cx="58937" cy="21171"/>
          </a:xfrm>
          <a:custGeom>
            <a:avLst/>
            <a:gdLst/>
            <a:ahLst/>
            <a:cxnLst/>
            <a:rect l="l" t="t" r="r" b="b"/>
            <a:pathLst>
              <a:path w="1417" h="509" extrusionOk="0">
                <a:moveTo>
                  <a:pt x="140" y="0"/>
                </a:moveTo>
                <a:cubicBezTo>
                  <a:pt x="79" y="0"/>
                  <a:pt x="1" y="88"/>
                  <a:pt x="1" y="136"/>
                </a:cubicBezTo>
                <a:cubicBezTo>
                  <a:pt x="1" y="270"/>
                  <a:pt x="61" y="329"/>
                  <a:pt x="120" y="329"/>
                </a:cubicBezTo>
                <a:lnTo>
                  <a:pt x="1237" y="508"/>
                </a:lnTo>
                <a:cubicBezTo>
                  <a:pt x="1297" y="508"/>
                  <a:pt x="1416" y="449"/>
                  <a:pt x="1416" y="329"/>
                </a:cubicBezTo>
                <a:cubicBezTo>
                  <a:pt x="1416" y="270"/>
                  <a:pt x="1357" y="136"/>
                  <a:pt x="1297" y="136"/>
                </a:cubicBezTo>
                <a:lnTo>
                  <a:pt x="180" y="17"/>
                </a:lnTo>
                <a:cubicBezTo>
                  <a:pt x="168" y="5"/>
                  <a:pt x="155" y="0"/>
                  <a:pt x="1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2"/>
          <p:cNvSpPr/>
          <p:nvPr/>
        </p:nvSpPr>
        <p:spPr>
          <a:xfrm>
            <a:off x="1696098" y="3500717"/>
            <a:ext cx="61975" cy="27036"/>
          </a:xfrm>
          <a:custGeom>
            <a:avLst/>
            <a:gdLst/>
            <a:ahLst/>
            <a:cxnLst/>
            <a:rect l="l" t="t" r="r" b="b"/>
            <a:pathLst>
              <a:path w="1490" h="650" extrusionOk="0">
                <a:moveTo>
                  <a:pt x="181" y="1"/>
                </a:moveTo>
                <a:cubicBezTo>
                  <a:pt x="124" y="1"/>
                  <a:pt x="60" y="56"/>
                  <a:pt x="60" y="143"/>
                </a:cubicBezTo>
                <a:cubicBezTo>
                  <a:pt x="0" y="203"/>
                  <a:pt x="60" y="337"/>
                  <a:pt x="179" y="396"/>
                </a:cubicBezTo>
                <a:lnTo>
                  <a:pt x="1237" y="650"/>
                </a:lnTo>
                <a:cubicBezTo>
                  <a:pt x="1356" y="650"/>
                  <a:pt x="1430" y="575"/>
                  <a:pt x="1490" y="456"/>
                </a:cubicBezTo>
                <a:cubicBezTo>
                  <a:pt x="1490" y="396"/>
                  <a:pt x="1430" y="277"/>
                  <a:pt x="1296" y="277"/>
                </a:cubicBezTo>
                <a:lnTo>
                  <a:pt x="239" y="24"/>
                </a:lnTo>
                <a:cubicBezTo>
                  <a:pt x="223" y="8"/>
                  <a:pt x="202" y="1"/>
                  <a:pt x="1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2"/>
          <p:cNvSpPr/>
          <p:nvPr/>
        </p:nvSpPr>
        <p:spPr>
          <a:xfrm>
            <a:off x="1791512" y="3529207"/>
            <a:ext cx="57067" cy="38599"/>
          </a:xfrm>
          <a:custGeom>
            <a:avLst/>
            <a:gdLst/>
            <a:ahLst/>
            <a:cxnLst/>
            <a:rect l="l" t="t" r="r" b="b"/>
            <a:pathLst>
              <a:path w="1372" h="928" extrusionOk="0">
                <a:moveTo>
                  <a:pt x="210" y="1"/>
                </a:moveTo>
                <a:cubicBezTo>
                  <a:pt x="120" y="1"/>
                  <a:pt x="44" y="56"/>
                  <a:pt x="0" y="143"/>
                </a:cubicBezTo>
                <a:cubicBezTo>
                  <a:pt x="0" y="203"/>
                  <a:pt x="0" y="337"/>
                  <a:pt x="120" y="397"/>
                </a:cubicBezTo>
                <a:cubicBezTo>
                  <a:pt x="120" y="397"/>
                  <a:pt x="373" y="516"/>
                  <a:pt x="626" y="635"/>
                </a:cubicBezTo>
                <a:cubicBezTo>
                  <a:pt x="805" y="769"/>
                  <a:pt x="1058" y="888"/>
                  <a:pt x="1058" y="888"/>
                </a:cubicBezTo>
                <a:cubicBezTo>
                  <a:pt x="1083" y="913"/>
                  <a:pt x="1118" y="928"/>
                  <a:pt x="1154" y="928"/>
                </a:cubicBezTo>
                <a:cubicBezTo>
                  <a:pt x="1206" y="928"/>
                  <a:pt x="1262" y="899"/>
                  <a:pt x="1297" y="829"/>
                </a:cubicBezTo>
                <a:cubicBezTo>
                  <a:pt x="1371" y="769"/>
                  <a:pt x="1371" y="635"/>
                  <a:pt x="1237" y="576"/>
                </a:cubicBezTo>
                <a:cubicBezTo>
                  <a:pt x="1237" y="576"/>
                  <a:pt x="999" y="397"/>
                  <a:pt x="805" y="263"/>
                </a:cubicBezTo>
                <a:cubicBezTo>
                  <a:pt x="552" y="143"/>
                  <a:pt x="313" y="24"/>
                  <a:pt x="313" y="24"/>
                </a:cubicBezTo>
                <a:cubicBezTo>
                  <a:pt x="277" y="8"/>
                  <a:pt x="243" y="1"/>
                  <a:pt x="2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"/>
          <p:cNvSpPr/>
          <p:nvPr/>
        </p:nvSpPr>
        <p:spPr>
          <a:xfrm>
            <a:off x="1871455" y="3587355"/>
            <a:ext cx="44005" cy="52948"/>
          </a:xfrm>
          <a:custGeom>
            <a:avLst/>
            <a:gdLst/>
            <a:ahLst/>
            <a:cxnLst/>
            <a:rect l="l" t="t" r="r" b="b"/>
            <a:pathLst>
              <a:path w="1058" h="1273" extrusionOk="0">
                <a:moveTo>
                  <a:pt x="244" y="1"/>
                </a:moveTo>
                <a:cubicBezTo>
                  <a:pt x="190" y="1"/>
                  <a:pt x="127" y="19"/>
                  <a:pt x="60" y="56"/>
                </a:cubicBezTo>
                <a:cubicBezTo>
                  <a:pt x="0" y="116"/>
                  <a:pt x="0" y="235"/>
                  <a:pt x="60" y="295"/>
                </a:cubicBezTo>
                <a:cubicBezTo>
                  <a:pt x="60" y="295"/>
                  <a:pt x="194" y="548"/>
                  <a:pt x="373" y="727"/>
                </a:cubicBezTo>
                <a:cubicBezTo>
                  <a:pt x="492" y="980"/>
                  <a:pt x="686" y="1174"/>
                  <a:pt x="686" y="1174"/>
                </a:cubicBezTo>
                <a:cubicBezTo>
                  <a:pt x="720" y="1244"/>
                  <a:pt x="776" y="1273"/>
                  <a:pt x="831" y="1273"/>
                </a:cubicBezTo>
                <a:cubicBezTo>
                  <a:pt x="869" y="1273"/>
                  <a:pt x="908" y="1258"/>
                  <a:pt x="939" y="1233"/>
                </a:cubicBezTo>
                <a:cubicBezTo>
                  <a:pt x="1058" y="1174"/>
                  <a:pt x="1058" y="1040"/>
                  <a:pt x="998" y="980"/>
                </a:cubicBezTo>
                <a:cubicBezTo>
                  <a:pt x="998" y="980"/>
                  <a:pt x="864" y="727"/>
                  <a:pt x="686" y="488"/>
                </a:cubicBezTo>
                <a:cubicBezTo>
                  <a:pt x="492" y="295"/>
                  <a:pt x="373" y="56"/>
                  <a:pt x="373" y="56"/>
                </a:cubicBezTo>
                <a:cubicBezTo>
                  <a:pt x="343" y="19"/>
                  <a:pt x="298" y="1"/>
                  <a:pt x="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"/>
          <p:cNvSpPr/>
          <p:nvPr/>
        </p:nvSpPr>
        <p:spPr>
          <a:xfrm>
            <a:off x="1933110" y="3672081"/>
            <a:ext cx="31028" cy="60519"/>
          </a:xfrm>
          <a:custGeom>
            <a:avLst/>
            <a:gdLst/>
            <a:ahLst/>
            <a:cxnLst/>
            <a:rect l="l" t="t" r="r" b="b"/>
            <a:pathLst>
              <a:path w="746" h="1455" extrusionOk="0">
                <a:moveTo>
                  <a:pt x="134" y="1"/>
                </a:moveTo>
                <a:cubicBezTo>
                  <a:pt x="60" y="60"/>
                  <a:pt x="0" y="120"/>
                  <a:pt x="0" y="254"/>
                </a:cubicBezTo>
                <a:cubicBezTo>
                  <a:pt x="0" y="254"/>
                  <a:pt x="60" y="492"/>
                  <a:pt x="194" y="805"/>
                </a:cubicBezTo>
                <a:cubicBezTo>
                  <a:pt x="194" y="865"/>
                  <a:pt x="194" y="924"/>
                  <a:pt x="253" y="999"/>
                </a:cubicBezTo>
                <a:lnTo>
                  <a:pt x="253" y="1059"/>
                </a:lnTo>
                <a:lnTo>
                  <a:pt x="253" y="1118"/>
                </a:lnTo>
                <a:cubicBezTo>
                  <a:pt x="313" y="1237"/>
                  <a:pt x="313" y="1297"/>
                  <a:pt x="313" y="1297"/>
                </a:cubicBezTo>
                <a:cubicBezTo>
                  <a:pt x="313" y="1396"/>
                  <a:pt x="378" y="1454"/>
                  <a:pt x="465" y="1454"/>
                </a:cubicBezTo>
                <a:cubicBezTo>
                  <a:pt x="497" y="1454"/>
                  <a:pt x="531" y="1447"/>
                  <a:pt x="566" y="1431"/>
                </a:cubicBezTo>
                <a:cubicBezTo>
                  <a:pt x="685" y="1431"/>
                  <a:pt x="745" y="1297"/>
                  <a:pt x="685" y="1178"/>
                </a:cubicBezTo>
                <a:lnTo>
                  <a:pt x="685" y="1059"/>
                </a:lnTo>
                <a:cubicBezTo>
                  <a:pt x="685" y="999"/>
                  <a:pt x="685" y="999"/>
                  <a:pt x="626" y="924"/>
                </a:cubicBezTo>
                <a:lnTo>
                  <a:pt x="626" y="865"/>
                </a:lnTo>
                <a:cubicBezTo>
                  <a:pt x="626" y="805"/>
                  <a:pt x="566" y="746"/>
                  <a:pt x="566" y="686"/>
                </a:cubicBezTo>
                <a:cubicBezTo>
                  <a:pt x="507" y="373"/>
                  <a:pt x="432" y="120"/>
                  <a:pt x="432" y="120"/>
                </a:cubicBezTo>
                <a:cubicBezTo>
                  <a:pt x="373" y="60"/>
                  <a:pt x="253" y="1"/>
                  <a:pt x="1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"/>
          <p:cNvSpPr/>
          <p:nvPr/>
        </p:nvSpPr>
        <p:spPr>
          <a:xfrm>
            <a:off x="1954157" y="3767537"/>
            <a:ext cx="18009" cy="62640"/>
          </a:xfrm>
          <a:custGeom>
            <a:avLst/>
            <a:gdLst/>
            <a:ahLst/>
            <a:cxnLst/>
            <a:rect l="l" t="t" r="r" b="b"/>
            <a:pathLst>
              <a:path w="433" h="1506" extrusionOk="0">
                <a:moveTo>
                  <a:pt x="179" y="0"/>
                </a:moveTo>
                <a:cubicBezTo>
                  <a:pt x="60" y="0"/>
                  <a:pt x="1" y="119"/>
                  <a:pt x="1" y="253"/>
                </a:cubicBezTo>
                <a:lnTo>
                  <a:pt x="60" y="1311"/>
                </a:lnTo>
                <a:cubicBezTo>
                  <a:pt x="60" y="1408"/>
                  <a:pt x="100" y="1506"/>
                  <a:pt x="179" y="1506"/>
                </a:cubicBezTo>
                <a:cubicBezTo>
                  <a:pt x="197" y="1506"/>
                  <a:pt x="217" y="1501"/>
                  <a:pt x="239" y="1490"/>
                </a:cubicBezTo>
                <a:cubicBezTo>
                  <a:pt x="373" y="1490"/>
                  <a:pt x="433" y="1430"/>
                  <a:pt x="433" y="1311"/>
                </a:cubicBezTo>
                <a:lnTo>
                  <a:pt x="433" y="253"/>
                </a:lnTo>
                <a:cubicBezTo>
                  <a:pt x="433" y="119"/>
                  <a:pt x="299" y="0"/>
                  <a:pt x="1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"/>
          <p:cNvSpPr/>
          <p:nvPr/>
        </p:nvSpPr>
        <p:spPr>
          <a:xfrm>
            <a:off x="1943634" y="3867611"/>
            <a:ext cx="26079" cy="62931"/>
          </a:xfrm>
          <a:custGeom>
            <a:avLst/>
            <a:gdLst/>
            <a:ahLst/>
            <a:cxnLst/>
            <a:rect l="l" t="t" r="r" b="b"/>
            <a:pathLst>
              <a:path w="627" h="1513" extrusionOk="0">
                <a:moveTo>
                  <a:pt x="357" y="0"/>
                </a:moveTo>
                <a:cubicBezTo>
                  <a:pt x="263" y="0"/>
                  <a:pt x="179" y="94"/>
                  <a:pt x="179" y="142"/>
                </a:cubicBezTo>
                <a:lnTo>
                  <a:pt x="0" y="1259"/>
                </a:lnTo>
                <a:cubicBezTo>
                  <a:pt x="0" y="1318"/>
                  <a:pt x="60" y="1438"/>
                  <a:pt x="179" y="1512"/>
                </a:cubicBezTo>
                <a:cubicBezTo>
                  <a:pt x="313" y="1512"/>
                  <a:pt x="432" y="1438"/>
                  <a:pt x="432" y="1318"/>
                </a:cubicBezTo>
                <a:lnTo>
                  <a:pt x="626" y="261"/>
                </a:lnTo>
                <a:cubicBezTo>
                  <a:pt x="626" y="142"/>
                  <a:pt x="552" y="22"/>
                  <a:pt x="432" y="22"/>
                </a:cubicBezTo>
                <a:cubicBezTo>
                  <a:pt x="408" y="7"/>
                  <a:pt x="382" y="0"/>
                  <a:pt x="3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"/>
          <p:cNvSpPr/>
          <p:nvPr/>
        </p:nvSpPr>
        <p:spPr>
          <a:xfrm>
            <a:off x="1912645" y="3962985"/>
            <a:ext cx="35979" cy="61433"/>
          </a:xfrm>
          <a:custGeom>
            <a:avLst/>
            <a:gdLst/>
            <a:ahLst/>
            <a:cxnLst/>
            <a:rect l="l" t="t" r="r" b="b"/>
            <a:pathLst>
              <a:path w="865" h="1477" extrusionOk="0">
                <a:moveTo>
                  <a:pt x="583" y="0"/>
                </a:moveTo>
                <a:cubicBezTo>
                  <a:pt x="496" y="0"/>
                  <a:pt x="433" y="55"/>
                  <a:pt x="433" y="143"/>
                </a:cubicBezTo>
                <a:lnTo>
                  <a:pt x="60" y="1141"/>
                </a:lnTo>
                <a:lnTo>
                  <a:pt x="60" y="1200"/>
                </a:lnTo>
                <a:cubicBezTo>
                  <a:pt x="1" y="1260"/>
                  <a:pt x="60" y="1379"/>
                  <a:pt x="179" y="1454"/>
                </a:cubicBezTo>
                <a:cubicBezTo>
                  <a:pt x="215" y="1469"/>
                  <a:pt x="249" y="1477"/>
                  <a:pt x="280" y="1477"/>
                </a:cubicBezTo>
                <a:cubicBezTo>
                  <a:pt x="368" y="1477"/>
                  <a:pt x="433" y="1418"/>
                  <a:pt x="433" y="1320"/>
                </a:cubicBezTo>
                <a:lnTo>
                  <a:pt x="805" y="262"/>
                </a:lnTo>
                <a:cubicBezTo>
                  <a:pt x="865" y="202"/>
                  <a:pt x="805" y="83"/>
                  <a:pt x="686" y="24"/>
                </a:cubicBezTo>
                <a:cubicBezTo>
                  <a:pt x="650" y="8"/>
                  <a:pt x="615" y="0"/>
                  <a:pt x="5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"/>
          <p:cNvSpPr/>
          <p:nvPr/>
        </p:nvSpPr>
        <p:spPr>
          <a:xfrm>
            <a:off x="1858436" y="4055861"/>
            <a:ext cx="39056" cy="56608"/>
          </a:xfrm>
          <a:custGeom>
            <a:avLst/>
            <a:gdLst/>
            <a:ahLst/>
            <a:cxnLst/>
            <a:rect l="l" t="t" r="r" b="b"/>
            <a:pathLst>
              <a:path w="939" h="1361" extrusionOk="0">
                <a:moveTo>
                  <a:pt x="702" y="0"/>
                </a:moveTo>
                <a:cubicBezTo>
                  <a:pt x="621" y="0"/>
                  <a:pt x="549" y="43"/>
                  <a:pt x="507" y="85"/>
                </a:cubicBezTo>
                <a:lnTo>
                  <a:pt x="0" y="1083"/>
                </a:lnTo>
                <a:cubicBezTo>
                  <a:pt x="0" y="1142"/>
                  <a:pt x="0" y="1262"/>
                  <a:pt x="134" y="1321"/>
                </a:cubicBezTo>
                <a:cubicBezTo>
                  <a:pt x="184" y="1346"/>
                  <a:pt x="233" y="1360"/>
                  <a:pt x="274" y="1360"/>
                </a:cubicBezTo>
                <a:cubicBezTo>
                  <a:pt x="332" y="1360"/>
                  <a:pt x="373" y="1331"/>
                  <a:pt x="373" y="1262"/>
                </a:cubicBezTo>
                <a:lnTo>
                  <a:pt x="939" y="264"/>
                </a:lnTo>
                <a:cubicBezTo>
                  <a:pt x="939" y="204"/>
                  <a:pt x="939" y="85"/>
                  <a:pt x="805" y="25"/>
                </a:cubicBezTo>
                <a:cubicBezTo>
                  <a:pt x="770" y="8"/>
                  <a:pt x="735" y="0"/>
                  <a:pt x="7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"/>
          <p:cNvSpPr/>
          <p:nvPr/>
        </p:nvSpPr>
        <p:spPr>
          <a:xfrm>
            <a:off x="1806985" y="4142667"/>
            <a:ext cx="44048" cy="54695"/>
          </a:xfrm>
          <a:custGeom>
            <a:avLst/>
            <a:gdLst/>
            <a:ahLst/>
            <a:cxnLst/>
            <a:rect l="l" t="t" r="r" b="b"/>
            <a:pathLst>
              <a:path w="1059" h="1315" extrusionOk="0">
                <a:moveTo>
                  <a:pt x="785" y="1"/>
                </a:moveTo>
                <a:cubicBezTo>
                  <a:pt x="720" y="1"/>
                  <a:pt x="662" y="33"/>
                  <a:pt x="627" y="113"/>
                </a:cubicBezTo>
                <a:lnTo>
                  <a:pt x="60" y="977"/>
                </a:lnTo>
                <a:cubicBezTo>
                  <a:pt x="1" y="1096"/>
                  <a:pt x="1" y="1231"/>
                  <a:pt x="120" y="1290"/>
                </a:cubicBezTo>
                <a:cubicBezTo>
                  <a:pt x="138" y="1308"/>
                  <a:pt x="161" y="1315"/>
                  <a:pt x="188" y="1315"/>
                </a:cubicBezTo>
                <a:cubicBezTo>
                  <a:pt x="252" y="1315"/>
                  <a:pt x="331" y="1273"/>
                  <a:pt x="373" y="1231"/>
                </a:cubicBezTo>
                <a:lnTo>
                  <a:pt x="999" y="292"/>
                </a:lnTo>
                <a:cubicBezTo>
                  <a:pt x="1059" y="232"/>
                  <a:pt x="999" y="113"/>
                  <a:pt x="925" y="39"/>
                </a:cubicBezTo>
                <a:cubicBezTo>
                  <a:pt x="877" y="15"/>
                  <a:pt x="829" y="1"/>
                  <a:pt x="7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2"/>
          <p:cNvSpPr/>
          <p:nvPr/>
        </p:nvSpPr>
        <p:spPr>
          <a:xfrm>
            <a:off x="1750002" y="4225645"/>
            <a:ext cx="46501" cy="52491"/>
          </a:xfrm>
          <a:custGeom>
            <a:avLst/>
            <a:gdLst/>
            <a:ahLst/>
            <a:cxnLst/>
            <a:rect l="l" t="t" r="r" b="b"/>
            <a:pathLst>
              <a:path w="1118" h="1262" extrusionOk="0">
                <a:moveTo>
                  <a:pt x="849" y="1"/>
                </a:moveTo>
                <a:cubicBezTo>
                  <a:pt x="781" y="1"/>
                  <a:pt x="721" y="30"/>
                  <a:pt x="686" y="100"/>
                </a:cubicBezTo>
                <a:lnTo>
                  <a:pt x="60" y="964"/>
                </a:lnTo>
                <a:cubicBezTo>
                  <a:pt x="0" y="1023"/>
                  <a:pt x="0" y="1157"/>
                  <a:pt x="134" y="1217"/>
                </a:cubicBezTo>
                <a:cubicBezTo>
                  <a:pt x="164" y="1247"/>
                  <a:pt x="209" y="1262"/>
                  <a:pt x="254" y="1262"/>
                </a:cubicBezTo>
                <a:cubicBezTo>
                  <a:pt x="298" y="1262"/>
                  <a:pt x="343" y="1247"/>
                  <a:pt x="373" y="1217"/>
                </a:cubicBezTo>
                <a:lnTo>
                  <a:pt x="1058" y="278"/>
                </a:lnTo>
                <a:cubicBezTo>
                  <a:pt x="1118" y="219"/>
                  <a:pt x="1058" y="100"/>
                  <a:pt x="998" y="40"/>
                </a:cubicBezTo>
                <a:cubicBezTo>
                  <a:pt x="949" y="15"/>
                  <a:pt x="897" y="1"/>
                  <a:pt x="8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2"/>
          <p:cNvSpPr/>
          <p:nvPr/>
        </p:nvSpPr>
        <p:spPr>
          <a:xfrm>
            <a:off x="1690524" y="4305381"/>
            <a:ext cx="46501" cy="52449"/>
          </a:xfrm>
          <a:custGeom>
            <a:avLst/>
            <a:gdLst/>
            <a:ahLst/>
            <a:cxnLst/>
            <a:rect l="l" t="t" r="r" b="b"/>
            <a:pathLst>
              <a:path w="1118" h="1261" extrusionOk="0">
                <a:moveTo>
                  <a:pt x="877" y="0"/>
                </a:moveTo>
                <a:cubicBezTo>
                  <a:pt x="831" y="0"/>
                  <a:pt x="782" y="15"/>
                  <a:pt x="745" y="45"/>
                </a:cubicBezTo>
                <a:lnTo>
                  <a:pt x="75" y="909"/>
                </a:lnTo>
                <a:cubicBezTo>
                  <a:pt x="0" y="1043"/>
                  <a:pt x="0" y="1162"/>
                  <a:pt x="134" y="1222"/>
                </a:cubicBezTo>
                <a:cubicBezTo>
                  <a:pt x="159" y="1246"/>
                  <a:pt x="194" y="1261"/>
                  <a:pt x="230" y="1261"/>
                </a:cubicBezTo>
                <a:cubicBezTo>
                  <a:pt x="282" y="1261"/>
                  <a:pt x="338" y="1232"/>
                  <a:pt x="373" y="1162"/>
                </a:cubicBezTo>
                <a:lnTo>
                  <a:pt x="1058" y="298"/>
                </a:lnTo>
                <a:cubicBezTo>
                  <a:pt x="1117" y="224"/>
                  <a:pt x="1117" y="104"/>
                  <a:pt x="998" y="45"/>
                </a:cubicBezTo>
                <a:cubicBezTo>
                  <a:pt x="968" y="15"/>
                  <a:pt x="924" y="0"/>
                  <a:pt x="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"/>
          <p:cNvSpPr/>
          <p:nvPr/>
        </p:nvSpPr>
        <p:spPr>
          <a:xfrm>
            <a:off x="1631627" y="4383659"/>
            <a:ext cx="46543" cy="51867"/>
          </a:xfrm>
          <a:custGeom>
            <a:avLst/>
            <a:gdLst/>
            <a:ahLst/>
            <a:cxnLst/>
            <a:rect l="l" t="t" r="r" b="b"/>
            <a:pathLst>
              <a:path w="1119" h="1247" extrusionOk="0">
                <a:moveTo>
                  <a:pt x="918" y="0"/>
                </a:moveTo>
                <a:cubicBezTo>
                  <a:pt x="853" y="0"/>
                  <a:pt x="766" y="42"/>
                  <a:pt x="671" y="85"/>
                </a:cubicBezTo>
                <a:lnTo>
                  <a:pt x="60" y="949"/>
                </a:lnTo>
                <a:cubicBezTo>
                  <a:pt x="1" y="1023"/>
                  <a:pt x="1" y="1142"/>
                  <a:pt x="60" y="1202"/>
                </a:cubicBezTo>
                <a:cubicBezTo>
                  <a:pt x="120" y="1232"/>
                  <a:pt x="180" y="1247"/>
                  <a:pt x="234" y="1247"/>
                </a:cubicBezTo>
                <a:cubicBezTo>
                  <a:pt x="288" y="1247"/>
                  <a:pt x="336" y="1232"/>
                  <a:pt x="373" y="1202"/>
                </a:cubicBezTo>
                <a:lnTo>
                  <a:pt x="1044" y="338"/>
                </a:lnTo>
                <a:cubicBezTo>
                  <a:pt x="1118" y="204"/>
                  <a:pt x="1044" y="85"/>
                  <a:pt x="984" y="25"/>
                </a:cubicBezTo>
                <a:cubicBezTo>
                  <a:pt x="967" y="7"/>
                  <a:pt x="944" y="0"/>
                  <a:pt x="9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"/>
          <p:cNvSpPr/>
          <p:nvPr/>
        </p:nvSpPr>
        <p:spPr>
          <a:xfrm>
            <a:off x="1572149" y="4462977"/>
            <a:ext cx="44048" cy="52491"/>
          </a:xfrm>
          <a:custGeom>
            <a:avLst/>
            <a:gdLst/>
            <a:ahLst/>
            <a:cxnLst/>
            <a:rect l="l" t="t" r="r" b="b"/>
            <a:pathLst>
              <a:path w="1059" h="1262" extrusionOk="0">
                <a:moveTo>
                  <a:pt x="840" y="1"/>
                </a:moveTo>
                <a:cubicBezTo>
                  <a:pt x="776" y="1"/>
                  <a:pt x="721" y="29"/>
                  <a:pt x="686" y="99"/>
                </a:cubicBezTo>
                <a:lnTo>
                  <a:pt x="60" y="978"/>
                </a:lnTo>
                <a:cubicBezTo>
                  <a:pt x="1" y="1038"/>
                  <a:pt x="60" y="1157"/>
                  <a:pt x="120" y="1217"/>
                </a:cubicBezTo>
                <a:cubicBezTo>
                  <a:pt x="150" y="1246"/>
                  <a:pt x="198" y="1261"/>
                  <a:pt x="247" y="1261"/>
                </a:cubicBezTo>
                <a:cubicBezTo>
                  <a:pt x="295" y="1261"/>
                  <a:pt x="343" y="1246"/>
                  <a:pt x="373" y="1217"/>
                </a:cubicBezTo>
                <a:lnTo>
                  <a:pt x="984" y="293"/>
                </a:lnTo>
                <a:cubicBezTo>
                  <a:pt x="1058" y="233"/>
                  <a:pt x="1058" y="99"/>
                  <a:pt x="984" y="40"/>
                </a:cubicBezTo>
                <a:cubicBezTo>
                  <a:pt x="935" y="15"/>
                  <a:pt x="885" y="1"/>
                  <a:pt x="8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"/>
          <p:cNvSpPr/>
          <p:nvPr/>
        </p:nvSpPr>
        <p:spPr>
          <a:xfrm>
            <a:off x="1520116" y="4544542"/>
            <a:ext cx="39056" cy="53697"/>
          </a:xfrm>
          <a:custGeom>
            <a:avLst/>
            <a:gdLst/>
            <a:ahLst/>
            <a:cxnLst/>
            <a:rect l="l" t="t" r="r" b="b"/>
            <a:pathLst>
              <a:path w="939" h="1291" extrusionOk="0">
                <a:moveTo>
                  <a:pt x="879" y="0"/>
                </a:moveTo>
                <a:cubicBezTo>
                  <a:pt x="745" y="0"/>
                  <a:pt x="626" y="0"/>
                  <a:pt x="566" y="135"/>
                </a:cubicBezTo>
                <a:lnTo>
                  <a:pt x="0" y="999"/>
                </a:lnTo>
                <a:cubicBezTo>
                  <a:pt x="0" y="1118"/>
                  <a:pt x="0" y="1252"/>
                  <a:pt x="75" y="1252"/>
                </a:cubicBezTo>
                <a:cubicBezTo>
                  <a:pt x="122" y="1276"/>
                  <a:pt x="161" y="1290"/>
                  <a:pt x="193" y="1290"/>
                </a:cubicBezTo>
                <a:cubicBezTo>
                  <a:pt x="242" y="1290"/>
                  <a:pt x="277" y="1258"/>
                  <a:pt x="313" y="1177"/>
                </a:cubicBezTo>
                <a:lnTo>
                  <a:pt x="939" y="313"/>
                </a:lnTo>
                <a:cubicBezTo>
                  <a:pt x="939" y="194"/>
                  <a:pt x="939" y="60"/>
                  <a:pt x="8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"/>
          <p:cNvSpPr/>
          <p:nvPr/>
        </p:nvSpPr>
        <p:spPr>
          <a:xfrm>
            <a:off x="1476733" y="4631514"/>
            <a:ext cx="33483" cy="56276"/>
          </a:xfrm>
          <a:custGeom>
            <a:avLst/>
            <a:gdLst/>
            <a:ahLst/>
            <a:cxnLst/>
            <a:rect l="l" t="t" r="r" b="b"/>
            <a:pathLst>
              <a:path w="805" h="1353" extrusionOk="0">
                <a:moveTo>
                  <a:pt x="608" y="0"/>
                </a:moveTo>
                <a:cubicBezTo>
                  <a:pt x="552" y="0"/>
                  <a:pt x="492" y="42"/>
                  <a:pt x="492" y="85"/>
                </a:cubicBezTo>
                <a:lnTo>
                  <a:pt x="60" y="1142"/>
                </a:lnTo>
                <a:cubicBezTo>
                  <a:pt x="0" y="1202"/>
                  <a:pt x="60" y="1321"/>
                  <a:pt x="120" y="1321"/>
                </a:cubicBezTo>
                <a:cubicBezTo>
                  <a:pt x="155" y="1343"/>
                  <a:pt x="186" y="1352"/>
                  <a:pt x="213" y="1352"/>
                </a:cubicBezTo>
                <a:cubicBezTo>
                  <a:pt x="276" y="1352"/>
                  <a:pt x="321" y="1303"/>
                  <a:pt x="373" y="1261"/>
                </a:cubicBezTo>
                <a:lnTo>
                  <a:pt x="805" y="278"/>
                </a:lnTo>
                <a:lnTo>
                  <a:pt x="805" y="204"/>
                </a:lnTo>
                <a:cubicBezTo>
                  <a:pt x="805" y="144"/>
                  <a:pt x="805" y="25"/>
                  <a:pt x="671" y="25"/>
                </a:cubicBezTo>
                <a:cubicBezTo>
                  <a:pt x="653" y="7"/>
                  <a:pt x="631" y="0"/>
                  <a:pt x="6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"/>
          <p:cNvSpPr/>
          <p:nvPr/>
        </p:nvSpPr>
        <p:spPr>
          <a:xfrm>
            <a:off x="1463715" y="4725473"/>
            <a:ext cx="15556" cy="59520"/>
          </a:xfrm>
          <a:custGeom>
            <a:avLst/>
            <a:gdLst/>
            <a:ahLst/>
            <a:cxnLst/>
            <a:rect l="l" t="t" r="r" b="b"/>
            <a:pathLst>
              <a:path w="374" h="1431" extrusionOk="0">
                <a:moveTo>
                  <a:pt x="179" y="1"/>
                </a:moveTo>
                <a:cubicBezTo>
                  <a:pt x="120" y="1"/>
                  <a:pt x="60" y="60"/>
                  <a:pt x="60" y="179"/>
                </a:cubicBezTo>
                <a:cubicBezTo>
                  <a:pt x="60" y="179"/>
                  <a:pt x="1" y="433"/>
                  <a:pt x="1" y="686"/>
                </a:cubicBezTo>
                <a:lnTo>
                  <a:pt x="1" y="1237"/>
                </a:lnTo>
                <a:cubicBezTo>
                  <a:pt x="1" y="1371"/>
                  <a:pt x="60" y="1431"/>
                  <a:pt x="120" y="1431"/>
                </a:cubicBezTo>
                <a:cubicBezTo>
                  <a:pt x="179" y="1431"/>
                  <a:pt x="313" y="1371"/>
                  <a:pt x="313" y="1237"/>
                </a:cubicBezTo>
                <a:lnTo>
                  <a:pt x="313" y="745"/>
                </a:lnTo>
                <a:cubicBezTo>
                  <a:pt x="313" y="433"/>
                  <a:pt x="373" y="179"/>
                  <a:pt x="373" y="179"/>
                </a:cubicBezTo>
                <a:cubicBezTo>
                  <a:pt x="373" y="120"/>
                  <a:pt x="313" y="1"/>
                  <a:pt x="1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"/>
          <p:cNvSpPr/>
          <p:nvPr/>
        </p:nvSpPr>
        <p:spPr>
          <a:xfrm>
            <a:off x="1471160" y="4824840"/>
            <a:ext cx="33483" cy="53115"/>
          </a:xfrm>
          <a:custGeom>
            <a:avLst/>
            <a:gdLst/>
            <a:ahLst/>
            <a:cxnLst/>
            <a:rect l="l" t="t" r="r" b="b"/>
            <a:pathLst>
              <a:path w="805" h="1277" extrusionOk="0">
                <a:moveTo>
                  <a:pt x="186" y="1"/>
                </a:moveTo>
                <a:cubicBezTo>
                  <a:pt x="169" y="1"/>
                  <a:pt x="152" y="8"/>
                  <a:pt x="134" y="25"/>
                </a:cubicBezTo>
                <a:cubicBezTo>
                  <a:pt x="60" y="25"/>
                  <a:pt x="0" y="99"/>
                  <a:pt x="60" y="219"/>
                </a:cubicBezTo>
                <a:cubicBezTo>
                  <a:pt x="60" y="219"/>
                  <a:pt x="134" y="472"/>
                  <a:pt x="254" y="710"/>
                </a:cubicBezTo>
                <a:cubicBezTo>
                  <a:pt x="373" y="963"/>
                  <a:pt x="507" y="1217"/>
                  <a:pt x="507" y="1217"/>
                </a:cubicBezTo>
                <a:cubicBezTo>
                  <a:pt x="567" y="1276"/>
                  <a:pt x="626" y="1276"/>
                  <a:pt x="686" y="1276"/>
                </a:cubicBezTo>
                <a:cubicBezTo>
                  <a:pt x="745" y="1217"/>
                  <a:pt x="805" y="1142"/>
                  <a:pt x="745" y="1083"/>
                </a:cubicBezTo>
                <a:lnTo>
                  <a:pt x="745" y="1023"/>
                </a:lnTo>
                <a:cubicBezTo>
                  <a:pt x="745" y="1023"/>
                  <a:pt x="626" y="844"/>
                  <a:pt x="507" y="591"/>
                </a:cubicBezTo>
                <a:cubicBezTo>
                  <a:pt x="432" y="338"/>
                  <a:pt x="313" y="99"/>
                  <a:pt x="313" y="99"/>
                </a:cubicBezTo>
                <a:cubicBezTo>
                  <a:pt x="271" y="46"/>
                  <a:pt x="228" y="1"/>
                  <a:pt x="1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"/>
          <p:cNvSpPr/>
          <p:nvPr/>
        </p:nvSpPr>
        <p:spPr>
          <a:xfrm>
            <a:off x="1523194" y="4909524"/>
            <a:ext cx="48997" cy="39680"/>
          </a:xfrm>
          <a:custGeom>
            <a:avLst/>
            <a:gdLst/>
            <a:ahLst/>
            <a:cxnLst/>
            <a:rect l="l" t="t" r="r" b="b"/>
            <a:pathLst>
              <a:path w="1178" h="954" extrusionOk="0">
                <a:moveTo>
                  <a:pt x="150" y="0"/>
                </a:moveTo>
                <a:cubicBezTo>
                  <a:pt x="120" y="0"/>
                  <a:pt x="90" y="15"/>
                  <a:pt x="60" y="45"/>
                </a:cubicBezTo>
                <a:cubicBezTo>
                  <a:pt x="1" y="104"/>
                  <a:pt x="1" y="164"/>
                  <a:pt x="60" y="224"/>
                </a:cubicBezTo>
                <a:cubicBezTo>
                  <a:pt x="60" y="224"/>
                  <a:pt x="239" y="417"/>
                  <a:pt x="492" y="596"/>
                </a:cubicBezTo>
                <a:cubicBezTo>
                  <a:pt x="552" y="671"/>
                  <a:pt x="671" y="730"/>
                  <a:pt x="805" y="790"/>
                </a:cubicBezTo>
                <a:cubicBezTo>
                  <a:pt x="865" y="849"/>
                  <a:pt x="924" y="909"/>
                  <a:pt x="924" y="909"/>
                </a:cubicBezTo>
                <a:cubicBezTo>
                  <a:pt x="954" y="939"/>
                  <a:pt x="984" y="954"/>
                  <a:pt x="1016" y="954"/>
                </a:cubicBezTo>
                <a:cubicBezTo>
                  <a:pt x="1047" y="954"/>
                  <a:pt x="1081" y="939"/>
                  <a:pt x="1118" y="909"/>
                </a:cubicBezTo>
                <a:cubicBezTo>
                  <a:pt x="1178" y="849"/>
                  <a:pt x="1118" y="730"/>
                  <a:pt x="1044" y="730"/>
                </a:cubicBezTo>
                <a:cubicBezTo>
                  <a:pt x="1044" y="730"/>
                  <a:pt x="865" y="536"/>
                  <a:pt x="671" y="417"/>
                </a:cubicBezTo>
                <a:cubicBezTo>
                  <a:pt x="433" y="224"/>
                  <a:pt x="239" y="45"/>
                  <a:pt x="239" y="45"/>
                </a:cubicBezTo>
                <a:cubicBezTo>
                  <a:pt x="209" y="15"/>
                  <a:pt x="180" y="0"/>
                  <a:pt x="1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"/>
          <p:cNvSpPr/>
          <p:nvPr/>
        </p:nvSpPr>
        <p:spPr>
          <a:xfrm>
            <a:off x="1608085" y="4960310"/>
            <a:ext cx="54571" cy="20505"/>
          </a:xfrm>
          <a:custGeom>
            <a:avLst/>
            <a:gdLst/>
            <a:ahLst/>
            <a:cxnLst/>
            <a:rect l="l" t="t" r="r" b="b"/>
            <a:pathLst>
              <a:path w="1312" h="493" extrusionOk="0">
                <a:moveTo>
                  <a:pt x="120" y="1"/>
                </a:moveTo>
                <a:cubicBezTo>
                  <a:pt x="60" y="1"/>
                  <a:pt x="1" y="60"/>
                  <a:pt x="1" y="120"/>
                </a:cubicBezTo>
                <a:cubicBezTo>
                  <a:pt x="1" y="194"/>
                  <a:pt x="1" y="254"/>
                  <a:pt x="60" y="254"/>
                </a:cubicBezTo>
                <a:cubicBezTo>
                  <a:pt x="60" y="254"/>
                  <a:pt x="373" y="314"/>
                  <a:pt x="626" y="373"/>
                </a:cubicBezTo>
                <a:cubicBezTo>
                  <a:pt x="865" y="433"/>
                  <a:pt x="1178" y="492"/>
                  <a:pt x="1178" y="492"/>
                </a:cubicBezTo>
                <a:cubicBezTo>
                  <a:pt x="1237" y="492"/>
                  <a:pt x="1312" y="433"/>
                  <a:pt x="1312" y="373"/>
                </a:cubicBezTo>
                <a:cubicBezTo>
                  <a:pt x="1312" y="314"/>
                  <a:pt x="1237" y="254"/>
                  <a:pt x="1178" y="254"/>
                </a:cubicBezTo>
                <a:cubicBezTo>
                  <a:pt x="1178" y="254"/>
                  <a:pt x="939" y="194"/>
                  <a:pt x="686" y="194"/>
                </a:cubicBezTo>
                <a:cubicBezTo>
                  <a:pt x="433" y="120"/>
                  <a:pt x="120" y="1"/>
                  <a:pt x="1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"/>
          <p:cNvSpPr/>
          <p:nvPr/>
        </p:nvSpPr>
        <p:spPr>
          <a:xfrm>
            <a:off x="1705996" y="4965259"/>
            <a:ext cx="54571" cy="15556"/>
          </a:xfrm>
          <a:custGeom>
            <a:avLst/>
            <a:gdLst/>
            <a:ahLst/>
            <a:cxnLst/>
            <a:rect l="l" t="t" r="r" b="b"/>
            <a:pathLst>
              <a:path w="1312" h="374" extrusionOk="0">
                <a:moveTo>
                  <a:pt x="1192" y="1"/>
                </a:moveTo>
                <a:cubicBezTo>
                  <a:pt x="1192" y="1"/>
                  <a:pt x="939" y="75"/>
                  <a:pt x="626" y="135"/>
                </a:cubicBezTo>
                <a:cubicBezTo>
                  <a:pt x="373" y="135"/>
                  <a:pt x="135" y="195"/>
                  <a:pt x="135" y="195"/>
                </a:cubicBezTo>
                <a:cubicBezTo>
                  <a:pt x="75" y="195"/>
                  <a:pt x="1" y="195"/>
                  <a:pt x="1" y="254"/>
                </a:cubicBezTo>
                <a:cubicBezTo>
                  <a:pt x="1" y="314"/>
                  <a:pt x="75" y="373"/>
                  <a:pt x="135" y="373"/>
                </a:cubicBezTo>
                <a:cubicBezTo>
                  <a:pt x="135" y="373"/>
                  <a:pt x="373" y="314"/>
                  <a:pt x="686" y="254"/>
                </a:cubicBezTo>
                <a:cubicBezTo>
                  <a:pt x="939" y="254"/>
                  <a:pt x="1192" y="195"/>
                  <a:pt x="1192" y="195"/>
                </a:cubicBezTo>
                <a:cubicBezTo>
                  <a:pt x="1252" y="195"/>
                  <a:pt x="1312" y="135"/>
                  <a:pt x="1312" y="75"/>
                </a:cubicBezTo>
                <a:cubicBezTo>
                  <a:pt x="1252" y="75"/>
                  <a:pt x="1252" y="1"/>
                  <a:pt x="11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"/>
          <p:cNvSpPr/>
          <p:nvPr/>
        </p:nvSpPr>
        <p:spPr>
          <a:xfrm>
            <a:off x="1804531" y="4936019"/>
            <a:ext cx="48997" cy="21879"/>
          </a:xfrm>
          <a:custGeom>
            <a:avLst/>
            <a:gdLst/>
            <a:ahLst/>
            <a:cxnLst/>
            <a:rect l="l" t="t" r="r" b="b"/>
            <a:pathLst>
              <a:path w="1178" h="526" extrusionOk="0">
                <a:moveTo>
                  <a:pt x="1102" y="0"/>
                </a:moveTo>
                <a:cubicBezTo>
                  <a:pt x="1091" y="0"/>
                  <a:pt x="1078" y="9"/>
                  <a:pt x="1058" y="34"/>
                </a:cubicBezTo>
                <a:lnTo>
                  <a:pt x="60" y="406"/>
                </a:lnTo>
                <a:cubicBezTo>
                  <a:pt x="0" y="406"/>
                  <a:pt x="0" y="466"/>
                  <a:pt x="0" y="466"/>
                </a:cubicBezTo>
                <a:cubicBezTo>
                  <a:pt x="0" y="525"/>
                  <a:pt x="60" y="525"/>
                  <a:pt x="119" y="525"/>
                </a:cubicBezTo>
                <a:lnTo>
                  <a:pt x="1118" y="153"/>
                </a:lnTo>
                <a:cubicBezTo>
                  <a:pt x="1177" y="93"/>
                  <a:pt x="1177" y="93"/>
                  <a:pt x="1177" y="34"/>
                </a:cubicBezTo>
                <a:cubicBezTo>
                  <a:pt x="1137" y="34"/>
                  <a:pt x="1124" y="0"/>
                  <a:pt x="11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1" name="Google Shape;221;p2"/>
          <p:cNvGrpSpPr/>
          <p:nvPr/>
        </p:nvGrpSpPr>
        <p:grpSpPr>
          <a:xfrm>
            <a:off x="8763484" y="3720648"/>
            <a:ext cx="2160841" cy="2676545"/>
            <a:chOff x="6635701" y="3318066"/>
            <a:chExt cx="1194363" cy="1479953"/>
          </a:xfrm>
        </p:grpSpPr>
        <p:sp>
          <p:nvSpPr>
            <p:cNvPr id="222" name="Google Shape;222;p2"/>
            <p:cNvSpPr/>
            <p:nvPr/>
          </p:nvSpPr>
          <p:spPr>
            <a:xfrm>
              <a:off x="7278910" y="4603674"/>
              <a:ext cx="73433" cy="65572"/>
            </a:xfrm>
            <a:custGeom>
              <a:avLst/>
              <a:gdLst/>
              <a:ahLst/>
              <a:cxnLst/>
              <a:rect l="l" t="t" r="r" b="b"/>
              <a:pathLst>
                <a:path w="2354" h="2102" extrusionOk="0">
                  <a:moveTo>
                    <a:pt x="216" y="1"/>
                  </a:moveTo>
                  <a:cubicBezTo>
                    <a:pt x="153" y="1"/>
                    <a:pt x="90" y="16"/>
                    <a:pt x="60" y="46"/>
                  </a:cubicBezTo>
                  <a:cubicBezTo>
                    <a:pt x="0" y="180"/>
                    <a:pt x="0" y="299"/>
                    <a:pt x="60" y="418"/>
                  </a:cubicBezTo>
                  <a:lnTo>
                    <a:pt x="1922" y="2042"/>
                  </a:lnTo>
                  <a:cubicBezTo>
                    <a:pt x="1982" y="2101"/>
                    <a:pt x="2041" y="2101"/>
                    <a:pt x="2101" y="2101"/>
                  </a:cubicBezTo>
                  <a:cubicBezTo>
                    <a:pt x="2175" y="2101"/>
                    <a:pt x="2235" y="2042"/>
                    <a:pt x="2294" y="2042"/>
                  </a:cubicBezTo>
                  <a:cubicBezTo>
                    <a:pt x="2354" y="1908"/>
                    <a:pt x="2354" y="1789"/>
                    <a:pt x="2235" y="1669"/>
                  </a:cubicBezTo>
                  <a:lnTo>
                    <a:pt x="373" y="46"/>
                  </a:lnTo>
                  <a:cubicBezTo>
                    <a:pt x="343" y="16"/>
                    <a:pt x="280" y="1"/>
                    <a:pt x="216" y="1"/>
                  </a:cubicBezTo>
                  <a:close/>
                </a:path>
              </a:pathLst>
            </a:custGeom>
            <a:solidFill>
              <a:srgbClr val="00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321180" y="4660480"/>
              <a:ext cx="83696" cy="27795"/>
            </a:xfrm>
            <a:custGeom>
              <a:avLst/>
              <a:gdLst/>
              <a:ahLst/>
              <a:cxnLst/>
              <a:rect l="l" t="t" r="r" b="b"/>
              <a:pathLst>
                <a:path w="2683" h="891" extrusionOk="0">
                  <a:moveTo>
                    <a:pt x="1039" y="1"/>
                  </a:moveTo>
                  <a:cubicBezTo>
                    <a:pt x="812" y="1"/>
                    <a:pt x="627" y="7"/>
                    <a:pt x="567" y="27"/>
                  </a:cubicBezTo>
                  <a:cubicBezTo>
                    <a:pt x="314" y="27"/>
                    <a:pt x="1" y="653"/>
                    <a:pt x="195" y="772"/>
                  </a:cubicBezTo>
                  <a:cubicBezTo>
                    <a:pt x="247" y="858"/>
                    <a:pt x="703" y="891"/>
                    <a:pt x="1200" y="891"/>
                  </a:cubicBezTo>
                  <a:cubicBezTo>
                    <a:pt x="1825" y="891"/>
                    <a:pt x="2515" y="838"/>
                    <a:pt x="2548" y="772"/>
                  </a:cubicBezTo>
                  <a:cubicBezTo>
                    <a:pt x="2682" y="712"/>
                    <a:pt x="2548" y="87"/>
                    <a:pt x="2235" y="27"/>
                  </a:cubicBezTo>
                  <a:cubicBezTo>
                    <a:pt x="2116" y="27"/>
                    <a:pt x="1494" y="1"/>
                    <a:pt x="1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017247" y="4184600"/>
              <a:ext cx="217055" cy="276013"/>
            </a:xfrm>
            <a:custGeom>
              <a:avLst/>
              <a:gdLst/>
              <a:ahLst/>
              <a:cxnLst/>
              <a:rect l="l" t="t" r="r" b="b"/>
              <a:pathLst>
                <a:path w="6958" h="8848" extrusionOk="0">
                  <a:moveTo>
                    <a:pt x="2390" y="1"/>
                  </a:moveTo>
                  <a:cubicBezTo>
                    <a:pt x="1793" y="1"/>
                    <a:pt x="1320" y="278"/>
                    <a:pt x="1118" y="951"/>
                  </a:cubicBezTo>
                  <a:cubicBezTo>
                    <a:pt x="195" y="4303"/>
                    <a:pt x="1431" y="6835"/>
                    <a:pt x="1431" y="6835"/>
                  </a:cubicBezTo>
                  <a:cubicBezTo>
                    <a:pt x="1431" y="6835"/>
                    <a:pt x="1107" y="6770"/>
                    <a:pt x="782" y="6770"/>
                  </a:cubicBezTo>
                  <a:cubicBezTo>
                    <a:pt x="487" y="6770"/>
                    <a:pt x="192" y="6824"/>
                    <a:pt x="135" y="7029"/>
                  </a:cubicBezTo>
                  <a:cubicBezTo>
                    <a:pt x="1" y="7401"/>
                    <a:pt x="1863" y="8697"/>
                    <a:pt x="2548" y="8832"/>
                  </a:cubicBezTo>
                  <a:cubicBezTo>
                    <a:pt x="2617" y="8842"/>
                    <a:pt x="2679" y="8848"/>
                    <a:pt x="2736" y="8848"/>
                  </a:cubicBezTo>
                  <a:cubicBezTo>
                    <a:pt x="3299" y="8848"/>
                    <a:pt x="3362" y="8331"/>
                    <a:pt x="4038" y="7655"/>
                  </a:cubicBezTo>
                  <a:cubicBezTo>
                    <a:pt x="4723" y="7029"/>
                    <a:pt x="6958" y="3737"/>
                    <a:pt x="6958" y="3737"/>
                  </a:cubicBezTo>
                  <a:cubicBezTo>
                    <a:pt x="6502" y="2019"/>
                    <a:pt x="3999" y="1"/>
                    <a:pt x="239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885729" y="4157523"/>
              <a:ext cx="557704" cy="242635"/>
            </a:xfrm>
            <a:custGeom>
              <a:avLst/>
              <a:gdLst/>
              <a:ahLst/>
              <a:cxnLst/>
              <a:rect l="l" t="t" r="r" b="b"/>
              <a:pathLst>
                <a:path w="17878" h="7778" extrusionOk="0">
                  <a:moveTo>
                    <a:pt x="453" y="0"/>
                  </a:moveTo>
                  <a:cubicBezTo>
                    <a:pt x="305" y="0"/>
                    <a:pt x="158" y="98"/>
                    <a:pt x="60" y="195"/>
                  </a:cubicBezTo>
                  <a:cubicBezTo>
                    <a:pt x="1" y="389"/>
                    <a:pt x="120" y="567"/>
                    <a:pt x="254" y="701"/>
                  </a:cubicBezTo>
                  <a:lnTo>
                    <a:pt x="17386" y="7778"/>
                  </a:lnTo>
                  <a:lnTo>
                    <a:pt x="17505" y="7778"/>
                  </a:lnTo>
                  <a:cubicBezTo>
                    <a:pt x="17625" y="7778"/>
                    <a:pt x="17759" y="7703"/>
                    <a:pt x="17818" y="7584"/>
                  </a:cubicBezTo>
                  <a:cubicBezTo>
                    <a:pt x="17878" y="7405"/>
                    <a:pt x="17818" y="7212"/>
                    <a:pt x="17625" y="7152"/>
                  </a:cubicBezTo>
                  <a:lnTo>
                    <a:pt x="552" y="16"/>
                  </a:lnTo>
                  <a:cubicBezTo>
                    <a:pt x="519" y="5"/>
                    <a:pt x="486" y="0"/>
                    <a:pt x="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272859" y="4307945"/>
              <a:ext cx="230531" cy="312979"/>
            </a:xfrm>
            <a:custGeom>
              <a:avLst/>
              <a:gdLst/>
              <a:ahLst/>
              <a:cxnLst/>
              <a:rect l="l" t="t" r="r" b="b"/>
              <a:pathLst>
                <a:path w="7390" h="10033" extrusionOk="0">
                  <a:moveTo>
                    <a:pt x="7032" y="0"/>
                  </a:moveTo>
                  <a:cubicBezTo>
                    <a:pt x="6916" y="0"/>
                    <a:pt x="6789" y="42"/>
                    <a:pt x="6704" y="155"/>
                  </a:cubicBezTo>
                  <a:lnTo>
                    <a:pt x="135" y="9526"/>
                  </a:lnTo>
                  <a:cubicBezTo>
                    <a:pt x="1" y="9660"/>
                    <a:pt x="60" y="9838"/>
                    <a:pt x="194" y="9958"/>
                  </a:cubicBezTo>
                  <a:cubicBezTo>
                    <a:pt x="254" y="10032"/>
                    <a:pt x="313" y="10032"/>
                    <a:pt x="433" y="10032"/>
                  </a:cubicBezTo>
                  <a:cubicBezTo>
                    <a:pt x="507" y="10032"/>
                    <a:pt x="626" y="9958"/>
                    <a:pt x="686" y="9898"/>
                  </a:cubicBezTo>
                  <a:lnTo>
                    <a:pt x="7271" y="527"/>
                  </a:lnTo>
                  <a:cubicBezTo>
                    <a:pt x="7390" y="408"/>
                    <a:pt x="7390" y="155"/>
                    <a:pt x="7211" y="36"/>
                  </a:cubicBezTo>
                  <a:cubicBezTo>
                    <a:pt x="7162" y="14"/>
                    <a:pt x="7099" y="0"/>
                    <a:pt x="7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609796" y="4407582"/>
              <a:ext cx="48352" cy="174286"/>
            </a:xfrm>
            <a:custGeom>
              <a:avLst/>
              <a:gdLst/>
              <a:ahLst/>
              <a:cxnLst/>
              <a:rect l="l" t="t" r="r" b="b"/>
              <a:pathLst>
                <a:path w="1550" h="5587" extrusionOk="0">
                  <a:moveTo>
                    <a:pt x="1430" y="0"/>
                  </a:moveTo>
                  <a:cubicBezTo>
                    <a:pt x="1430" y="0"/>
                    <a:pt x="1311" y="373"/>
                    <a:pt x="1177" y="879"/>
                  </a:cubicBezTo>
                  <a:cubicBezTo>
                    <a:pt x="1118" y="1117"/>
                    <a:pt x="998" y="1430"/>
                    <a:pt x="939" y="1743"/>
                  </a:cubicBezTo>
                  <a:cubicBezTo>
                    <a:pt x="879" y="2056"/>
                    <a:pt x="745" y="2428"/>
                    <a:pt x="686" y="2741"/>
                  </a:cubicBezTo>
                  <a:cubicBezTo>
                    <a:pt x="507" y="3412"/>
                    <a:pt x="313" y="4097"/>
                    <a:pt x="194" y="4663"/>
                  </a:cubicBezTo>
                  <a:cubicBezTo>
                    <a:pt x="60" y="5155"/>
                    <a:pt x="0" y="5467"/>
                    <a:pt x="0" y="5467"/>
                  </a:cubicBezTo>
                  <a:cubicBezTo>
                    <a:pt x="0" y="5527"/>
                    <a:pt x="0" y="5527"/>
                    <a:pt x="60" y="5587"/>
                  </a:cubicBezTo>
                  <a:lnTo>
                    <a:pt x="134" y="5527"/>
                  </a:lnTo>
                  <a:cubicBezTo>
                    <a:pt x="134" y="5527"/>
                    <a:pt x="194" y="5214"/>
                    <a:pt x="373" y="4663"/>
                  </a:cubicBezTo>
                  <a:cubicBezTo>
                    <a:pt x="507" y="4156"/>
                    <a:pt x="686" y="3486"/>
                    <a:pt x="879" y="2801"/>
                  </a:cubicBezTo>
                  <a:cubicBezTo>
                    <a:pt x="998" y="2488"/>
                    <a:pt x="1058" y="2116"/>
                    <a:pt x="1118" y="1803"/>
                  </a:cubicBezTo>
                  <a:cubicBezTo>
                    <a:pt x="1177" y="1490"/>
                    <a:pt x="1311" y="1177"/>
                    <a:pt x="1371" y="939"/>
                  </a:cubicBezTo>
                  <a:cubicBezTo>
                    <a:pt x="1490" y="432"/>
                    <a:pt x="1550" y="60"/>
                    <a:pt x="1550" y="60"/>
                  </a:cubicBezTo>
                  <a:cubicBezTo>
                    <a:pt x="1550" y="0"/>
                    <a:pt x="1550" y="0"/>
                    <a:pt x="149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615816" y="4511306"/>
              <a:ext cx="154790" cy="80327"/>
            </a:xfrm>
            <a:custGeom>
              <a:avLst/>
              <a:gdLst/>
              <a:ahLst/>
              <a:cxnLst/>
              <a:rect l="l" t="t" r="r" b="b"/>
              <a:pathLst>
                <a:path w="4962" h="2575" extrusionOk="0">
                  <a:moveTo>
                    <a:pt x="4887" y="1"/>
                  </a:moveTo>
                  <a:cubicBezTo>
                    <a:pt x="4876" y="1"/>
                    <a:pt x="4862" y="7"/>
                    <a:pt x="4843" y="27"/>
                  </a:cubicBezTo>
                  <a:cubicBezTo>
                    <a:pt x="4843" y="27"/>
                    <a:pt x="4530" y="161"/>
                    <a:pt x="4098" y="340"/>
                  </a:cubicBezTo>
                  <a:cubicBezTo>
                    <a:pt x="3591" y="593"/>
                    <a:pt x="3040" y="906"/>
                    <a:pt x="2414" y="1204"/>
                  </a:cubicBezTo>
                  <a:cubicBezTo>
                    <a:pt x="2101" y="1338"/>
                    <a:pt x="1804" y="1517"/>
                    <a:pt x="1550" y="1651"/>
                  </a:cubicBezTo>
                  <a:cubicBezTo>
                    <a:pt x="1237" y="1830"/>
                    <a:pt x="984" y="1949"/>
                    <a:pt x="746" y="2083"/>
                  </a:cubicBezTo>
                  <a:cubicBezTo>
                    <a:pt x="314" y="2321"/>
                    <a:pt x="1" y="2455"/>
                    <a:pt x="1" y="2455"/>
                  </a:cubicBezTo>
                  <a:lnTo>
                    <a:pt x="1" y="2574"/>
                  </a:lnTo>
                  <a:lnTo>
                    <a:pt x="60" y="2574"/>
                  </a:lnTo>
                  <a:cubicBezTo>
                    <a:pt x="60" y="2574"/>
                    <a:pt x="373" y="2455"/>
                    <a:pt x="805" y="2202"/>
                  </a:cubicBezTo>
                  <a:cubicBezTo>
                    <a:pt x="1059" y="2142"/>
                    <a:pt x="1297" y="1949"/>
                    <a:pt x="1610" y="1830"/>
                  </a:cubicBezTo>
                  <a:cubicBezTo>
                    <a:pt x="1923" y="1710"/>
                    <a:pt x="2236" y="1517"/>
                    <a:pt x="2548" y="1398"/>
                  </a:cubicBezTo>
                  <a:cubicBezTo>
                    <a:pt x="3100" y="1085"/>
                    <a:pt x="3725" y="772"/>
                    <a:pt x="4157" y="534"/>
                  </a:cubicBezTo>
                  <a:cubicBezTo>
                    <a:pt x="4589" y="280"/>
                    <a:pt x="4902" y="87"/>
                    <a:pt x="4902" y="87"/>
                  </a:cubicBezTo>
                  <a:cubicBezTo>
                    <a:pt x="4962" y="87"/>
                    <a:pt x="4962" y="27"/>
                    <a:pt x="4962" y="27"/>
                  </a:cubicBezTo>
                  <a:cubicBezTo>
                    <a:pt x="4922" y="27"/>
                    <a:pt x="4909" y="1"/>
                    <a:pt x="488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615816" y="4599494"/>
              <a:ext cx="137601" cy="86940"/>
            </a:xfrm>
            <a:custGeom>
              <a:avLst/>
              <a:gdLst/>
              <a:ahLst/>
              <a:cxnLst/>
              <a:rect l="l" t="t" r="r" b="b"/>
              <a:pathLst>
                <a:path w="4411" h="2787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239" y="314"/>
                    <a:pt x="686" y="552"/>
                  </a:cubicBezTo>
                  <a:cubicBezTo>
                    <a:pt x="865" y="686"/>
                    <a:pt x="1118" y="805"/>
                    <a:pt x="1357" y="984"/>
                  </a:cubicBezTo>
                  <a:cubicBezTo>
                    <a:pt x="1610" y="1178"/>
                    <a:pt x="1863" y="1297"/>
                    <a:pt x="2176" y="1490"/>
                  </a:cubicBezTo>
                  <a:cubicBezTo>
                    <a:pt x="2668" y="1803"/>
                    <a:pt x="3219" y="2176"/>
                    <a:pt x="3666" y="2414"/>
                  </a:cubicBezTo>
                  <a:cubicBezTo>
                    <a:pt x="4038" y="2667"/>
                    <a:pt x="4336" y="2787"/>
                    <a:pt x="4336" y="2787"/>
                  </a:cubicBezTo>
                  <a:lnTo>
                    <a:pt x="4411" y="2787"/>
                  </a:lnTo>
                  <a:lnTo>
                    <a:pt x="4411" y="2667"/>
                  </a:lnTo>
                  <a:cubicBezTo>
                    <a:pt x="4411" y="2667"/>
                    <a:pt x="4157" y="2474"/>
                    <a:pt x="3725" y="2235"/>
                  </a:cubicBezTo>
                  <a:cubicBezTo>
                    <a:pt x="3353" y="1982"/>
                    <a:pt x="2787" y="1610"/>
                    <a:pt x="2236" y="1297"/>
                  </a:cubicBezTo>
                  <a:cubicBezTo>
                    <a:pt x="1982" y="1118"/>
                    <a:pt x="1729" y="984"/>
                    <a:pt x="1491" y="805"/>
                  </a:cubicBezTo>
                  <a:cubicBezTo>
                    <a:pt x="1178" y="686"/>
                    <a:pt x="984" y="492"/>
                    <a:pt x="746" y="373"/>
                  </a:cubicBezTo>
                  <a:cubicBezTo>
                    <a:pt x="373" y="180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602340" y="4612970"/>
              <a:ext cx="17251" cy="156661"/>
            </a:xfrm>
            <a:custGeom>
              <a:avLst/>
              <a:gdLst/>
              <a:ahLst/>
              <a:cxnLst/>
              <a:rect l="l" t="t" r="r" b="b"/>
              <a:pathLst>
                <a:path w="553" h="5022" extrusionOk="0">
                  <a:moveTo>
                    <a:pt x="1" y="1"/>
                  </a:moveTo>
                  <a:lnTo>
                    <a:pt x="1" y="60"/>
                  </a:lnTo>
                  <a:lnTo>
                    <a:pt x="1" y="865"/>
                  </a:lnTo>
                  <a:cubicBezTo>
                    <a:pt x="60" y="1058"/>
                    <a:pt x="60" y="1371"/>
                    <a:pt x="60" y="1610"/>
                  </a:cubicBezTo>
                  <a:cubicBezTo>
                    <a:pt x="60" y="1923"/>
                    <a:pt x="120" y="2235"/>
                    <a:pt x="120" y="2548"/>
                  </a:cubicBezTo>
                  <a:cubicBezTo>
                    <a:pt x="180" y="3159"/>
                    <a:pt x="239" y="3725"/>
                    <a:pt x="299" y="4217"/>
                  </a:cubicBezTo>
                  <a:cubicBezTo>
                    <a:pt x="373" y="4649"/>
                    <a:pt x="433" y="4962"/>
                    <a:pt x="433" y="4962"/>
                  </a:cubicBezTo>
                  <a:cubicBezTo>
                    <a:pt x="433" y="4962"/>
                    <a:pt x="433" y="5021"/>
                    <a:pt x="492" y="5021"/>
                  </a:cubicBezTo>
                  <a:lnTo>
                    <a:pt x="552" y="4962"/>
                  </a:lnTo>
                  <a:cubicBezTo>
                    <a:pt x="552" y="4962"/>
                    <a:pt x="492" y="4649"/>
                    <a:pt x="492" y="4157"/>
                  </a:cubicBezTo>
                  <a:cubicBezTo>
                    <a:pt x="492" y="3725"/>
                    <a:pt x="433" y="3099"/>
                    <a:pt x="373" y="2489"/>
                  </a:cubicBezTo>
                  <a:cubicBezTo>
                    <a:pt x="299" y="2176"/>
                    <a:pt x="299" y="1923"/>
                    <a:pt x="299" y="1610"/>
                  </a:cubicBezTo>
                  <a:cubicBezTo>
                    <a:pt x="239" y="1297"/>
                    <a:pt x="239" y="1058"/>
                    <a:pt x="180" y="805"/>
                  </a:cubicBezTo>
                  <a:cubicBezTo>
                    <a:pt x="120" y="373"/>
                    <a:pt x="120" y="60"/>
                    <a:pt x="120" y="60"/>
                  </a:cubicBezTo>
                  <a:cubicBezTo>
                    <a:pt x="120" y="60"/>
                    <a:pt x="60" y="1"/>
                    <a:pt x="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466642" y="4603206"/>
              <a:ext cx="125997" cy="107872"/>
            </a:xfrm>
            <a:custGeom>
              <a:avLst/>
              <a:gdLst/>
              <a:ahLst/>
              <a:cxnLst/>
              <a:rect l="l" t="t" r="r" b="b"/>
              <a:pathLst>
                <a:path w="4039" h="3458" extrusionOk="0">
                  <a:moveTo>
                    <a:pt x="3978" y="1"/>
                  </a:moveTo>
                  <a:cubicBezTo>
                    <a:pt x="3978" y="1"/>
                    <a:pt x="3725" y="195"/>
                    <a:pt x="3353" y="493"/>
                  </a:cubicBezTo>
                  <a:cubicBezTo>
                    <a:pt x="2980" y="805"/>
                    <a:pt x="2489" y="1237"/>
                    <a:pt x="1982" y="1610"/>
                  </a:cubicBezTo>
                  <a:cubicBezTo>
                    <a:pt x="1744" y="1863"/>
                    <a:pt x="1491" y="2057"/>
                    <a:pt x="1237" y="2236"/>
                  </a:cubicBezTo>
                  <a:cubicBezTo>
                    <a:pt x="1059" y="2489"/>
                    <a:pt x="805" y="2668"/>
                    <a:pt x="626" y="2802"/>
                  </a:cubicBezTo>
                  <a:cubicBezTo>
                    <a:pt x="314" y="3100"/>
                    <a:pt x="60" y="3353"/>
                    <a:pt x="60" y="3353"/>
                  </a:cubicBezTo>
                  <a:cubicBezTo>
                    <a:pt x="1" y="3353"/>
                    <a:pt x="1" y="3412"/>
                    <a:pt x="60" y="3412"/>
                  </a:cubicBezTo>
                  <a:cubicBezTo>
                    <a:pt x="60" y="3442"/>
                    <a:pt x="75" y="3457"/>
                    <a:pt x="90" y="3457"/>
                  </a:cubicBezTo>
                  <a:cubicBezTo>
                    <a:pt x="105" y="3457"/>
                    <a:pt x="120" y="3442"/>
                    <a:pt x="120" y="3412"/>
                  </a:cubicBezTo>
                  <a:cubicBezTo>
                    <a:pt x="120" y="3412"/>
                    <a:pt x="373" y="3234"/>
                    <a:pt x="746" y="2921"/>
                  </a:cubicBezTo>
                  <a:cubicBezTo>
                    <a:pt x="924" y="2802"/>
                    <a:pt x="1178" y="2608"/>
                    <a:pt x="1431" y="2429"/>
                  </a:cubicBezTo>
                  <a:cubicBezTo>
                    <a:pt x="1610" y="2236"/>
                    <a:pt x="1863" y="2057"/>
                    <a:pt x="2116" y="1804"/>
                  </a:cubicBezTo>
                  <a:cubicBezTo>
                    <a:pt x="2608" y="1371"/>
                    <a:pt x="3099" y="999"/>
                    <a:pt x="3412" y="627"/>
                  </a:cubicBezTo>
                  <a:cubicBezTo>
                    <a:pt x="3785" y="314"/>
                    <a:pt x="4038" y="120"/>
                    <a:pt x="4038" y="120"/>
                  </a:cubicBezTo>
                  <a:lnTo>
                    <a:pt x="4038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418321" y="4555915"/>
              <a:ext cx="166394" cy="41770"/>
            </a:xfrm>
            <a:custGeom>
              <a:avLst/>
              <a:gdLst/>
              <a:ahLst/>
              <a:cxnLst/>
              <a:rect l="l" t="t" r="r" b="b"/>
              <a:pathLst>
                <a:path w="5334" h="1339" extrusionOk="0">
                  <a:moveTo>
                    <a:pt x="18" y="1"/>
                  </a:moveTo>
                  <a:cubicBezTo>
                    <a:pt x="0" y="1"/>
                    <a:pt x="0" y="27"/>
                    <a:pt x="0" y="27"/>
                  </a:cubicBezTo>
                  <a:lnTo>
                    <a:pt x="0" y="87"/>
                  </a:lnTo>
                  <a:cubicBezTo>
                    <a:pt x="0" y="87"/>
                    <a:pt x="373" y="221"/>
                    <a:pt x="864" y="340"/>
                  </a:cubicBezTo>
                  <a:cubicBezTo>
                    <a:pt x="1118" y="400"/>
                    <a:pt x="1356" y="459"/>
                    <a:pt x="1669" y="519"/>
                  </a:cubicBezTo>
                  <a:cubicBezTo>
                    <a:pt x="1982" y="653"/>
                    <a:pt x="2295" y="712"/>
                    <a:pt x="2667" y="772"/>
                  </a:cubicBezTo>
                  <a:cubicBezTo>
                    <a:pt x="3293" y="891"/>
                    <a:pt x="3963" y="1085"/>
                    <a:pt x="4470" y="1144"/>
                  </a:cubicBezTo>
                  <a:cubicBezTo>
                    <a:pt x="4961" y="1264"/>
                    <a:pt x="5274" y="1338"/>
                    <a:pt x="5274" y="1338"/>
                  </a:cubicBezTo>
                  <a:cubicBezTo>
                    <a:pt x="5334" y="1338"/>
                    <a:pt x="5334" y="1338"/>
                    <a:pt x="5334" y="1264"/>
                  </a:cubicBezTo>
                  <a:lnTo>
                    <a:pt x="5334" y="1204"/>
                  </a:lnTo>
                  <a:cubicBezTo>
                    <a:pt x="5334" y="1204"/>
                    <a:pt x="4961" y="1144"/>
                    <a:pt x="4470" y="1025"/>
                  </a:cubicBezTo>
                  <a:cubicBezTo>
                    <a:pt x="4038" y="891"/>
                    <a:pt x="3352" y="712"/>
                    <a:pt x="2667" y="519"/>
                  </a:cubicBezTo>
                  <a:cubicBezTo>
                    <a:pt x="2354" y="459"/>
                    <a:pt x="2041" y="400"/>
                    <a:pt x="1729" y="340"/>
                  </a:cubicBezTo>
                  <a:cubicBezTo>
                    <a:pt x="1431" y="280"/>
                    <a:pt x="1118" y="221"/>
                    <a:pt x="864" y="146"/>
                  </a:cubicBezTo>
                  <a:cubicBezTo>
                    <a:pt x="373" y="87"/>
                    <a:pt x="60" y="27"/>
                    <a:pt x="60" y="27"/>
                  </a:cubicBezTo>
                  <a:cubicBezTo>
                    <a:pt x="40" y="7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503358" y="4427079"/>
              <a:ext cx="92992" cy="156661"/>
            </a:xfrm>
            <a:custGeom>
              <a:avLst/>
              <a:gdLst/>
              <a:ahLst/>
              <a:cxnLst/>
              <a:rect l="l" t="t" r="r" b="b"/>
              <a:pathLst>
                <a:path w="2981" h="5022" extrusionOk="0">
                  <a:moveTo>
                    <a:pt x="60" y="1"/>
                  </a:moveTo>
                  <a:cubicBezTo>
                    <a:pt x="1" y="60"/>
                    <a:pt x="1" y="60"/>
                    <a:pt x="60" y="120"/>
                  </a:cubicBezTo>
                  <a:cubicBezTo>
                    <a:pt x="60" y="120"/>
                    <a:pt x="194" y="433"/>
                    <a:pt x="433" y="865"/>
                  </a:cubicBezTo>
                  <a:cubicBezTo>
                    <a:pt x="686" y="1371"/>
                    <a:pt x="1058" y="1982"/>
                    <a:pt x="1371" y="2608"/>
                  </a:cubicBezTo>
                  <a:cubicBezTo>
                    <a:pt x="1550" y="2861"/>
                    <a:pt x="1744" y="3159"/>
                    <a:pt x="1922" y="3472"/>
                  </a:cubicBezTo>
                  <a:cubicBezTo>
                    <a:pt x="2116" y="3785"/>
                    <a:pt x="2235" y="4038"/>
                    <a:pt x="2355" y="4217"/>
                  </a:cubicBezTo>
                  <a:cubicBezTo>
                    <a:pt x="2667" y="4723"/>
                    <a:pt x="2861" y="5021"/>
                    <a:pt x="2861" y="5021"/>
                  </a:cubicBezTo>
                  <a:lnTo>
                    <a:pt x="2921" y="5021"/>
                  </a:lnTo>
                  <a:cubicBezTo>
                    <a:pt x="2980" y="5021"/>
                    <a:pt x="2980" y="4962"/>
                    <a:pt x="2980" y="4962"/>
                  </a:cubicBezTo>
                  <a:cubicBezTo>
                    <a:pt x="2980" y="4962"/>
                    <a:pt x="2801" y="4649"/>
                    <a:pt x="2548" y="4157"/>
                  </a:cubicBezTo>
                  <a:cubicBezTo>
                    <a:pt x="2429" y="3904"/>
                    <a:pt x="2235" y="3666"/>
                    <a:pt x="2116" y="3353"/>
                  </a:cubicBezTo>
                  <a:cubicBezTo>
                    <a:pt x="1922" y="3099"/>
                    <a:pt x="1744" y="2787"/>
                    <a:pt x="1610" y="2489"/>
                  </a:cubicBezTo>
                  <a:cubicBezTo>
                    <a:pt x="1237" y="1863"/>
                    <a:pt x="865" y="1237"/>
                    <a:pt x="626" y="805"/>
                  </a:cubicBezTo>
                  <a:cubicBezTo>
                    <a:pt x="314" y="314"/>
                    <a:pt x="120" y="60"/>
                    <a:pt x="120" y="60"/>
                  </a:cubicBezTo>
                  <a:cubicBezTo>
                    <a:pt x="120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676597" y="4556757"/>
              <a:ext cx="187794" cy="26984"/>
            </a:xfrm>
            <a:custGeom>
              <a:avLst/>
              <a:gdLst/>
              <a:ahLst/>
              <a:cxnLst/>
              <a:rect l="l" t="t" r="r" b="b"/>
              <a:pathLst>
                <a:path w="6020" h="865" extrusionOk="0">
                  <a:moveTo>
                    <a:pt x="61" y="0"/>
                  </a:moveTo>
                  <a:cubicBezTo>
                    <a:pt x="61" y="0"/>
                    <a:pt x="1" y="0"/>
                    <a:pt x="1" y="60"/>
                  </a:cubicBezTo>
                  <a:lnTo>
                    <a:pt x="61" y="119"/>
                  </a:lnTo>
                  <a:cubicBezTo>
                    <a:pt x="61" y="119"/>
                    <a:pt x="433" y="194"/>
                    <a:pt x="999" y="253"/>
                  </a:cubicBezTo>
                  <a:cubicBezTo>
                    <a:pt x="1237" y="313"/>
                    <a:pt x="1550" y="373"/>
                    <a:pt x="1923" y="373"/>
                  </a:cubicBezTo>
                  <a:cubicBezTo>
                    <a:pt x="2236" y="432"/>
                    <a:pt x="2608" y="492"/>
                    <a:pt x="2980" y="566"/>
                  </a:cubicBezTo>
                  <a:cubicBezTo>
                    <a:pt x="3725" y="626"/>
                    <a:pt x="4470" y="745"/>
                    <a:pt x="5021" y="805"/>
                  </a:cubicBezTo>
                  <a:cubicBezTo>
                    <a:pt x="5528" y="805"/>
                    <a:pt x="5900" y="864"/>
                    <a:pt x="5900" y="864"/>
                  </a:cubicBezTo>
                  <a:cubicBezTo>
                    <a:pt x="5960" y="864"/>
                    <a:pt x="5960" y="864"/>
                    <a:pt x="5960" y="805"/>
                  </a:cubicBezTo>
                  <a:cubicBezTo>
                    <a:pt x="6020" y="805"/>
                    <a:pt x="5960" y="745"/>
                    <a:pt x="5960" y="745"/>
                  </a:cubicBezTo>
                  <a:cubicBezTo>
                    <a:pt x="5960" y="745"/>
                    <a:pt x="5588" y="685"/>
                    <a:pt x="5021" y="626"/>
                  </a:cubicBezTo>
                  <a:cubicBezTo>
                    <a:pt x="4470" y="492"/>
                    <a:pt x="3725" y="432"/>
                    <a:pt x="3040" y="313"/>
                  </a:cubicBezTo>
                  <a:cubicBezTo>
                    <a:pt x="2668" y="253"/>
                    <a:pt x="2295" y="253"/>
                    <a:pt x="1923" y="194"/>
                  </a:cubicBezTo>
                  <a:cubicBezTo>
                    <a:pt x="1610" y="119"/>
                    <a:pt x="1297" y="119"/>
                    <a:pt x="999" y="60"/>
                  </a:cubicBezTo>
                  <a:cubicBezTo>
                    <a:pt x="433" y="60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63507" y="4430791"/>
              <a:ext cx="106936" cy="149237"/>
            </a:xfrm>
            <a:custGeom>
              <a:avLst/>
              <a:gdLst/>
              <a:ahLst/>
              <a:cxnLst/>
              <a:rect l="l" t="t" r="r" b="b"/>
              <a:pathLst>
                <a:path w="3428" h="4784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61"/>
                    <a:pt x="194" y="373"/>
                    <a:pt x="507" y="805"/>
                  </a:cubicBezTo>
                  <a:cubicBezTo>
                    <a:pt x="820" y="1252"/>
                    <a:pt x="1193" y="1863"/>
                    <a:pt x="1625" y="2429"/>
                  </a:cubicBezTo>
                  <a:cubicBezTo>
                    <a:pt x="1803" y="2742"/>
                    <a:pt x="1997" y="3040"/>
                    <a:pt x="2235" y="3293"/>
                  </a:cubicBezTo>
                  <a:cubicBezTo>
                    <a:pt x="2429" y="3547"/>
                    <a:pt x="2608" y="3859"/>
                    <a:pt x="2742" y="4038"/>
                  </a:cubicBezTo>
                  <a:cubicBezTo>
                    <a:pt x="3055" y="4470"/>
                    <a:pt x="3293" y="4783"/>
                    <a:pt x="3293" y="4783"/>
                  </a:cubicBezTo>
                  <a:lnTo>
                    <a:pt x="3353" y="4783"/>
                  </a:lnTo>
                  <a:cubicBezTo>
                    <a:pt x="3427" y="4723"/>
                    <a:pt x="3427" y="4723"/>
                    <a:pt x="3427" y="4664"/>
                  </a:cubicBezTo>
                  <a:cubicBezTo>
                    <a:pt x="3427" y="4664"/>
                    <a:pt x="3174" y="4411"/>
                    <a:pt x="2921" y="3919"/>
                  </a:cubicBezTo>
                  <a:cubicBezTo>
                    <a:pt x="2742" y="3725"/>
                    <a:pt x="2548" y="3487"/>
                    <a:pt x="2369" y="3174"/>
                  </a:cubicBezTo>
                  <a:cubicBezTo>
                    <a:pt x="2176" y="2921"/>
                    <a:pt x="1997" y="2608"/>
                    <a:pt x="1803" y="2295"/>
                  </a:cubicBezTo>
                  <a:cubicBezTo>
                    <a:pt x="1371" y="1744"/>
                    <a:pt x="939" y="1118"/>
                    <a:pt x="626" y="746"/>
                  </a:cubicBezTo>
                  <a:cubicBezTo>
                    <a:pt x="314" y="314"/>
                    <a:pt x="75" y="1"/>
                    <a:pt x="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70412" y="4417315"/>
              <a:ext cx="59957" cy="162713"/>
            </a:xfrm>
            <a:custGeom>
              <a:avLst/>
              <a:gdLst/>
              <a:ahLst/>
              <a:cxnLst/>
              <a:rect l="l" t="t" r="r" b="b"/>
              <a:pathLst>
                <a:path w="1922" h="5216" extrusionOk="0">
                  <a:moveTo>
                    <a:pt x="1922" y="1"/>
                  </a:moveTo>
                  <a:cubicBezTo>
                    <a:pt x="1862" y="1"/>
                    <a:pt x="1862" y="1"/>
                    <a:pt x="1788" y="61"/>
                  </a:cubicBezTo>
                  <a:cubicBezTo>
                    <a:pt x="1788" y="61"/>
                    <a:pt x="1669" y="373"/>
                    <a:pt x="1490" y="805"/>
                  </a:cubicBezTo>
                  <a:cubicBezTo>
                    <a:pt x="1296" y="1312"/>
                    <a:pt x="1118" y="1923"/>
                    <a:pt x="864" y="2548"/>
                  </a:cubicBezTo>
                  <a:cubicBezTo>
                    <a:pt x="745" y="2861"/>
                    <a:pt x="611" y="3234"/>
                    <a:pt x="551" y="3472"/>
                  </a:cubicBezTo>
                  <a:cubicBezTo>
                    <a:pt x="432" y="3785"/>
                    <a:pt x="298" y="4098"/>
                    <a:pt x="239" y="4351"/>
                  </a:cubicBezTo>
                  <a:cubicBezTo>
                    <a:pt x="119" y="4783"/>
                    <a:pt x="0" y="5155"/>
                    <a:pt x="0" y="5155"/>
                  </a:cubicBezTo>
                  <a:cubicBezTo>
                    <a:pt x="0" y="5155"/>
                    <a:pt x="0" y="5215"/>
                    <a:pt x="60" y="5215"/>
                  </a:cubicBezTo>
                  <a:cubicBezTo>
                    <a:pt x="60" y="5215"/>
                    <a:pt x="119" y="5215"/>
                    <a:pt x="119" y="5155"/>
                  </a:cubicBezTo>
                  <a:cubicBezTo>
                    <a:pt x="119" y="5155"/>
                    <a:pt x="239" y="4843"/>
                    <a:pt x="432" y="4411"/>
                  </a:cubicBezTo>
                  <a:cubicBezTo>
                    <a:pt x="492" y="4157"/>
                    <a:pt x="611" y="3844"/>
                    <a:pt x="745" y="3606"/>
                  </a:cubicBezTo>
                  <a:cubicBezTo>
                    <a:pt x="864" y="3293"/>
                    <a:pt x="924" y="2980"/>
                    <a:pt x="1043" y="2668"/>
                  </a:cubicBezTo>
                  <a:cubicBezTo>
                    <a:pt x="1296" y="1982"/>
                    <a:pt x="1550" y="1372"/>
                    <a:pt x="1669" y="865"/>
                  </a:cubicBezTo>
                  <a:cubicBezTo>
                    <a:pt x="1862" y="373"/>
                    <a:pt x="1922" y="61"/>
                    <a:pt x="1922" y="61"/>
                  </a:cubicBezTo>
                  <a:lnTo>
                    <a:pt x="1922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875965" y="4541409"/>
              <a:ext cx="164554" cy="42332"/>
            </a:xfrm>
            <a:custGeom>
              <a:avLst/>
              <a:gdLst/>
              <a:ahLst/>
              <a:cxnLst/>
              <a:rect l="l" t="t" r="r" b="b"/>
              <a:pathLst>
                <a:path w="5275" h="1357" extrusionOk="0">
                  <a:moveTo>
                    <a:pt x="5215" y="1"/>
                  </a:moveTo>
                  <a:cubicBezTo>
                    <a:pt x="5215" y="1"/>
                    <a:pt x="4902" y="60"/>
                    <a:pt x="4411" y="179"/>
                  </a:cubicBezTo>
                  <a:cubicBezTo>
                    <a:pt x="3919" y="239"/>
                    <a:pt x="3234" y="433"/>
                    <a:pt x="2608" y="552"/>
                  </a:cubicBezTo>
                  <a:cubicBezTo>
                    <a:pt x="2295" y="611"/>
                    <a:pt x="1982" y="745"/>
                    <a:pt x="1684" y="805"/>
                  </a:cubicBezTo>
                  <a:cubicBezTo>
                    <a:pt x="1372" y="865"/>
                    <a:pt x="1059" y="924"/>
                    <a:pt x="805" y="984"/>
                  </a:cubicBezTo>
                  <a:cubicBezTo>
                    <a:pt x="373" y="1118"/>
                    <a:pt x="1" y="1237"/>
                    <a:pt x="1" y="1237"/>
                  </a:cubicBezTo>
                  <a:lnTo>
                    <a:pt x="1" y="1297"/>
                  </a:lnTo>
                  <a:cubicBezTo>
                    <a:pt x="1" y="1356"/>
                    <a:pt x="1" y="1356"/>
                    <a:pt x="61" y="1356"/>
                  </a:cubicBezTo>
                  <a:cubicBezTo>
                    <a:pt x="61" y="1356"/>
                    <a:pt x="373" y="1297"/>
                    <a:pt x="865" y="1177"/>
                  </a:cubicBezTo>
                  <a:cubicBezTo>
                    <a:pt x="1118" y="1118"/>
                    <a:pt x="1431" y="1058"/>
                    <a:pt x="1684" y="984"/>
                  </a:cubicBezTo>
                  <a:cubicBezTo>
                    <a:pt x="1982" y="924"/>
                    <a:pt x="2355" y="865"/>
                    <a:pt x="2668" y="805"/>
                  </a:cubicBezTo>
                  <a:cubicBezTo>
                    <a:pt x="3293" y="611"/>
                    <a:pt x="3979" y="492"/>
                    <a:pt x="4470" y="313"/>
                  </a:cubicBezTo>
                  <a:cubicBezTo>
                    <a:pt x="4902" y="179"/>
                    <a:pt x="5275" y="120"/>
                    <a:pt x="5275" y="120"/>
                  </a:cubicBezTo>
                  <a:lnTo>
                    <a:pt x="5275" y="60"/>
                  </a:lnTo>
                  <a:cubicBezTo>
                    <a:pt x="5275" y="1"/>
                    <a:pt x="5275" y="1"/>
                    <a:pt x="521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874124" y="4586486"/>
              <a:ext cx="131549" cy="112957"/>
            </a:xfrm>
            <a:custGeom>
              <a:avLst/>
              <a:gdLst/>
              <a:ahLst/>
              <a:cxnLst/>
              <a:rect l="l" t="t" r="r" b="b"/>
              <a:pathLst>
                <a:path w="4217" h="3621" extrusionOk="0">
                  <a:moveTo>
                    <a:pt x="30" y="1"/>
                  </a:moveTo>
                  <a:cubicBezTo>
                    <a:pt x="15" y="1"/>
                    <a:pt x="0" y="16"/>
                    <a:pt x="0" y="45"/>
                  </a:cubicBezTo>
                  <a:lnTo>
                    <a:pt x="0" y="105"/>
                  </a:lnTo>
                  <a:cubicBezTo>
                    <a:pt x="0" y="105"/>
                    <a:pt x="254" y="358"/>
                    <a:pt x="626" y="656"/>
                  </a:cubicBezTo>
                  <a:cubicBezTo>
                    <a:pt x="999" y="1029"/>
                    <a:pt x="1490" y="1475"/>
                    <a:pt x="2041" y="1907"/>
                  </a:cubicBezTo>
                  <a:cubicBezTo>
                    <a:pt x="2295" y="2086"/>
                    <a:pt x="2548" y="2340"/>
                    <a:pt x="2786" y="2518"/>
                  </a:cubicBezTo>
                  <a:cubicBezTo>
                    <a:pt x="3040" y="2712"/>
                    <a:pt x="3293" y="2891"/>
                    <a:pt x="3472" y="3084"/>
                  </a:cubicBezTo>
                  <a:cubicBezTo>
                    <a:pt x="3844" y="3397"/>
                    <a:pt x="4157" y="3576"/>
                    <a:pt x="4157" y="3576"/>
                  </a:cubicBezTo>
                  <a:cubicBezTo>
                    <a:pt x="4157" y="3606"/>
                    <a:pt x="4172" y="3621"/>
                    <a:pt x="4187" y="3621"/>
                  </a:cubicBezTo>
                  <a:cubicBezTo>
                    <a:pt x="4202" y="3621"/>
                    <a:pt x="4216" y="3606"/>
                    <a:pt x="4216" y="3576"/>
                  </a:cubicBezTo>
                  <a:lnTo>
                    <a:pt x="4216" y="3516"/>
                  </a:lnTo>
                  <a:cubicBezTo>
                    <a:pt x="4216" y="3516"/>
                    <a:pt x="3978" y="3263"/>
                    <a:pt x="3606" y="2965"/>
                  </a:cubicBezTo>
                  <a:cubicBezTo>
                    <a:pt x="3412" y="2772"/>
                    <a:pt x="3159" y="2593"/>
                    <a:pt x="2920" y="2399"/>
                  </a:cubicBezTo>
                  <a:cubicBezTo>
                    <a:pt x="2667" y="2146"/>
                    <a:pt x="2414" y="1967"/>
                    <a:pt x="2175" y="1714"/>
                  </a:cubicBezTo>
                  <a:cubicBezTo>
                    <a:pt x="1669" y="1282"/>
                    <a:pt x="1118" y="850"/>
                    <a:pt x="745" y="537"/>
                  </a:cubicBezTo>
                  <a:cubicBezTo>
                    <a:pt x="373" y="224"/>
                    <a:pt x="60" y="45"/>
                    <a:pt x="60" y="45"/>
                  </a:cubicBezTo>
                  <a:cubicBezTo>
                    <a:pt x="60" y="16"/>
                    <a:pt x="45" y="1"/>
                    <a:pt x="3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860648" y="4587889"/>
              <a:ext cx="11636" cy="184050"/>
            </a:xfrm>
            <a:custGeom>
              <a:avLst/>
              <a:gdLst/>
              <a:ahLst/>
              <a:cxnLst/>
              <a:rect l="l" t="t" r="r" b="b"/>
              <a:pathLst>
                <a:path w="373" h="5900" extrusionOk="0">
                  <a:moveTo>
                    <a:pt x="313" y="0"/>
                  </a:moveTo>
                  <a:lnTo>
                    <a:pt x="239" y="60"/>
                  </a:lnTo>
                  <a:cubicBezTo>
                    <a:pt x="239" y="60"/>
                    <a:pt x="239" y="432"/>
                    <a:pt x="179" y="984"/>
                  </a:cubicBezTo>
                  <a:cubicBezTo>
                    <a:pt x="120" y="1490"/>
                    <a:pt x="120" y="2235"/>
                    <a:pt x="60" y="2980"/>
                  </a:cubicBezTo>
                  <a:lnTo>
                    <a:pt x="60" y="4038"/>
                  </a:lnTo>
                  <a:cubicBezTo>
                    <a:pt x="0" y="4335"/>
                    <a:pt x="0" y="4648"/>
                    <a:pt x="0" y="4961"/>
                  </a:cubicBezTo>
                  <a:lnTo>
                    <a:pt x="0" y="5825"/>
                  </a:lnTo>
                  <a:cubicBezTo>
                    <a:pt x="0" y="5900"/>
                    <a:pt x="0" y="5900"/>
                    <a:pt x="60" y="5900"/>
                  </a:cubicBezTo>
                  <a:cubicBezTo>
                    <a:pt x="60" y="5900"/>
                    <a:pt x="120" y="5900"/>
                    <a:pt x="120" y="5825"/>
                  </a:cubicBezTo>
                  <a:cubicBezTo>
                    <a:pt x="120" y="5825"/>
                    <a:pt x="120" y="5453"/>
                    <a:pt x="179" y="4961"/>
                  </a:cubicBezTo>
                  <a:cubicBezTo>
                    <a:pt x="179" y="4648"/>
                    <a:pt x="239" y="4335"/>
                    <a:pt x="239" y="4038"/>
                  </a:cubicBezTo>
                  <a:cubicBezTo>
                    <a:pt x="239" y="3665"/>
                    <a:pt x="313" y="3352"/>
                    <a:pt x="313" y="2980"/>
                  </a:cubicBezTo>
                  <a:cubicBezTo>
                    <a:pt x="313" y="2235"/>
                    <a:pt x="373" y="1550"/>
                    <a:pt x="373" y="984"/>
                  </a:cubicBezTo>
                  <a:lnTo>
                    <a:pt x="373" y="60"/>
                  </a:lnTo>
                  <a:cubicBezTo>
                    <a:pt x="373" y="6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719366" y="4583709"/>
              <a:ext cx="146897" cy="122253"/>
            </a:xfrm>
            <a:custGeom>
              <a:avLst/>
              <a:gdLst/>
              <a:ahLst/>
              <a:cxnLst/>
              <a:rect l="l" t="t" r="r" b="b"/>
              <a:pathLst>
                <a:path w="4709" h="3919" extrusionOk="0">
                  <a:moveTo>
                    <a:pt x="4589" y="0"/>
                  </a:moveTo>
                  <a:cubicBezTo>
                    <a:pt x="4589" y="0"/>
                    <a:pt x="4336" y="253"/>
                    <a:pt x="3844" y="566"/>
                  </a:cubicBezTo>
                  <a:cubicBezTo>
                    <a:pt x="3650" y="745"/>
                    <a:pt x="3412" y="939"/>
                    <a:pt x="3159" y="1192"/>
                  </a:cubicBezTo>
                  <a:cubicBezTo>
                    <a:pt x="2846" y="1371"/>
                    <a:pt x="2608" y="1624"/>
                    <a:pt x="2295" y="1862"/>
                  </a:cubicBezTo>
                  <a:cubicBezTo>
                    <a:pt x="1729" y="2369"/>
                    <a:pt x="1177" y="2801"/>
                    <a:pt x="745" y="3173"/>
                  </a:cubicBezTo>
                  <a:cubicBezTo>
                    <a:pt x="298" y="3546"/>
                    <a:pt x="60" y="3799"/>
                    <a:pt x="60" y="3799"/>
                  </a:cubicBezTo>
                  <a:cubicBezTo>
                    <a:pt x="1" y="3859"/>
                    <a:pt x="1" y="3859"/>
                    <a:pt x="60" y="3918"/>
                  </a:cubicBezTo>
                  <a:lnTo>
                    <a:pt x="120" y="3918"/>
                  </a:lnTo>
                  <a:cubicBezTo>
                    <a:pt x="120" y="3918"/>
                    <a:pt x="433" y="3665"/>
                    <a:pt x="865" y="3352"/>
                  </a:cubicBezTo>
                  <a:cubicBezTo>
                    <a:pt x="1297" y="2980"/>
                    <a:pt x="1863" y="2488"/>
                    <a:pt x="2414" y="2056"/>
                  </a:cubicBezTo>
                  <a:cubicBezTo>
                    <a:pt x="2727" y="1803"/>
                    <a:pt x="2980" y="1564"/>
                    <a:pt x="3278" y="1311"/>
                  </a:cubicBezTo>
                  <a:cubicBezTo>
                    <a:pt x="3531" y="1118"/>
                    <a:pt x="3784" y="879"/>
                    <a:pt x="3963" y="686"/>
                  </a:cubicBezTo>
                  <a:cubicBezTo>
                    <a:pt x="4395" y="373"/>
                    <a:pt x="4649" y="134"/>
                    <a:pt x="4649" y="134"/>
                  </a:cubicBezTo>
                  <a:cubicBezTo>
                    <a:pt x="4708" y="75"/>
                    <a:pt x="4708" y="75"/>
                    <a:pt x="4708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609796" y="4115254"/>
              <a:ext cx="58116" cy="87845"/>
            </a:xfrm>
            <a:custGeom>
              <a:avLst/>
              <a:gdLst/>
              <a:ahLst/>
              <a:cxnLst/>
              <a:rect l="l" t="t" r="r" b="b"/>
              <a:pathLst>
                <a:path w="1863" h="2816" extrusionOk="0">
                  <a:moveTo>
                    <a:pt x="626" y="1"/>
                  </a:moveTo>
                  <a:cubicBezTo>
                    <a:pt x="60" y="1237"/>
                    <a:pt x="0" y="1922"/>
                    <a:pt x="626" y="2727"/>
                  </a:cubicBezTo>
                  <a:cubicBezTo>
                    <a:pt x="626" y="2727"/>
                    <a:pt x="820" y="2815"/>
                    <a:pt x="1037" y="2815"/>
                  </a:cubicBezTo>
                  <a:cubicBezTo>
                    <a:pt x="1228" y="2815"/>
                    <a:pt x="1438" y="2747"/>
                    <a:pt x="1550" y="2488"/>
                  </a:cubicBezTo>
                  <a:cubicBezTo>
                    <a:pt x="1862" y="1550"/>
                    <a:pt x="686" y="1"/>
                    <a:pt x="68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635701" y="4376294"/>
              <a:ext cx="453170" cy="421725"/>
            </a:xfrm>
            <a:custGeom>
              <a:avLst/>
              <a:gdLst/>
              <a:ahLst/>
              <a:cxnLst/>
              <a:rect l="l" t="t" r="r" b="b"/>
              <a:pathLst>
                <a:path w="14527" h="13519" extrusionOk="0">
                  <a:moveTo>
                    <a:pt x="7315" y="874"/>
                  </a:moveTo>
                  <a:cubicBezTo>
                    <a:pt x="10168" y="874"/>
                    <a:pt x="12652" y="2932"/>
                    <a:pt x="13111" y="5845"/>
                  </a:cubicBezTo>
                  <a:cubicBezTo>
                    <a:pt x="13602" y="9078"/>
                    <a:pt x="11427" y="12117"/>
                    <a:pt x="8195" y="12608"/>
                  </a:cubicBezTo>
                  <a:cubicBezTo>
                    <a:pt x="7888" y="12656"/>
                    <a:pt x="7583" y="12680"/>
                    <a:pt x="7282" y="12680"/>
                  </a:cubicBezTo>
                  <a:cubicBezTo>
                    <a:pt x="4421" y="12680"/>
                    <a:pt x="1889" y="10572"/>
                    <a:pt x="1431" y="7647"/>
                  </a:cubicBezTo>
                  <a:cubicBezTo>
                    <a:pt x="940" y="4415"/>
                    <a:pt x="3174" y="1435"/>
                    <a:pt x="6407" y="943"/>
                  </a:cubicBezTo>
                  <a:cubicBezTo>
                    <a:pt x="6712" y="897"/>
                    <a:pt x="7016" y="874"/>
                    <a:pt x="7315" y="874"/>
                  </a:cubicBezTo>
                  <a:close/>
                  <a:moveTo>
                    <a:pt x="7296" y="1"/>
                  </a:moveTo>
                  <a:cubicBezTo>
                    <a:pt x="6958" y="1"/>
                    <a:pt x="6616" y="26"/>
                    <a:pt x="6273" y="79"/>
                  </a:cubicBezTo>
                  <a:cubicBezTo>
                    <a:pt x="2548" y="631"/>
                    <a:pt x="1" y="4117"/>
                    <a:pt x="567" y="7767"/>
                  </a:cubicBezTo>
                  <a:cubicBezTo>
                    <a:pt x="1130" y="11119"/>
                    <a:pt x="3951" y="13518"/>
                    <a:pt x="7225" y="13518"/>
                  </a:cubicBezTo>
                  <a:cubicBezTo>
                    <a:pt x="7588" y="13518"/>
                    <a:pt x="7957" y="13489"/>
                    <a:pt x="8329" y="13428"/>
                  </a:cubicBezTo>
                  <a:cubicBezTo>
                    <a:pt x="11993" y="12861"/>
                    <a:pt x="14526" y="9450"/>
                    <a:pt x="13975" y="5726"/>
                  </a:cubicBezTo>
                  <a:cubicBezTo>
                    <a:pt x="13462" y="2404"/>
                    <a:pt x="10563" y="1"/>
                    <a:pt x="7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389029" y="4374578"/>
              <a:ext cx="422474" cy="422474"/>
            </a:xfrm>
            <a:custGeom>
              <a:avLst/>
              <a:gdLst/>
              <a:ahLst/>
              <a:cxnLst/>
              <a:rect l="l" t="t" r="r" b="b"/>
              <a:pathLst>
                <a:path w="13543" h="13543" extrusionOk="0">
                  <a:moveTo>
                    <a:pt x="6764" y="879"/>
                  </a:moveTo>
                  <a:cubicBezTo>
                    <a:pt x="9997" y="879"/>
                    <a:pt x="12664" y="3546"/>
                    <a:pt x="12664" y="6779"/>
                  </a:cubicBezTo>
                  <a:cubicBezTo>
                    <a:pt x="12664" y="10056"/>
                    <a:pt x="9997" y="12663"/>
                    <a:pt x="6764" y="12663"/>
                  </a:cubicBezTo>
                  <a:cubicBezTo>
                    <a:pt x="3487" y="12663"/>
                    <a:pt x="880" y="10056"/>
                    <a:pt x="880" y="6779"/>
                  </a:cubicBezTo>
                  <a:cubicBezTo>
                    <a:pt x="880" y="3546"/>
                    <a:pt x="3487" y="879"/>
                    <a:pt x="6764" y="879"/>
                  </a:cubicBezTo>
                  <a:close/>
                  <a:moveTo>
                    <a:pt x="6764" y="0"/>
                  </a:moveTo>
                  <a:cubicBezTo>
                    <a:pt x="3040" y="0"/>
                    <a:pt x="1" y="3054"/>
                    <a:pt x="1" y="6779"/>
                  </a:cubicBezTo>
                  <a:cubicBezTo>
                    <a:pt x="1" y="10503"/>
                    <a:pt x="3040" y="13542"/>
                    <a:pt x="6764" y="13542"/>
                  </a:cubicBezTo>
                  <a:cubicBezTo>
                    <a:pt x="10489" y="13542"/>
                    <a:pt x="13543" y="10503"/>
                    <a:pt x="13543" y="6779"/>
                  </a:cubicBezTo>
                  <a:cubicBezTo>
                    <a:pt x="13543" y="3054"/>
                    <a:pt x="10489" y="0"/>
                    <a:pt x="676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850884" y="3373437"/>
              <a:ext cx="784024" cy="1146635"/>
            </a:xfrm>
            <a:custGeom>
              <a:avLst/>
              <a:gdLst/>
              <a:ahLst/>
              <a:cxnLst/>
              <a:rect l="l" t="t" r="r" b="b"/>
              <a:pathLst>
                <a:path w="25133" h="36757" extrusionOk="0">
                  <a:moveTo>
                    <a:pt x="12820" y="0"/>
                  </a:moveTo>
                  <a:cubicBezTo>
                    <a:pt x="12769" y="0"/>
                    <a:pt x="12717" y="2"/>
                    <a:pt x="12663" y="4"/>
                  </a:cubicBezTo>
                  <a:cubicBezTo>
                    <a:pt x="10176" y="138"/>
                    <a:pt x="10488" y="2924"/>
                    <a:pt x="10488" y="2924"/>
                  </a:cubicBezTo>
                  <a:cubicBezTo>
                    <a:pt x="10488" y="2924"/>
                    <a:pt x="9252" y="2120"/>
                    <a:pt x="7941" y="1866"/>
                  </a:cubicBezTo>
                  <a:cubicBezTo>
                    <a:pt x="7762" y="1866"/>
                    <a:pt x="7568" y="1807"/>
                    <a:pt x="7390" y="1807"/>
                  </a:cubicBezTo>
                  <a:lnTo>
                    <a:pt x="6883" y="1807"/>
                  </a:lnTo>
                  <a:cubicBezTo>
                    <a:pt x="6332" y="1807"/>
                    <a:pt x="5840" y="1866"/>
                    <a:pt x="5393" y="2000"/>
                  </a:cubicBezTo>
                  <a:cubicBezTo>
                    <a:pt x="5155" y="2060"/>
                    <a:pt x="4961" y="2120"/>
                    <a:pt x="4783" y="2179"/>
                  </a:cubicBezTo>
                  <a:cubicBezTo>
                    <a:pt x="1177" y="3416"/>
                    <a:pt x="1" y="7706"/>
                    <a:pt x="626" y="9568"/>
                  </a:cubicBezTo>
                  <a:cubicBezTo>
                    <a:pt x="1371" y="11803"/>
                    <a:pt x="4470" y="12727"/>
                    <a:pt x="4470" y="12727"/>
                  </a:cubicBezTo>
                  <a:cubicBezTo>
                    <a:pt x="4470" y="12727"/>
                    <a:pt x="3904" y="13978"/>
                    <a:pt x="3352" y="15587"/>
                  </a:cubicBezTo>
                  <a:cubicBezTo>
                    <a:pt x="3099" y="16332"/>
                    <a:pt x="2861" y="17136"/>
                    <a:pt x="2608" y="17941"/>
                  </a:cubicBezTo>
                  <a:cubicBezTo>
                    <a:pt x="2548" y="18254"/>
                    <a:pt x="2488" y="18507"/>
                    <a:pt x="2414" y="18820"/>
                  </a:cubicBezTo>
                  <a:cubicBezTo>
                    <a:pt x="2295" y="19371"/>
                    <a:pt x="2235" y="19997"/>
                    <a:pt x="2176" y="20548"/>
                  </a:cubicBezTo>
                  <a:cubicBezTo>
                    <a:pt x="2920" y="20429"/>
                    <a:pt x="3665" y="20250"/>
                    <a:pt x="4276" y="19997"/>
                  </a:cubicBezTo>
                  <a:cubicBezTo>
                    <a:pt x="4376" y="20020"/>
                    <a:pt x="4481" y="20032"/>
                    <a:pt x="4587" y="20032"/>
                  </a:cubicBezTo>
                  <a:cubicBezTo>
                    <a:pt x="5018" y="20032"/>
                    <a:pt x="5482" y="19837"/>
                    <a:pt x="5840" y="19431"/>
                  </a:cubicBezTo>
                  <a:cubicBezTo>
                    <a:pt x="6392" y="19192"/>
                    <a:pt x="6764" y="19058"/>
                    <a:pt x="6883" y="19058"/>
                  </a:cubicBezTo>
                  <a:cubicBezTo>
                    <a:pt x="7256" y="19058"/>
                    <a:pt x="7822" y="19877"/>
                    <a:pt x="7390" y="20369"/>
                  </a:cubicBezTo>
                  <a:cubicBezTo>
                    <a:pt x="7136" y="20682"/>
                    <a:pt x="4529" y="21427"/>
                    <a:pt x="2176" y="21427"/>
                  </a:cubicBezTo>
                  <a:cubicBezTo>
                    <a:pt x="3099" y="28071"/>
                    <a:pt x="10116" y="28741"/>
                    <a:pt x="10116" y="28741"/>
                  </a:cubicBezTo>
                  <a:lnTo>
                    <a:pt x="10116" y="30231"/>
                  </a:lnTo>
                  <a:cubicBezTo>
                    <a:pt x="10682" y="32719"/>
                    <a:pt x="12231" y="35013"/>
                    <a:pt x="12231" y="35013"/>
                  </a:cubicBezTo>
                  <a:cubicBezTo>
                    <a:pt x="12231" y="35013"/>
                    <a:pt x="10920" y="35445"/>
                    <a:pt x="10920" y="35818"/>
                  </a:cubicBezTo>
                  <a:cubicBezTo>
                    <a:pt x="10920" y="35892"/>
                    <a:pt x="11055" y="35952"/>
                    <a:pt x="11233" y="36011"/>
                  </a:cubicBezTo>
                  <a:cubicBezTo>
                    <a:pt x="11859" y="36324"/>
                    <a:pt x="13408" y="36697"/>
                    <a:pt x="14094" y="36756"/>
                  </a:cubicBezTo>
                  <a:lnTo>
                    <a:pt x="14213" y="36756"/>
                  </a:lnTo>
                  <a:cubicBezTo>
                    <a:pt x="14958" y="36756"/>
                    <a:pt x="16269" y="33658"/>
                    <a:pt x="16820" y="32600"/>
                  </a:cubicBezTo>
                  <a:cubicBezTo>
                    <a:pt x="17133" y="32034"/>
                    <a:pt x="18250" y="31721"/>
                    <a:pt x="19487" y="31289"/>
                  </a:cubicBezTo>
                  <a:cubicBezTo>
                    <a:pt x="20604" y="30857"/>
                    <a:pt x="21855" y="30425"/>
                    <a:pt x="22719" y="29620"/>
                  </a:cubicBezTo>
                  <a:cubicBezTo>
                    <a:pt x="23151" y="29248"/>
                    <a:pt x="23643" y="28816"/>
                    <a:pt x="24090" y="28309"/>
                  </a:cubicBezTo>
                  <a:cubicBezTo>
                    <a:pt x="24462" y="27818"/>
                    <a:pt x="24760" y="27252"/>
                    <a:pt x="24954" y="26507"/>
                  </a:cubicBezTo>
                  <a:cubicBezTo>
                    <a:pt x="25073" y="25762"/>
                    <a:pt x="25133" y="24898"/>
                    <a:pt x="24954" y="23781"/>
                  </a:cubicBezTo>
                  <a:cubicBezTo>
                    <a:pt x="24760" y="22544"/>
                    <a:pt x="24269" y="21054"/>
                    <a:pt x="23524" y="19192"/>
                  </a:cubicBezTo>
                  <a:cubicBezTo>
                    <a:pt x="20485" y="11863"/>
                    <a:pt x="12783" y="5099"/>
                    <a:pt x="12783" y="5099"/>
                  </a:cubicBezTo>
                  <a:lnTo>
                    <a:pt x="12783" y="5099"/>
                  </a:lnTo>
                  <a:cubicBezTo>
                    <a:pt x="12783" y="5099"/>
                    <a:pt x="12926" y="5128"/>
                    <a:pt x="13152" y="5128"/>
                  </a:cubicBezTo>
                  <a:cubicBezTo>
                    <a:pt x="13669" y="5128"/>
                    <a:pt x="14618" y="4977"/>
                    <a:pt x="15271" y="3982"/>
                  </a:cubicBezTo>
                  <a:cubicBezTo>
                    <a:pt x="16000" y="2698"/>
                    <a:pt x="15244" y="0"/>
                    <a:pt x="12820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860648" y="3859642"/>
              <a:ext cx="94833" cy="95893"/>
            </a:xfrm>
            <a:custGeom>
              <a:avLst/>
              <a:gdLst/>
              <a:ahLst/>
              <a:cxnLst/>
              <a:rect l="l" t="t" r="r" b="b"/>
              <a:pathLst>
                <a:path w="3040" h="3074" extrusionOk="0">
                  <a:moveTo>
                    <a:pt x="2980" y="1"/>
                  </a:moveTo>
                  <a:cubicBezTo>
                    <a:pt x="2980" y="1"/>
                    <a:pt x="373" y="433"/>
                    <a:pt x="0" y="2355"/>
                  </a:cubicBezTo>
                  <a:cubicBezTo>
                    <a:pt x="0" y="2608"/>
                    <a:pt x="0" y="2802"/>
                    <a:pt x="120" y="2921"/>
                  </a:cubicBezTo>
                  <a:cubicBezTo>
                    <a:pt x="227" y="3028"/>
                    <a:pt x="381" y="3074"/>
                    <a:pt x="554" y="3074"/>
                  </a:cubicBezTo>
                  <a:cubicBezTo>
                    <a:pt x="980" y="3074"/>
                    <a:pt x="1516" y="2796"/>
                    <a:pt x="1728" y="2489"/>
                  </a:cubicBezTo>
                  <a:cubicBezTo>
                    <a:pt x="2041" y="2429"/>
                    <a:pt x="2235" y="2355"/>
                    <a:pt x="2235" y="2355"/>
                  </a:cubicBezTo>
                  <a:lnTo>
                    <a:pt x="2295" y="2355"/>
                  </a:lnTo>
                  <a:cubicBezTo>
                    <a:pt x="2548" y="1550"/>
                    <a:pt x="2786" y="746"/>
                    <a:pt x="3039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992166" y="3359118"/>
              <a:ext cx="96704" cy="76740"/>
            </a:xfrm>
            <a:custGeom>
              <a:avLst/>
              <a:gdLst/>
              <a:ahLst/>
              <a:cxnLst/>
              <a:rect l="l" t="t" r="r" b="b"/>
              <a:pathLst>
                <a:path w="3100" h="2460" extrusionOk="0">
                  <a:moveTo>
                    <a:pt x="1308" y="0"/>
                  </a:moveTo>
                  <a:cubicBezTo>
                    <a:pt x="719" y="0"/>
                    <a:pt x="280" y="423"/>
                    <a:pt x="194" y="776"/>
                  </a:cubicBezTo>
                  <a:cubicBezTo>
                    <a:pt x="0" y="1580"/>
                    <a:pt x="626" y="2206"/>
                    <a:pt x="864" y="2459"/>
                  </a:cubicBezTo>
                  <a:cubicBezTo>
                    <a:pt x="1311" y="2325"/>
                    <a:pt x="1803" y="2266"/>
                    <a:pt x="2354" y="2266"/>
                  </a:cubicBezTo>
                  <a:lnTo>
                    <a:pt x="2354" y="2206"/>
                  </a:lnTo>
                  <a:cubicBezTo>
                    <a:pt x="2354" y="2206"/>
                    <a:pt x="3099" y="895"/>
                    <a:pt x="2056" y="225"/>
                  </a:cubicBezTo>
                  <a:cubicBezTo>
                    <a:pt x="1792" y="65"/>
                    <a:pt x="1538" y="0"/>
                    <a:pt x="1308" y="0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65214" y="3318066"/>
              <a:ext cx="162682" cy="123376"/>
            </a:xfrm>
            <a:custGeom>
              <a:avLst/>
              <a:gdLst/>
              <a:ahLst/>
              <a:cxnLst/>
              <a:rect l="l" t="t" r="r" b="b"/>
              <a:pathLst>
                <a:path w="5215" h="3955" extrusionOk="0">
                  <a:moveTo>
                    <a:pt x="2481" y="0"/>
                  </a:moveTo>
                  <a:cubicBezTo>
                    <a:pt x="1595" y="0"/>
                    <a:pt x="727" y="454"/>
                    <a:pt x="432" y="1347"/>
                  </a:cubicBezTo>
                  <a:cubicBezTo>
                    <a:pt x="0" y="2837"/>
                    <a:pt x="805" y="3641"/>
                    <a:pt x="1118" y="3954"/>
                  </a:cubicBezTo>
                  <a:cubicBezTo>
                    <a:pt x="1296" y="3895"/>
                    <a:pt x="1490" y="3835"/>
                    <a:pt x="1728" y="3775"/>
                  </a:cubicBezTo>
                  <a:cubicBezTo>
                    <a:pt x="1490" y="3522"/>
                    <a:pt x="864" y="2896"/>
                    <a:pt x="1058" y="2092"/>
                  </a:cubicBezTo>
                  <a:cubicBezTo>
                    <a:pt x="1144" y="1739"/>
                    <a:pt x="1583" y="1316"/>
                    <a:pt x="2172" y="1316"/>
                  </a:cubicBezTo>
                  <a:cubicBezTo>
                    <a:pt x="2402" y="1316"/>
                    <a:pt x="2656" y="1381"/>
                    <a:pt x="2920" y="1541"/>
                  </a:cubicBezTo>
                  <a:cubicBezTo>
                    <a:pt x="3963" y="2211"/>
                    <a:pt x="3218" y="3522"/>
                    <a:pt x="3218" y="3522"/>
                  </a:cubicBezTo>
                  <a:lnTo>
                    <a:pt x="3218" y="3582"/>
                  </a:lnTo>
                  <a:lnTo>
                    <a:pt x="3725" y="3582"/>
                  </a:lnTo>
                  <a:cubicBezTo>
                    <a:pt x="3903" y="3582"/>
                    <a:pt x="4097" y="3641"/>
                    <a:pt x="4276" y="3641"/>
                  </a:cubicBezTo>
                  <a:cubicBezTo>
                    <a:pt x="4276" y="3641"/>
                    <a:pt x="5214" y="2211"/>
                    <a:pt x="4470" y="1034"/>
                  </a:cubicBezTo>
                  <a:cubicBezTo>
                    <a:pt x="4033" y="342"/>
                    <a:pt x="3250" y="0"/>
                    <a:pt x="2481" y="0"/>
                  </a:cubicBezTo>
                  <a:close/>
                </a:path>
              </a:pathLst>
            </a:custGeom>
            <a:solidFill>
              <a:srgbClr val="9C4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897364" y="3575799"/>
              <a:ext cx="145026" cy="131487"/>
            </a:xfrm>
            <a:custGeom>
              <a:avLst/>
              <a:gdLst/>
              <a:ahLst/>
              <a:cxnLst/>
              <a:rect l="l" t="t" r="r" b="b"/>
              <a:pathLst>
                <a:path w="4649" h="4215" extrusionOk="0">
                  <a:moveTo>
                    <a:pt x="2285" y="0"/>
                  </a:moveTo>
                  <a:cubicBezTo>
                    <a:pt x="1238" y="0"/>
                    <a:pt x="477" y="965"/>
                    <a:pt x="254" y="1904"/>
                  </a:cubicBezTo>
                  <a:cubicBezTo>
                    <a:pt x="0" y="2888"/>
                    <a:pt x="626" y="3335"/>
                    <a:pt x="1609" y="3886"/>
                  </a:cubicBezTo>
                  <a:cubicBezTo>
                    <a:pt x="2022" y="4077"/>
                    <a:pt x="2491" y="4215"/>
                    <a:pt x="2928" y="4215"/>
                  </a:cubicBezTo>
                  <a:cubicBezTo>
                    <a:pt x="3612" y="4215"/>
                    <a:pt x="4219" y="3878"/>
                    <a:pt x="4410" y="2888"/>
                  </a:cubicBezTo>
                  <a:cubicBezTo>
                    <a:pt x="4648" y="1338"/>
                    <a:pt x="3903" y="653"/>
                    <a:pt x="3412" y="355"/>
                  </a:cubicBezTo>
                  <a:cubicBezTo>
                    <a:pt x="3011" y="106"/>
                    <a:pt x="2632" y="0"/>
                    <a:pt x="2285" y="0"/>
                  </a:cubicBezTo>
                  <a:close/>
                </a:path>
              </a:pathLst>
            </a:custGeom>
            <a:solidFill>
              <a:srgbClr val="D59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199426" y="3419699"/>
              <a:ext cx="98015" cy="91495"/>
            </a:xfrm>
            <a:custGeom>
              <a:avLst/>
              <a:gdLst/>
              <a:ahLst/>
              <a:cxnLst/>
              <a:rect l="l" t="t" r="r" b="b"/>
              <a:pathLst>
                <a:path w="3142" h="2933" extrusionOk="0">
                  <a:moveTo>
                    <a:pt x="1601" y="1"/>
                  </a:moveTo>
                  <a:cubicBezTo>
                    <a:pt x="1545" y="1"/>
                    <a:pt x="1488" y="4"/>
                    <a:pt x="1431" y="11"/>
                  </a:cubicBezTo>
                  <a:cubicBezTo>
                    <a:pt x="179" y="71"/>
                    <a:pt x="1" y="1694"/>
                    <a:pt x="60" y="1933"/>
                  </a:cubicBezTo>
                  <a:cubicBezTo>
                    <a:pt x="179" y="2305"/>
                    <a:pt x="746" y="2812"/>
                    <a:pt x="924" y="2871"/>
                  </a:cubicBezTo>
                  <a:cubicBezTo>
                    <a:pt x="995" y="2904"/>
                    <a:pt x="1151" y="2933"/>
                    <a:pt x="1347" y="2933"/>
                  </a:cubicBezTo>
                  <a:cubicBezTo>
                    <a:pt x="1857" y="2933"/>
                    <a:pt x="2635" y="2740"/>
                    <a:pt x="2861" y="1933"/>
                  </a:cubicBezTo>
                  <a:cubicBezTo>
                    <a:pt x="3142" y="881"/>
                    <a:pt x="2498" y="1"/>
                    <a:pt x="160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085096" y="3877330"/>
              <a:ext cx="253771" cy="170106"/>
            </a:xfrm>
            <a:custGeom>
              <a:avLst/>
              <a:gdLst/>
              <a:ahLst/>
              <a:cxnLst/>
              <a:rect l="l" t="t" r="r" b="b"/>
              <a:pathLst>
                <a:path w="8135" h="5453" extrusionOk="0">
                  <a:moveTo>
                    <a:pt x="8075" y="0"/>
                  </a:moveTo>
                  <a:cubicBezTo>
                    <a:pt x="8016" y="0"/>
                    <a:pt x="7941" y="0"/>
                    <a:pt x="7941" y="60"/>
                  </a:cubicBezTo>
                  <a:cubicBezTo>
                    <a:pt x="7941" y="60"/>
                    <a:pt x="7882" y="179"/>
                    <a:pt x="7822" y="492"/>
                  </a:cubicBezTo>
                  <a:cubicBezTo>
                    <a:pt x="7703" y="805"/>
                    <a:pt x="7569" y="1177"/>
                    <a:pt x="7330" y="1609"/>
                  </a:cubicBezTo>
                  <a:cubicBezTo>
                    <a:pt x="7137" y="2101"/>
                    <a:pt x="6824" y="2607"/>
                    <a:pt x="6452" y="3158"/>
                  </a:cubicBezTo>
                  <a:cubicBezTo>
                    <a:pt x="6079" y="3650"/>
                    <a:pt x="5587" y="4156"/>
                    <a:pt x="5036" y="4529"/>
                  </a:cubicBezTo>
                  <a:cubicBezTo>
                    <a:pt x="4723" y="4648"/>
                    <a:pt x="4470" y="4842"/>
                    <a:pt x="4157" y="4961"/>
                  </a:cubicBezTo>
                  <a:cubicBezTo>
                    <a:pt x="3979" y="4961"/>
                    <a:pt x="3844" y="5021"/>
                    <a:pt x="3666" y="5080"/>
                  </a:cubicBezTo>
                  <a:lnTo>
                    <a:pt x="3412" y="5080"/>
                  </a:lnTo>
                  <a:cubicBezTo>
                    <a:pt x="3353" y="5140"/>
                    <a:pt x="3293" y="5140"/>
                    <a:pt x="3174" y="5140"/>
                  </a:cubicBezTo>
                  <a:cubicBezTo>
                    <a:pt x="2966" y="5140"/>
                    <a:pt x="2783" y="5173"/>
                    <a:pt x="2593" y="5173"/>
                  </a:cubicBezTo>
                  <a:cubicBezTo>
                    <a:pt x="2497" y="5173"/>
                    <a:pt x="2399" y="5165"/>
                    <a:pt x="2295" y="5140"/>
                  </a:cubicBezTo>
                  <a:cubicBezTo>
                    <a:pt x="2057" y="5080"/>
                    <a:pt x="1744" y="5021"/>
                    <a:pt x="1550" y="4901"/>
                  </a:cubicBezTo>
                  <a:cubicBezTo>
                    <a:pt x="1059" y="4708"/>
                    <a:pt x="746" y="4395"/>
                    <a:pt x="567" y="4216"/>
                  </a:cubicBezTo>
                  <a:cubicBezTo>
                    <a:pt x="314" y="4022"/>
                    <a:pt x="120" y="3903"/>
                    <a:pt x="120" y="3903"/>
                  </a:cubicBezTo>
                  <a:cubicBezTo>
                    <a:pt x="120" y="3903"/>
                    <a:pt x="60" y="3903"/>
                    <a:pt x="1" y="3963"/>
                  </a:cubicBezTo>
                  <a:cubicBezTo>
                    <a:pt x="1" y="3963"/>
                    <a:pt x="1" y="4022"/>
                    <a:pt x="60" y="4097"/>
                  </a:cubicBezTo>
                  <a:cubicBezTo>
                    <a:pt x="60" y="4097"/>
                    <a:pt x="195" y="4156"/>
                    <a:pt x="373" y="4395"/>
                  </a:cubicBezTo>
                  <a:cubicBezTo>
                    <a:pt x="627" y="4588"/>
                    <a:pt x="939" y="4901"/>
                    <a:pt x="1431" y="5140"/>
                  </a:cubicBezTo>
                  <a:cubicBezTo>
                    <a:pt x="1684" y="5274"/>
                    <a:pt x="1923" y="5393"/>
                    <a:pt x="2236" y="5453"/>
                  </a:cubicBezTo>
                  <a:lnTo>
                    <a:pt x="3472" y="5453"/>
                  </a:lnTo>
                  <a:lnTo>
                    <a:pt x="3547" y="5393"/>
                  </a:lnTo>
                  <a:lnTo>
                    <a:pt x="3725" y="5393"/>
                  </a:lnTo>
                  <a:cubicBezTo>
                    <a:pt x="3919" y="5333"/>
                    <a:pt x="4098" y="5333"/>
                    <a:pt x="4217" y="5274"/>
                  </a:cubicBezTo>
                  <a:cubicBezTo>
                    <a:pt x="4589" y="5140"/>
                    <a:pt x="4902" y="4961"/>
                    <a:pt x="5215" y="4767"/>
                  </a:cubicBezTo>
                  <a:cubicBezTo>
                    <a:pt x="5841" y="4395"/>
                    <a:pt x="6332" y="3844"/>
                    <a:pt x="6705" y="3352"/>
                  </a:cubicBezTo>
                  <a:cubicBezTo>
                    <a:pt x="7077" y="2786"/>
                    <a:pt x="7390" y="2235"/>
                    <a:pt x="7569" y="1728"/>
                  </a:cubicBezTo>
                  <a:cubicBezTo>
                    <a:pt x="7822" y="1296"/>
                    <a:pt x="7941" y="864"/>
                    <a:pt x="8016" y="551"/>
                  </a:cubicBezTo>
                  <a:cubicBezTo>
                    <a:pt x="8075" y="238"/>
                    <a:pt x="8135" y="60"/>
                    <a:pt x="8135" y="60"/>
                  </a:cubicBezTo>
                  <a:lnTo>
                    <a:pt x="8075" y="0"/>
                  </a:ln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048379" y="3594297"/>
              <a:ext cx="31195" cy="29323"/>
            </a:xfrm>
            <a:custGeom>
              <a:avLst/>
              <a:gdLst/>
              <a:ahLst/>
              <a:cxnLst/>
              <a:rect l="l" t="t" r="r" b="b"/>
              <a:pathLst>
                <a:path w="1000" h="940" extrusionOk="0">
                  <a:moveTo>
                    <a:pt x="493" y="0"/>
                  </a:moveTo>
                  <a:cubicBezTo>
                    <a:pt x="254" y="0"/>
                    <a:pt x="1" y="254"/>
                    <a:pt x="1" y="507"/>
                  </a:cubicBezTo>
                  <a:cubicBezTo>
                    <a:pt x="1" y="745"/>
                    <a:pt x="254" y="939"/>
                    <a:pt x="493" y="939"/>
                  </a:cubicBezTo>
                  <a:cubicBezTo>
                    <a:pt x="746" y="939"/>
                    <a:pt x="999" y="745"/>
                    <a:pt x="999" y="507"/>
                  </a:cubicBezTo>
                  <a:cubicBezTo>
                    <a:pt x="999" y="254"/>
                    <a:pt x="746" y="0"/>
                    <a:pt x="493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926157" y="3545976"/>
              <a:ext cx="29323" cy="29292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507" y="0"/>
                  </a:moveTo>
                  <a:cubicBezTo>
                    <a:pt x="195" y="0"/>
                    <a:pt x="1" y="194"/>
                    <a:pt x="1" y="432"/>
                  </a:cubicBezTo>
                  <a:cubicBezTo>
                    <a:pt x="1" y="745"/>
                    <a:pt x="195" y="939"/>
                    <a:pt x="507" y="939"/>
                  </a:cubicBezTo>
                  <a:cubicBezTo>
                    <a:pt x="746" y="939"/>
                    <a:pt x="939" y="745"/>
                    <a:pt x="939" y="432"/>
                  </a:cubicBezTo>
                  <a:cubicBezTo>
                    <a:pt x="939" y="194"/>
                    <a:pt x="746" y="0"/>
                    <a:pt x="507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949398" y="3580884"/>
              <a:ext cx="62016" cy="41801"/>
            </a:xfrm>
            <a:custGeom>
              <a:avLst/>
              <a:gdLst/>
              <a:ahLst/>
              <a:cxnLst/>
              <a:rect l="l" t="t" r="r" b="b"/>
              <a:pathLst>
                <a:path w="1988" h="1340" extrusionOk="0">
                  <a:moveTo>
                    <a:pt x="602" y="0"/>
                  </a:moveTo>
                  <a:cubicBezTo>
                    <a:pt x="506" y="0"/>
                    <a:pt x="425" y="18"/>
                    <a:pt x="373" y="58"/>
                  </a:cubicBezTo>
                  <a:cubicBezTo>
                    <a:pt x="1" y="311"/>
                    <a:pt x="373" y="1175"/>
                    <a:pt x="627" y="1309"/>
                  </a:cubicBezTo>
                  <a:cubicBezTo>
                    <a:pt x="680" y="1330"/>
                    <a:pt x="753" y="1339"/>
                    <a:pt x="837" y="1339"/>
                  </a:cubicBezTo>
                  <a:cubicBezTo>
                    <a:pt x="1250" y="1339"/>
                    <a:pt x="1937" y="1112"/>
                    <a:pt x="1937" y="803"/>
                  </a:cubicBezTo>
                  <a:cubicBezTo>
                    <a:pt x="1987" y="443"/>
                    <a:pt x="1086" y="0"/>
                    <a:pt x="602" y="0"/>
                  </a:cubicBezTo>
                  <a:close/>
                </a:path>
              </a:pathLst>
            </a:custGeom>
            <a:solidFill>
              <a:srgbClr val="50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414141" y="4350308"/>
              <a:ext cx="415923" cy="203298"/>
            </a:xfrm>
            <a:custGeom>
              <a:avLst/>
              <a:gdLst/>
              <a:ahLst/>
              <a:cxnLst/>
              <a:rect l="l" t="t" r="r" b="b"/>
              <a:pathLst>
                <a:path w="13333" h="6517" extrusionOk="0">
                  <a:moveTo>
                    <a:pt x="6121" y="0"/>
                  </a:moveTo>
                  <a:cubicBezTo>
                    <a:pt x="1567" y="0"/>
                    <a:pt x="0" y="3551"/>
                    <a:pt x="0" y="4130"/>
                  </a:cubicBezTo>
                  <a:cubicBezTo>
                    <a:pt x="0" y="4172"/>
                    <a:pt x="10" y="4192"/>
                    <a:pt x="29" y="4192"/>
                  </a:cubicBezTo>
                  <a:cubicBezTo>
                    <a:pt x="278" y="4192"/>
                    <a:pt x="2132" y="970"/>
                    <a:pt x="5870" y="970"/>
                  </a:cubicBezTo>
                  <a:cubicBezTo>
                    <a:pt x="6162" y="970"/>
                    <a:pt x="6464" y="989"/>
                    <a:pt x="6779" y="1032"/>
                  </a:cubicBezTo>
                  <a:cubicBezTo>
                    <a:pt x="11486" y="1717"/>
                    <a:pt x="12544" y="6305"/>
                    <a:pt x="12663" y="6499"/>
                  </a:cubicBezTo>
                  <a:cubicBezTo>
                    <a:pt x="12672" y="6511"/>
                    <a:pt x="12683" y="6516"/>
                    <a:pt x="12695" y="6516"/>
                  </a:cubicBezTo>
                  <a:cubicBezTo>
                    <a:pt x="12867" y="6516"/>
                    <a:pt x="13333" y="5392"/>
                    <a:pt x="13110" y="4696"/>
                  </a:cubicBezTo>
                  <a:cubicBezTo>
                    <a:pt x="12738" y="3579"/>
                    <a:pt x="10995" y="406"/>
                    <a:pt x="6898" y="33"/>
                  </a:cubicBezTo>
                  <a:cubicBezTo>
                    <a:pt x="6630" y="11"/>
                    <a:pt x="6371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224538" y="4537229"/>
              <a:ext cx="439662" cy="145493"/>
            </a:xfrm>
            <a:custGeom>
              <a:avLst/>
              <a:gdLst/>
              <a:ahLst/>
              <a:cxnLst/>
              <a:rect l="l" t="t" r="r" b="b"/>
              <a:pathLst>
                <a:path w="14094" h="4664" extrusionOk="0">
                  <a:moveTo>
                    <a:pt x="11367" y="0"/>
                  </a:moveTo>
                  <a:cubicBezTo>
                    <a:pt x="11293" y="75"/>
                    <a:pt x="11233" y="75"/>
                    <a:pt x="11173" y="135"/>
                  </a:cubicBezTo>
                  <a:cubicBezTo>
                    <a:pt x="11173" y="75"/>
                    <a:pt x="11114" y="75"/>
                    <a:pt x="11054" y="75"/>
                  </a:cubicBezTo>
                  <a:lnTo>
                    <a:pt x="10920" y="135"/>
                  </a:lnTo>
                  <a:cubicBezTo>
                    <a:pt x="10860" y="135"/>
                    <a:pt x="10801" y="135"/>
                    <a:pt x="10801" y="194"/>
                  </a:cubicBezTo>
                  <a:cubicBezTo>
                    <a:pt x="10761" y="194"/>
                    <a:pt x="10721" y="168"/>
                    <a:pt x="10682" y="168"/>
                  </a:cubicBezTo>
                  <a:cubicBezTo>
                    <a:pt x="10662" y="168"/>
                    <a:pt x="10642" y="174"/>
                    <a:pt x="10622" y="194"/>
                  </a:cubicBezTo>
                  <a:lnTo>
                    <a:pt x="10488" y="194"/>
                  </a:lnTo>
                  <a:cubicBezTo>
                    <a:pt x="10428" y="194"/>
                    <a:pt x="10369" y="194"/>
                    <a:pt x="10369" y="254"/>
                  </a:cubicBezTo>
                  <a:cubicBezTo>
                    <a:pt x="10329" y="254"/>
                    <a:pt x="10289" y="227"/>
                    <a:pt x="10245" y="227"/>
                  </a:cubicBezTo>
                  <a:cubicBezTo>
                    <a:pt x="10223" y="227"/>
                    <a:pt x="10200" y="234"/>
                    <a:pt x="10175" y="254"/>
                  </a:cubicBezTo>
                  <a:lnTo>
                    <a:pt x="10056" y="254"/>
                  </a:lnTo>
                  <a:cubicBezTo>
                    <a:pt x="9996" y="254"/>
                    <a:pt x="9937" y="254"/>
                    <a:pt x="9937" y="313"/>
                  </a:cubicBezTo>
                  <a:cubicBezTo>
                    <a:pt x="9877" y="313"/>
                    <a:pt x="9803" y="254"/>
                    <a:pt x="9743" y="254"/>
                  </a:cubicBezTo>
                  <a:lnTo>
                    <a:pt x="9624" y="313"/>
                  </a:lnTo>
                  <a:cubicBezTo>
                    <a:pt x="9564" y="313"/>
                    <a:pt x="9505" y="313"/>
                    <a:pt x="9505" y="373"/>
                  </a:cubicBezTo>
                  <a:cubicBezTo>
                    <a:pt x="9430" y="313"/>
                    <a:pt x="9371" y="313"/>
                    <a:pt x="9311" y="313"/>
                  </a:cubicBezTo>
                  <a:lnTo>
                    <a:pt x="9192" y="313"/>
                  </a:lnTo>
                  <a:cubicBezTo>
                    <a:pt x="9132" y="313"/>
                    <a:pt x="9132" y="373"/>
                    <a:pt x="9058" y="373"/>
                  </a:cubicBezTo>
                  <a:cubicBezTo>
                    <a:pt x="9018" y="373"/>
                    <a:pt x="8978" y="346"/>
                    <a:pt x="8939" y="346"/>
                  </a:cubicBezTo>
                  <a:cubicBezTo>
                    <a:pt x="8919" y="346"/>
                    <a:pt x="8899" y="353"/>
                    <a:pt x="8879" y="373"/>
                  </a:cubicBezTo>
                  <a:lnTo>
                    <a:pt x="8760" y="373"/>
                  </a:lnTo>
                  <a:cubicBezTo>
                    <a:pt x="8685" y="373"/>
                    <a:pt x="8685" y="373"/>
                    <a:pt x="8626" y="447"/>
                  </a:cubicBezTo>
                  <a:cubicBezTo>
                    <a:pt x="8566" y="373"/>
                    <a:pt x="8507" y="373"/>
                    <a:pt x="8447" y="373"/>
                  </a:cubicBezTo>
                  <a:lnTo>
                    <a:pt x="8387" y="373"/>
                  </a:lnTo>
                  <a:cubicBezTo>
                    <a:pt x="8313" y="373"/>
                    <a:pt x="8253" y="447"/>
                    <a:pt x="8194" y="447"/>
                  </a:cubicBezTo>
                  <a:cubicBezTo>
                    <a:pt x="8134" y="447"/>
                    <a:pt x="8075" y="373"/>
                    <a:pt x="8015" y="373"/>
                  </a:cubicBezTo>
                  <a:lnTo>
                    <a:pt x="7941" y="373"/>
                  </a:lnTo>
                  <a:cubicBezTo>
                    <a:pt x="7881" y="373"/>
                    <a:pt x="7821" y="447"/>
                    <a:pt x="7762" y="507"/>
                  </a:cubicBezTo>
                  <a:cubicBezTo>
                    <a:pt x="7720" y="465"/>
                    <a:pt x="7678" y="416"/>
                    <a:pt x="7631" y="416"/>
                  </a:cubicBezTo>
                  <a:cubicBezTo>
                    <a:pt x="7611" y="416"/>
                    <a:pt x="7590" y="425"/>
                    <a:pt x="7568" y="447"/>
                  </a:cubicBezTo>
                  <a:lnTo>
                    <a:pt x="7509" y="447"/>
                  </a:lnTo>
                  <a:cubicBezTo>
                    <a:pt x="7449" y="447"/>
                    <a:pt x="7389" y="447"/>
                    <a:pt x="7330" y="507"/>
                  </a:cubicBezTo>
                  <a:cubicBezTo>
                    <a:pt x="7270" y="447"/>
                    <a:pt x="7196" y="447"/>
                    <a:pt x="7136" y="447"/>
                  </a:cubicBezTo>
                  <a:lnTo>
                    <a:pt x="7076" y="447"/>
                  </a:lnTo>
                  <a:cubicBezTo>
                    <a:pt x="7017" y="447"/>
                    <a:pt x="6957" y="447"/>
                    <a:pt x="6898" y="507"/>
                  </a:cubicBezTo>
                  <a:cubicBezTo>
                    <a:pt x="6823" y="447"/>
                    <a:pt x="6764" y="447"/>
                    <a:pt x="6704" y="447"/>
                  </a:cubicBezTo>
                  <a:lnTo>
                    <a:pt x="6644" y="447"/>
                  </a:lnTo>
                  <a:cubicBezTo>
                    <a:pt x="6585" y="447"/>
                    <a:pt x="6525" y="507"/>
                    <a:pt x="6451" y="507"/>
                  </a:cubicBezTo>
                  <a:cubicBezTo>
                    <a:pt x="6391" y="507"/>
                    <a:pt x="6391" y="447"/>
                    <a:pt x="6272" y="447"/>
                  </a:cubicBezTo>
                  <a:lnTo>
                    <a:pt x="6212" y="447"/>
                  </a:lnTo>
                  <a:cubicBezTo>
                    <a:pt x="6153" y="447"/>
                    <a:pt x="6078" y="507"/>
                    <a:pt x="6019" y="507"/>
                  </a:cubicBezTo>
                  <a:cubicBezTo>
                    <a:pt x="5959" y="507"/>
                    <a:pt x="5959" y="447"/>
                    <a:pt x="5900" y="447"/>
                  </a:cubicBezTo>
                  <a:lnTo>
                    <a:pt x="5780" y="447"/>
                  </a:lnTo>
                  <a:cubicBezTo>
                    <a:pt x="5706" y="447"/>
                    <a:pt x="5646" y="447"/>
                    <a:pt x="5587" y="507"/>
                  </a:cubicBezTo>
                  <a:cubicBezTo>
                    <a:pt x="5527" y="447"/>
                    <a:pt x="5527" y="447"/>
                    <a:pt x="5468" y="447"/>
                  </a:cubicBezTo>
                  <a:lnTo>
                    <a:pt x="5333" y="447"/>
                  </a:lnTo>
                  <a:cubicBezTo>
                    <a:pt x="5274" y="447"/>
                    <a:pt x="5214" y="447"/>
                    <a:pt x="5155" y="507"/>
                  </a:cubicBezTo>
                  <a:cubicBezTo>
                    <a:pt x="5155" y="447"/>
                    <a:pt x="5095" y="447"/>
                    <a:pt x="5036" y="447"/>
                  </a:cubicBezTo>
                  <a:lnTo>
                    <a:pt x="4901" y="373"/>
                  </a:lnTo>
                  <a:cubicBezTo>
                    <a:pt x="4842" y="373"/>
                    <a:pt x="4782" y="447"/>
                    <a:pt x="4723" y="447"/>
                  </a:cubicBezTo>
                  <a:cubicBezTo>
                    <a:pt x="4723" y="447"/>
                    <a:pt x="4663" y="373"/>
                    <a:pt x="4589" y="373"/>
                  </a:cubicBezTo>
                  <a:lnTo>
                    <a:pt x="4469" y="373"/>
                  </a:lnTo>
                  <a:cubicBezTo>
                    <a:pt x="4410" y="373"/>
                    <a:pt x="4350" y="373"/>
                    <a:pt x="4291" y="447"/>
                  </a:cubicBezTo>
                  <a:cubicBezTo>
                    <a:pt x="4216" y="373"/>
                    <a:pt x="4216" y="373"/>
                    <a:pt x="4157" y="373"/>
                  </a:cubicBezTo>
                  <a:lnTo>
                    <a:pt x="4037" y="373"/>
                  </a:lnTo>
                  <a:cubicBezTo>
                    <a:pt x="3978" y="373"/>
                    <a:pt x="3918" y="373"/>
                    <a:pt x="3844" y="447"/>
                  </a:cubicBezTo>
                  <a:cubicBezTo>
                    <a:pt x="3784" y="373"/>
                    <a:pt x="3784" y="373"/>
                    <a:pt x="3725" y="373"/>
                  </a:cubicBezTo>
                  <a:lnTo>
                    <a:pt x="3605" y="373"/>
                  </a:lnTo>
                  <a:cubicBezTo>
                    <a:pt x="3546" y="373"/>
                    <a:pt x="3471" y="373"/>
                    <a:pt x="3412" y="447"/>
                  </a:cubicBezTo>
                  <a:cubicBezTo>
                    <a:pt x="3352" y="373"/>
                    <a:pt x="3293" y="373"/>
                    <a:pt x="3233" y="373"/>
                  </a:cubicBezTo>
                  <a:lnTo>
                    <a:pt x="3173" y="373"/>
                  </a:lnTo>
                  <a:cubicBezTo>
                    <a:pt x="3039" y="373"/>
                    <a:pt x="3039" y="373"/>
                    <a:pt x="2980" y="447"/>
                  </a:cubicBezTo>
                  <a:cubicBezTo>
                    <a:pt x="2920" y="373"/>
                    <a:pt x="2860" y="373"/>
                    <a:pt x="2801" y="373"/>
                  </a:cubicBezTo>
                  <a:lnTo>
                    <a:pt x="2667" y="373"/>
                  </a:lnTo>
                  <a:cubicBezTo>
                    <a:pt x="2607" y="373"/>
                    <a:pt x="2548" y="373"/>
                    <a:pt x="2548" y="447"/>
                  </a:cubicBezTo>
                  <a:cubicBezTo>
                    <a:pt x="2488" y="373"/>
                    <a:pt x="2428" y="373"/>
                    <a:pt x="2354" y="373"/>
                  </a:cubicBezTo>
                  <a:lnTo>
                    <a:pt x="2235" y="373"/>
                  </a:lnTo>
                  <a:cubicBezTo>
                    <a:pt x="2175" y="373"/>
                    <a:pt x="2116" y="447"/>
                    <a:pt x="2116" y="507"/>
                  </a:cubicBezTo>
                  <a:cubicBezTo>
                    <a:pt x="2056" y="447"/>
                    <a:pt x="1982" y="447"/>
                    <a:pt x="1922" y="447"/>
                  </a:cubicBezTo>
                  <a:lnTo>
                    <a:pt x="1803" y="447"/>
                  </a:lnTo>
                  <a:cubicBezTo>
                    <a:pt x="1743" y="507"/>
                    <a:pt x="1684" y="507"/>
                    <a:pt x="1609" y="567"/>
                  </a:cubicBezTo>
                  <a:cubicBezTo>
                    <a:pt x="1609" y="537"/>
                    <a:pt x="1594" y="522"/>
                    <a:pt x="1572" y="522"/>
                  </a:cubicBezTo>
                  <a:cubicBezTo>
                    <a:pt x="1550" y="522"/>
                    <a:pt x="1520" y="537"/>
                    <a:pt x="1490" y="567"/>
                  </a:cubicBezTo>
                  <a:lnTo>
                    <a:pt x="1371" y="567"/>
                  </a:lnTo>
                  <a:cubicBezTo>
                    <a:pt x="1311" y="626"/>
                    <a:pt x="1237" y="626"/>
                    <a:pt x="1177" y="686"/>
                  </a:cubicBezTo>
                  <a:lnTo>
                    <a:pt x="998" y="686"/>
                  </a:lnTo>
                  <a:cubicBezTo>
                    <a:pt x="998" y="745"/>
                    <a:pt x="939" y="745"/>
                    <a:pt x="939" y="745"/>
                  </a:cubicBezTo>
                  <a:cubicBezTo>
                    <a:pt x="864" y="820"/>
                    <a:pt x="805" y="879"/>
                    <a:pt x="805" y="939"/>
                  </a:cubicBezTo>
                  <a:cubicBezTo>
                    <a:pt x="745" y="939"/>
                    <a:pt x="685" y="939"/>
                    <a:pt x="626" y="999"/>
                  </a:cubicBezTo>
                  <a:cubicBezTo>
                    <a:pt x="566" y="999"/>
                    <a:pt x="566" y="1058"/>
                    <a:pt x="492" y="1058"/>
                  </a:cubicBezTo>
                  <a:cubicBezTo>
                    <a:pt x="432" y="1118"/>
                    <a:pt x="432" y="1192"/>
                    <a:pt x="432" y="1252"/>
                  </a:cubicBezTo>
                  <a:cubicBezTo>
                    <a:pt x="373" y="1252"/>
                    <a:pt x="313" y="1311"/>
                    <a:pt x="313" y="1371"/>
                  </a:cubicBezTo>
                  <a:cubicBezTo>
                    <a:pt x="253" y="1431"/>
                    <a:pt x="253" y="1431"/>
                    <a:pt x="253" y="1490"/>
                  </a:cubicBezTo>
                  <a:cubicBezTo>
                    <a:pt x="194" y="1624"/>
                    <a:pt x="194" y="1743"/>
                    <a:pt x="313" y="1803"/>
                  </a:cubicBezTo>
                  <a:cubicBezTo>
                    <a:pt x="345" y="1819"/>
                    <a:pt x="378" y="1826"/>
                    <a:pt x="410" y="1826"/>
                  </a:cubicBezTo>
                  <a:cubicBezTo>
                    <a:pt x="499" y="1826"/>
                    <a:pt x="582" y="1771"/>
                    <a:pt x="626" y="1684"/>
                  </a:cubicBezTo>
                  <a:lnTo>
                    <a:pt x="685" y="1624"/>
                  </a:lnTo>
                  <a:lnTo>
                    <a:pt x="685" y="1431"/>
                  </a:lnTo>
                  <a:cubicBezTo>
                    <a:pt x="745" y="1431"/>
                    <a:pt x="805" y="1431"/>
                    <a:pt x="805" y="1371"/>
                  </a:cubicBezTo>
                  <a:cubicBezTo>
                    <a:pt x="864" y="1371"/>
                    <a:pt x="864" y="1371"/>
                    <a:pt x="939" y="1311"/>
                  </a:cubicBezTo>
                  <a:cubicBezTo>
                    <a:pt x="939" y="1311"/>
                    <a:pt x="998" y="1252"/>
                    <a:pt x="998" y="1192"/>
                  </a:cubicBezTo>
                  <a:lnTo>
                    <a:pt x="1117" y="1192"/>
                  </a:lnTo>
                  <a:cubicBezTo>
                    <a:pt x="1177" y="1118"/>
                    <a:pt x="1177" y="1118"/>
                    <a:pt x="1237" y="1118"/>
                  </a:cubicBezTo>
                  <a:cubicBezTo>
                    <a:pt x="1237" y="1118"/>
                    <a:pt x="1311" y="1058"/>
                    <a:pt x="1311" y="999"/>
                  </a:cubicBezTo>
                  <a:cubicBezTo>
                    <a:pt x="1351" y="999"/>
                    <a:pt x="1391" y="1025"/>
                    <a:pt x="1430" y="1025"/>
                  </a:cubicBezTo>
                  <a:cubicBezTo>
                    <a:pt x="1450" y="1025"/>
                    <a:pt x="1470" y="1018"/>
                    <a:pt x="1490" y="999"/>
                  </a:cubicBezTo>
                  <a:lnTo>
                    <a:pt x="1609" y="999"/>
                  </a:lnTo>
                  <a:cubicBezTo>
                    <a:pt x="1684" y="939"/>
                    <a:pt x="1684" y="939"/>
                    <a:pt x="1743" y="879"/>
                  </a:cubicBezTo>
                  <a:cubicBezTo>
                    <a:pt x="1743" y="939"/>
                    <a:pt x="1803" y="939"/>
                    <a:pt x="1862" y="939"/>
                  </a:cubicBezTo>
                  <a:cubicBezTo>
                    <a:pt x="1922" y="879"/>
                    <a:pt x="1922" y="879"/>
                    <a:pt x="1982" y="879"/>
                  </a:cubicBezTo>
                  <a:cubicBezTo>
                    <a:pt x="2056" y="879"/>
                    <a:pt x="2116" y="879"/>
                    <a:pt x="2116" y="820"/>
                  </a:cubicBezTo>
                  <a:cubicBezTo>
                    <a:pt x="2175" y="820"/>
                    <a:pt x="2235" y="879"/>
                    <a:pt x="2294" y="879"/>
                  </a:cubicBezTo>
                  <a:lnTo>
                    <a:pt x="2428" y="820"/>
                  </a:lnTo>
                  <a:cubicBezTo>
                    <a:pt x="2488" y="820"/>
                    <a:pt x="2548" y="820"/>
                    <a:pt x="2548" y="745"/>
                  </a:cubicBezTo>
                  <a:cubicBezTo>
                    <a:pt x="2607" y="820"/>
                    <a:pt x="2667" y="820"/>
                    <a:pt x="2726" y="820"/>
                  </a:cubicBezTo>
                  <a:lnTo>
                    <a:pt x="2860" y="820"/>
                  </a:lnTo>
                  <a:cubicBezTo>
                    <a:pt x="2860" y="820"/>
                    <a:pt x="2920" y="820"/>
                    <a:pt x="2980" y="745"/>
                  </a:cubicBezTo>
                  <a:cubicBezTo>
                    <a:pt x="3039" y="820"/>
                    <a:pt x="3039" y="820"/>
                    <a:pt x="3173" y="820"/>
                  </a:cubicBezTo>
                  <a:lnTo>
                    <a:pt x="3233" y="820"/>
                  </a:lnTo>
                  <a:cubicBezTo>
                    <a:pt x="3293" y="820"/>
                    <a:pt x="3352" y="820"/>
                    <a:pt x="3412" y="745"/>
                  </a:cubicBezTo>
                  <a:cubicBezTo>
                    <a:pt x="3471" y="820"/>
                    <a:pt x="3471" y="820"/>
                    <a:pt x="3546" y="820"/>
                  </a:cubicBezTo>
                  <a:lnTo>
                    <a:pt x="3665" y="820"/>
                  </a:lnTo>
                  <a:cubicBezTo>
                    <a:pt x="3725" y="820"/>
                    <a:pt x="3784" y="820"/>
                    <a:pt x="3844" y="745"/>
                  </a:cubicBezTo>
                  <a:cubicBezTo>
                    <a:pt x="3918" y="820"/>
                    <a:pt x="3918" y="820"/>
                    <a:pt x="3978" y="820"/>
                  </a:cubicBezTo>
                  <a:lnTo>
                    <a:pt x="4097" y="820"/>
                  </a:lnTo>
                  <a:cubicBezTo>
                    <a:pt x="4157" y="820"/>
                    <a:pt x="4216" y="820"/>
                    <a:pt x="4291" y="745"/>
                  </a:cubicBezTo>
                  <a:cubicBezTo>
                    <a:pt x="4350" y="820"/>
                    <a:pt x="4350" y="820"/>
                    <a:pt x="4410" y="879"/>
                  </a:cubicBezTo>
                  <a:lnTo>
                    <a:pt x="4529" y="879"/>
                  </a:lnTo>
                  <a:cubicBezTo>
                    <a:pt x="4589" y="879"/>
                    <a:pt x="4663" y="820"/>
                    <a:pt x="4723" y="820"/>
                  </a:cubicBezTo>
                  <a:cubicBezTo>
                    <a:pt x="4782" y="820"/>
                    <a:pt x="4782" y="879"/>
                    <a:pt x="4842" y="879"/>
                  </a:cubicBezTo>
                  <a:lnTo>
                    <a:pt x="4961" y="879"/>
                  </a:lnTo>
                  <a:cubicBezTo>
                    <a:pt x="5036" y="879"/>
                    <a:pt x="5095" y="879"/>
                    <a:pt x="5155" y="820"/>
                  </a:cubicBezTo>
                  <a:cubicBezTo>
                    <a:pt x="5214" y="879"/>
                    <a:pt x="5214" y="879"/>
                    <a:pt x="5274" y="879"/>
                  </a:cubicBezTo>
                  <a:lnTo>
                    <a:pt x="5408" y="879"/>
                  </a:lnTo>
                  <a:cubicBezTo>
                    <a:pt x="5468" y="879"/>
                    <a:pt x="5527" y="879"/>
                    <a:pt x="5587" y="820"/>
                  </a:cubicBezTo>
                  <a:cubicBezTo>
                    <a:pt x="5646" y="879"/>
                    <a:pt x="5706" y="879"/>
                    <a:pt x="5780" y="879"/>
                  </a:cubicBezTo>
                  <a:lnTo>
                    <a:pt x="5840" y="879"/>
                  </a:lnTo>
                  <a:cubicBezTo>
                    <a:pt x="5857" y="897"/>
                    <a:pt x="5875" y="904"/>
                    <a:pt x="5892" y="904"/>
                  </a:cubicBezTo>
                  <a:cubicBezTo>
                    <a:pt x="5934" y="904"/>
                    <a:pt x="5977" y="862"/>
                    <a:pt x="6019" y="820"/>
                  </a:cubicBezTo>
                  <a:cubicBezTo>
                    <a:pt x="6078" y="879"/>
                    <a:pt x="6153" y="939"/>
                    <a:pt x="6212" y="939"/>
                  </a:cubicBezTo>
                  <a:lnTo>
                    <a:pt x="6332" y="939"/>
                  </a:lnTo>
                  <a:cubicBezTo>
                    <a:pt x="6391" y="939"/>
                    <a:pt x="6391" y="879"/>
                    <a:pt x="6451" y="820"/>
                  </a:cubicBezTo>
                  <a:cubicBezTo>
                    <a:pt x="6525" y="879"/>
                    <a:pt x="6585" y="879"/>
                    <a:pt x="6644" y="879"/>
                  </a:cubicBezTo>
                  <a:lnTo>
                    <a:pt x="6764" y="879"/>
                  </a:lnTo>
                  <a:cubicBezTo>
                    <a:pt x="6823" y="879"/>
                    <a:pt x="6898" y="879"/>
                    <a:pt x="6898" y="820"/>
                  </a:cubicBezTo>
                  <a:cubicBezTo>
                    <a:pt x="6957" y="879"/>
                    <a:pt x="7017" y="879"/>
                    <a:pt x="7076" y="879"/>
                  </a:cubicBezTo>
                  <a:lnTo>
                    <a:pt x="7196" y="879"/>
                  </a:lnTo>
                  <a:cubicBezTo>
                    <a:pt x="7270" y="879"/>
                    <a:pt x="7330" y="879"/>
                    <a:pt x="7330" y="820"/>
                  </a:cubicBezTo>
                  <a:cubicBezTo>
                    <a:pt x="7389" y="879"/>
                    <a:pt x="7449" y="879"/>
                    <a:pt x="7509" y="879"/>
                  </a:cubicBezTo>
                  <a:lnTo>
                    <a:pt x="7643" y="879"/>
                  </a:lnTo>
                  <a:cubicBezTo>
                    <a:pt x="7702" y="879"/>
                    <a:pt x="7762" y="820"/>
                    <a:pt x="7762" y="820"/>
                  </a:cubicBezTo>
                  <a:cubicBezTo>
                    <a:pt x="7821" y="820"/>
                    <a:pt x="7881" y="879"/>
                    <a:pt x="7941" y="879"/>
                  </a:cubicBezTo>
                  <a:lnTo>
                    <a:pt x="8075" y="879"/>
                  </a:lnTo>
                  <a:cubicBezTo>
                    <a:pt x="8134" y="879"/>
                    <a:pt x="8194" y="820"/>
                    <a:pt x="8194" y="745"/>
                  </a:cubicBezTo>
                  <a:cubicBezTo>
                    <a:pt x="8253" y="820"/>
                    <a:pt x="8313" y="820"/>
                    <a:pt x="8387" y="820"/>
                  </a:cubicBezTo>
                  <a:lnTo>
                    <a:pt x="8507" y="820"/>
                  </a:lnTo>
                  <a:cubicBezTo>
                    <a:pt x="8566" y="820"/>
                    <a:pt x="8626" y="820"/>
                    <a:pt x="8626" y="745"/>
                  </a:cubicBezTo>
                  <a:cubicBezTo>
                    <a:pt x="8685" y="820"/>
                    <a:pt x="8760" y="820"/>
                    <a:pt x="8820" y="820"/>
                  </a:cubicBezTo>
                  <a:lnTo>
                    <a:pt x="8939" y="820"/>
                  </a:lnTo>
                  <a:cubicBezTo>
                    <a:pt x="8998" y="820"/>
                    <a:pt x="9058" y="745"/>
                    <a:pt x="9058" y="745"/>
                  </a:cubicBezTo>
                  <a:cubicBezTo>
                    <a:pt x="9108" y="745"/>
                    <a:pt x="9151" y="778"/>
                    <a:pt x="9191" y="778"/>
                  </a:cubicBezTo>
                  <a:cubicBezTo>
                    <a:pt x="9212" y="778"/>
                    <a:pt x="9232" y="770"/>
                    <a:pt x="9252" y="745"/>
                  </a:cubicBezTo>
                  <a:lnTo>
                    <a:pt x="9371" y="745"/>
                  </a:lnTo>
                  <a:cubicBezTo>
                    <a:pt x="9430" y="745"/>
                    <a:pt x="9505" y="745"/>
                    <a:pt x="9505" y="686"/>
                  </a:cubicBezTo>
                  <a:cubicBezTo>
                    <a:pt x="9564" y="745"/>
                    <a:pt x="9624" y="745"/>
                    <a:pt x="9684" y="745"/>
                  </a:cubicBezTo>
                  <a:lnTo>
                    <a:pt x="9803" y="745"/>
                  </a:lnTo>
                  <a:cubicBezTo>
                    <a:pt x="9877" y="745"/>
                    <a:pt x="9937" y="686"/>
                    <a:pt x="9937" y="626"/>
                  </a:cubicBezTo>
                  <a:cubicBezTo>
                    <a:pt x="9996" y="686"/>
                    <a:pt x="10056" y="686"/>
                    <a:pt x="10116" y="686"/>
                  </a:cubicBezTo>
                  <a:lnTo>
                    <a:pt x="10250" y="686"/>
                  </a:lnTo>
                  <a:cubicBezTo>
                    <a:pt x="10309" y="686"/>
                    <a:pt x="10369" y="626"/>
                    <a:pt x="10369" y="567"/>
                  </a:cubicBezTo>
                  <a:cubicBezTo>
                    <a:pt x="10428" y="626"/>
                    <a:pt x="10488" y="626"/>
                    <a:pt x="10548" y="626"/>
                  </a:cubicBezTo>
                  <a:lnTo>
                    <a:pt x="10682" y="626"/>
                  </a:lnTo>
                  <a:cubicBezTo>
                    <a:pt x="10741" y="626"/>
                    <a:pt x="10801" y="567"/>
                    <a:pt x="10801" y="507"/>
                  </a:cubicBezTo>
                  <a:cubicBezTo>
                    <a:pt x="10860" y="567"/>
                    <a:pt x="10920" y="567"/>
                    <a:pt x="10995" y="567"/>
                  </a:cubicBezTo>
                  <a:lnTo>
                    <a:pt x="11114" y="567"/>
                  </a:lnTo>
                  <a:cubicBezTo>
                    <a:pt x="11173" y="507"/>
                    <a:pt x="11233" y="507"/>
                    <a:pt x="11233" y="447"/>
                  </a:cubicBezTo>
                  <a:cubicBezTo>
                    <a:pt x="11293" y="507"/>
                    <a:pt x="11367" y="507"/>
                    <a:pt x="11427" y="507"/>
                  </a:cubicBezTo>
                  <a:lnTo>
                    <a:pt x="11486" y="507"/>
                  </a:lnTo>
                  <a:cubicBezTo>
                    <a:pt x="11486" y="507"/>
                    <a:pt x="11486" y="447"/>
                    <a:pt x="11546" y="447"/>
                  </a:cubicBezTo>
                  <a:cubicBezTo>
                    <a:pt x="11605" y="447"/>
                    <a:pt x="11665" y="447"/>
                    <a:pt x="11665" y="373"/>
                  </a:cubicBezTo>
                  <a:cubicBezTo>
                    <a:pt x="11739" y="447"/>
                    <a:pt x="11799" y="447"/>
                    <a:pt x="11859" y="447"/>
                  </a:cubicBezTo>
                  <a:lnTo>
                    <a:pt x="11918" y="447"/>
                  </a:lnTo>
                  <a:cubicBezTo>
                    <a:pt x="11978" y="447"/>
                    <a:pt x="12037" y="447"/>
                    <a:pt x="12112" y="373"/>
                  </a:cubicBezTo>
                  <a:cubicBezTo>
                    <a:pt x="12112" y="447"/>
                    <a:pt x="12171" y="447"/>
                    <a:pt x="12231" y="447"/>
                  </a:cubicBezTo>
                  <a:cubicBezTo>
                    <a:pt x="12291" y="447"/>
                    <a:pt x="12291" y="447"/>
                    <a:pt x="12350" y="507"/>
                  </a:cubicBezTo>
                  <a:cubicBezTo>
                    <a:pt x="12410" y="507"/>
                    <a:pt x="12484" y="507"/>
                    <a:pt x="12484" y="447"/>
                  </a:cubicBezTo>
                  <a:cubicBezTo>
                    <a:pt x="12544" y="507"/>
                    <a:pt x="12544" y="507"/>
                    <a:pt x="12603" y="567"/>
                  </a:cubicBezTo>
                  <a:lnTo>
                    <a:pt x="12723" y="567"/>
                  </a:lnTo>
                  <a:cubicBezTo>
                    <a:pt x="12752" y="596"/>
                    <a:pt x="12767" y="611"/>
                    <a:pt x="12784" y="611"/>
                  </a:cubicBezTo>
                  <a:cubicBezTo>
                    <a:pt x="12801" y="611"/>
                    <a:pt x="12820" y="596"/>
                    <a:pt x="12857" y="567"/>
                  </a:cubicBezTo>
                  <a:cubicBezTo>
                    <a:pt x="12916" y="626"/>
                    <a:pt x="12916" y="686"/>
                    <a:pt x="12976" y="686"/>
                  </a:cubicBezTo>
                  <a:lnTo>
                    <a:pt x="13036" y="745"/>
                  </a:lnTo>
                  <a:cubicBezTo>
                    <a:pt x="13095" y="820"/>
                    <a:pt x="13155" y="820"/>
                    <a:pt x="13155" y="820"/>
                  </a:cubicBezTo>
                  <a:cubicBezTo>
                    <a:pt x="13229" y="879"/>
                    <a:pt x="13229" y="879"/>
                    <a:pt x="13229" y="939"/>
                  </a:cubicBezTo>
                  <a:cubicBezTo>
                    <a:pt x="13289" y="939"/>
                    <a:pt x="13289" y="999"/>
                    <a:pt x="13289" y="999"/>
                  </a:cubicBezTo>
                  <a:cubicBezTo>
                    <a:pt x="13348" y="1058"/>
                    <a:pt x="13408" y="1058"/>
                    <a:pt x="13408" y="1118"/>
                  </a:cubicBezTo>
                  <a:cubicBezTo>
                    <a:pt x="13408" y="1118"/>
                    <a:pt x="13408" y="1192"/>
                    <a:pt x="13468" y="1252"/>
                  </a:cubicBezTo>
                  <a:lnTo>
                    <a:pt x="13468" y="1311"/>
                  </a:lnTo>
                  <a:cubicBezTo>
                    <a:pt x="13527" y="1371"/>
                    <a:pt x="13527" y="1431"/>
                    <a:pt x="13602" y="1431"/>
                  </a:cubicBezTo>
                  <a:lnTo>
                    <a:pt x="13602" y="1624"/>
                  </a:lnTo>
                  <a:lnTo>
                    <a:pt x="13602" y="1684"/>
                  </a:lnTo>
                  <a:cubicBezTo>
                    <a:pt x="13602" y="1743"/>
                    <a:pt x="13661" y="1803"/>
                    <a:pt x="13661" y="1863"/>
                  </a:cubicBezTo>
                  <a:cubicBezTo>
                    <a:pt x="13661" y="1863"/>
                    <a:pt x="13602" y="1937"/>
                    <a:pt x="13602" y="1997"/>
                  </a:cubicBezTo>
                  <a:lnTo>
                    <a:pt x="13602" y="2056"/>
                  </a:lnTo>
                  <a:cubicBezTo>
                    <a:pt x="13602" y="2116"/>
                    <a:pt x="13661" y="2176"/>
                    <a:pt x="13661" y="2235"/>
                  </a:cubicBezTo>
                  <a:cubicBezTo>
                    <a:pt x="13602" y="2235"/>
                    <a:pt x="13602" y="2310"/>
                    <a:pt x="13602" y="2369"/>
                  </a:cubicBezTo>
                  <a:lnTo>
                    <a:pt x="13527" y="2429"/>
                  </a:lnTo>
                  <a:lnTo>
                    <a:pt x="13527" y="2608"/>
                  </a:lnTo>
                  <a:cubicBezTo>
                    <a:pt x="13468" y="2608"/>
                    <a:pt x="13468" y="2608"/>
                    <a:pt x="13408" y="2682"/>
                  </a:cubicBezTo>
                  <a:cubicBezTo>
                    <a:pt x="13408" y="2682"/>
                    <a:pt x="13408" y="2742"/>
                    <a:pt x="13348" y="2742"/>
                  </a:cubicBezTo>
                  <a:lnTo>
                    <a:pt x="13348" y="2920"/>
                  </a:lnTo>
                  <a:cubicBezTo>
                    <a:pt x="13289" y="2920"/>
                    <a:pt x="13229" y="2920"/>
                    <a:pt x="13155" y="2980"/>
                  </a:cubicBezTo>
                  <a:cubicBezTo>
                    <a:pt x="13155" y="2980"/>
                    <a:pt x="13095" y="2980"/>
                    <a:pt x="13095" y="3054"/>
                  </a:cubicBezTo>
                  <a:cubicBezTo>
                    <a:pt x="13036" y="3054"/>
                    <a:pt x="13036" y="3114"/>
                    <a:pt x="13036" y="3174"/>
                  </a:cubicBezTo>
                  <a:lnTo>
                    <a:pt x="12857" y="3174"/>
                  </a:lnTo>
                  <a:cubicBezTo>
                    <a:pt x="12857" y="3233"/>
                    <a:pt x="12782" y="3233"/>
                    <a:pt x="12782" y="3233"/>
                  </a:cubicBezTo>
                  <a:cubicBezTo>
                    <a:pt x="12723" y="3293"/>
                    <a:pt x="12663" y="3293"/>
                    <a:pt x="12663" y="3352"/>
                  </a:cubicBezTo>
                  <a:lnTo>
                    <a:pt x="12484" y="3352"/>
                  </a:lnTo>
                  <a:cubicBezTo>
                    <a:pt x="12484" y="3427"/>
                    <a:pt x="12410" y="3427"/>
                    <a:pt x="12410" y="3427"/>
                  </a:cubicBezTo>
                  <a:cubicBezTo>
                    <a:pt x="12350" y="3427"/>
                    <a:pt x="12291" y="3486"/>
                    <a:pt x="12291" y="3546"/>
                  </a:cubicBezTo>
                  <a:lnTo>
                    <a:pt x="11978" y="3546"/>
                  </a:lnTo>
                  <a:cubicBezTo>
                    <a:pt x="11978" y="3606"/>
                    <a:pt x="11918" y="3606"/>
                    <a:pt x="11859" y="3665"/>
                  </a:cubicBezTo>
                  <a:lnTo>
                    <a:pt x="11605" y="3665"/>
                  </a:lnTo>
                  <a:cubicBezTo>
                    <a:pt x="11546" y="3725"/>
                    <a:pt x="11486" y="3725"/>
                    <a:pt x="11486" y="3799"/>
                  </a:cubicBezTo>
                  <a:cubicBezTo>
                    <a:pt x="11446" y="3799"/>
                    <a:pt x="11407" y="3766"/>
                    <a:pt x="11363" y="3766"/>
                  </a:cubicBezTo>
                  <a:cubicBezTo>
                    <a:pt x="11341" y="3766"/>
                    <a:pt x="11317" y="3775"/>
                    <a:pt x="11293" y="3799"/>
                  </a:cubicBezTo>
                  <a:lnTo>
                    <a:pt x="11173" y="3799"/>
                  </a:lnTo>
                  <a:cubicBezTo>
                    <a:pt x="11114" y="3799"/>
                    <a:pt x="11114" y="3859"/>
                    <a:pt x="11054" y="3919"/>
                  </a:cubicBezTo>
                  <a:cubicBezTo>
                    <a:pt x="10995" y="3859"/>
                    <a:pt x="10920" y="3859"/>
                    <a:pt x="10860" y="3859"/>
                  </a:cubicBezTo>
                  <a:lnTo>
                    <a:pt x="10801" y="3859"/>
                  </a:lnTo>
                  <a:cubicBezTo>
                    <a:pt x="10741" y="3859"/>
                    <a:pt x="10682" y="3919"/>
                    <a:pt x="10622" y="3978"/>
                  </a:cubicBezTo>
                  <a:cubicBezTo>
                    <a:pt x="10548" y="3919"/>
                    <a:pt x="10548" y="3919"/>
                    <a:pt x="10488" y="3919"/>
                  </a:cubicBezTo>
                  <a:lnTo>
                    <a:pt x="10369" y="3919"/>
                  </a:lnTo>
                  <a:cubicBezTo>
                    <a:pt x="10309" y="3978"/>
                    <a:pt x="10250" y="3978"/>
                    <a:pt x="10175" y="4038"/>
                  </a:cubicBezTo>
                  <a:cubicBezTo>
                    <a:pt x="10175" y="3978"/>
                    <a:pt x="10116" y="3978"/>
                    <a:pt x="10056" y="3978"/>
                  </a:cubicBezTo>
                  <a:lnTo>
                    <a:pt x="9937" y="3978"/>
                  </a:lnTo>
                  <a:cubicBezTo>
                    <a:pt x="9877" y="3978"/>
                    <a:pt x="9803" y="4038"/>
                    <a:pt x="9743" y="4097"/>
                  </a:cubicBezTo>
                  <a:cubicBezTo>
                    <a:pt x="9743" y="4038"/>
                    <a:pt x="9684" y="4038"/>
                    <a:pt x="9624" y="4038"/>
                  </a:cubicBezTo>
                  <a:lnTo>
                    <a:pt x="9505" y="4038"/>
                  </a:lnTo>
                  <a:cubicBezTo>
                    <a:pt x="9430" y="4038"/>
                    <a:pt x="9371" y="4097"/>
                    <a:pt x="9371" y="4097"/>
                  </a:cubicBezTo>
                  <a:cubicBezTo>
                    <a:pt x="9311" y="4097"/>
                    <a:pt x="9252" y="4038"/>
                    <a:pt x="9192" y="4038"/>
                  </a:cubicBezTo>
                  <a:lnTo>
                    <a:pt x="9058" y="4097"/>
                  </a:lnTo>
                  <a:cubicBezTo>
                    <a:pt x="8998" y="4097"/>
                    <a:pt x="8939" y="4097"/>
                    <a:pt x="8939" y="4172"/>
                  </a:cubicBezTo>
                  <a:cubicBezTo>
                    <a:pt x="8879" y="4097"/>
                    <a:pt x="8820" y="4097"/>
                    <a:pt x="8760" y="4097"/>
                  </a:cubicBezTo>
                  <a:lnTo>
                    <a:pt x="8626" y="4097"/>
                  </a:lnTo>
                  <a:cubicBezTo>
                    <a:pt x="8566" y="4097"/>
                    <a:pt x="8507" y="4172"/>
                    <a:pt x="8507" y="4172"/>
                  </a:cubicBezTo>
                  <a:cubicBezTo>
                    <a:pt x="8447" y="4172"/>
                    <a:pt x="8387" y="4097"/>
                    <a:pt x="8313" y="4097"/>
                  </a:cubicBezTo>
                  <a:lnTo>
                    <a:pt x="8194" y="4172"/>
                  </a:lnTo>
                  <a:cubicBezTo>
                    <a:pt x="8134" y="4172"/>
                    <a:pt x="8075" y="4172"/>
                    <a:pt x="8075" y="4231"/>
                  </a:cubicBezTo>
                  <a:cubicBezTo>
                    <a:pt x="8015" y="4172"/>
                    <a:pt x="7941" y="4172"/>
                    <a:pt x="7881" y="4172"/>
                  </a:cubicBezTo>
                  <a:lnTo>
                    <a:pt x="7762" y="4172"/>
                  </a:lnTo>
                  <a:cubicBezTo>
                    <a:pt x="7702" y="4172"/>
                    <a:pt x="7643" y="4172"/>
                    <a:pt x="7643" y="4231"/>
                  </a:cubicBezTo>
                  <a:cubicBezTo>
                    <a:pt x="7568" y="4172"/>
                    <a:pt x="7509" y="4172"/>
                    <a:pt x="7449" y="4172"/>
                  </a:cubicBezTo>
                  <a:lnTo>
                    <a:pt x="7330" y="4172"/>
                  </a:lnTo>
                  <a:cubicBezTo>
                    <a:pt x="7270" y="4172"/>
                    <a:pt x="7196" y="4172"/>
                    <a:pt x="7196" y="4231"/>
                  </a:cubicBezTo>
                  <a:cubicBezTo>
                    <a:pt x="7136" y="4231"/>
                    <a:pt x="7076" y="4172"/>
                    <a:pt x="7017" y="4172"/>
                  </a:cubicBezTo>
                  <a:lnTo>
                    <a:pt x="6898" y="4172"/>
                  </a:lnTo>
                  <a:cubicBezTo>
                    <a:pt x="6823" y="4172"/>
                    <a:pt x="6764" y="4231"/>
                    <a:pt x="6764" y="4231"/>
                  </a:cubicBezTo>
                  <a:cubicBezTo>
                    <a:pt x="6704" y="4231"/>
                    <a:pt x="6644" y="4172"/>
                    <a:pt x="6585" y="4172"/>
                  </a:cubicBezTo>
                  <a:lnTo>
                    <a:pt x="6451" y="4172"/>
                  </a:lnTo>
                  <a:cubicBezTo>
                    <a:pt x="6391" y="4172"/>
                    <a:pt x="6332" y="4231"/>
                    <a:pt x="6332" y="4231"/>
                  </a:cubicBezTo>
                  <a:cubicBezTo>
                    <a:pt x="6272" y="4231"/>
                    <a:pt x="6212" y="4172"/>
                    <a:pt x="6153" y="4172"/>
                  </a:cubicBezTo>
                  <a:lnTo>
                    <a:pt x="6019" y="4172"/>
                  </a:lnTo>
                  <a:cubicBezTo>
                    <a:pt x="5959" y="4172"/>
                    <a:pt x="5900" y="4231"/>
                    <a:pt x="5900" y="4291"/>
                  </a:cubicBezTo>
                  <a:cubicBezTo>
                    <a:pt x="5840" y="4231"/>
                    <a:pt x="5780" y="4172"/>
                    <a:pt x="5706" y="4172"/>
                  </a:cubicBezTo>
                  <a:lnTo>
                    <a:pt x="5587" y="4172"/>
                  </a:lnTo>
                  <a:cubicBezTo>
                    <a:pt x="5527" y="4172"/>
                    <a:pt x="5468" y="4231"/>
                    <a:pt x="5468" y="4291"/>
                  </a:cubicBezTo>
                  <a:cubicBezTo>
                    <a:pt x="5408" y="4231"/>
                    <a:pt x="5333" y="4231"/>
                    <a:pt x="5274" y="4231"/>
                  </a:cubicBezTo>
                  <a:lnTo>
                    <a:pt x="5155" y="4231"/>
                  </a:lnTo>
                  <a:cubicBezTo>
                    <a:pt x="5095" y="4231"/>
                    <a:pt x="5036" y="4231"/>
                    <a:pt x="5036" y="4291"/>
                  </a:cubicBezTo>
                  <a:cubicBezTo>
                    <a:pt x="4961" y="4231"/>
                    <a:pt x="4901" y="4231"/>
                    <a:pt x="4842" y="4231"/>
                  </a:cubicBezTo>
                  <a:lnTo>
                    <a:pt x="4723" y="4172"/>
                  </a:lnTo>
                  <a:cubicBezTo>
                    <a:pt x="4663" y="4231"/>
                    <a:pt x="4589" y="4231"/>
                    <a:pt x="4589" y="4291"/>
                  </a:cubicBezTo>
                  <a:cubicBezTo>
                    <a:pt x="4529" y="4231"/>
                    <a:pt x="4469" y="4172"/>
                    <a:pt x="4410" y="4172"/>
                  </a:cubicBezTo>
                  <a:lnTo>
                    <a:pt x="4291" y="4172"/>
                  </a:lnTo>
                  <a:cubicBezTo>
                    <a:pt x="4216" y="4172"/>
                    <a:pt x="4157" y="4231"/>
                    <a:pt x="4157" y="4231"/>
                  </a:cubicBezTo>
                  <a:cubicBezTo>
                    <a:pt x="4097" y="4231"/>
                    <a:pt x="4037" y="4172"/>
                    <a:pt x="3978" y="4172"/>
                  </a:cubicBezTo>
                  <a:lnTo>
                    <a:pt x="3844" y="4172"/>
                  </a:lnTo>
                  <a:cubicBezTo>
                    <a:pt x="3784" y="4172"/>
                    <a:pt x="3725" y="4231"/>
                    <a:pt x="3725" y="4231"/>
                  </a:cubicBezTo>
                  <a:cubicBezTo>
                    <a:pt x="3665" y="4172"/>
                    <a:pt x="3605" y="4172"/>
                    <a:pt x="3546" y="4172"/>
                  </a:cubicBezTo>
                  <a:lnTo>
                    <a:pt x="3412" y="4172"/>
                  </a:lnTo>
                  <a:cubicBezTo>
                    <a:pt x="3352" y="4172"/>
                    <a:pt x="3293" y="4172"/>
                    <a:pt x="3293" y="4231"/>
                  </a:cubicBezTo>
                  <a:cubicBezTo>
                    <a:pt x="3233" y="4172"/>
                    <a:pt x="3173" y="4172"/>
                    <a:pt x="3099" y="4097"/>
                  </a:cubicBezTo>
                  <a:lnTo>
                    <a:pt x="2980" y="4097"/>
                  </a:lnTo>
                  <a:cubicBezTo>
                    <a:pt x="2920" y="4097"/>
                    <a:pt x="2920" y="4172"/>
                    <a:pt x="2860" y="4172"/>
                  </a:cubicBezTo>
                  <a:cubicBezTo>
                    <a:pt x="2801" y="4097"/>
                    <a:pt x="2726" y="4097"/>
                    <a:pt x="2667" y="4097"/>
                  </a:cubicBezTo>
                  <a:lnTo>
                    <a:pt x="2607" y="4097"/>
                  </a:lnTo>
                  <a:cubicBezTo>
                    <a:pt x="2587" y="4077"/>
                    <a:pt x="2568" y="4071"/>
                    <a:pt x="2548" y="4071"/>
                  </a:cubicBezTo>
                  <a:cubicBezTo>
                    <a:pt x="2508" y="4071"/>
                    <a:pt x="2468" y="4097"/>
                    <a:pt x="2428" y="4097"/>
                  </a:cubicBezTo>
                  <a:cubicBezTo>
                    <a:pt x="2354" y="4097"/>
                    <a:pt x="2354" y="4038"/>
                    <a:pt x="2294" y="4038"/>
                  </a:cubicBezTo>
                  <a:lnTo>
                    <a:pt x="2175" y="4038"/>
                  </a:lnTo>
                  <a:cubicBezTo>
                    <a:pt x="2155" y="4018"/>
                    <a:pt x="2135" y="4011"/>
                    <a:pt x="2115" y="4011"/>
                  </a:cubicBezTo>
                  <a:cubicBezTo>
                    <a:pt x="2074" y="4011"/>
                    <a:pt x="2031" y="4038"/>
                    <a:pt x="1982" y="4038"/>
                  </a:cubicBezTo>
                  <a:cubicBezTo>
                    <a:pt x="1982" y="3978"/>
                    <a:pt x="1922" y="3978"/>
                    <a:pt x="1862" y="3919"/>
                  </a:cubicBezTo>
                  <a:lnTo>
                    <a:pt x="1609" y="3919"/>
                  </a:lnTo>
                  <a:cubicBezTo>
                    <a:pt x="1550" y="3919"/>
                    <a:pt x="1550" y="3859"/>
                    <a:pt x="1490" y="3859"/>
                  </a:cubicBezTo>
                  <a:cubicBezTo>
                    <a:pt x="1430" y="3799"/>
                    <a:pt x="1430" y="3799"/>
                    <a:pt x="1371" y="3799"/>
                  </a:cubicBezTo>
                  <a:lnTo>
                    <a:pt x="1237" y="3799"/>
                  </a:lnTo>
                  <a:cubicBezTo>
                    <a:pt x="1177" y="3725"/>
                    <a:pt x="1177" y="3665"/>
                    <a:pt x="1117" y="3665"/>
                  </a:cubicBezTo>
                  <a:cubicBezTo>
                    <a:pt x="1058" y="3665"/>
                    <a:pt x="1058" y="3606"/>
                    <a:pt x="998" y="3606"/>
                  </a:cubicBezTo>
                  <a:lnTo>
                    <a:pt x="864" y="3606"/>
                  </a:lnTo>
                  <a:cubicBezTo>
                    <a:pt x="864" y="3546"/>
                    <a:pt x="864" y="3486"/>
                    <a:pt x="805" y="3427"/>
                  </a:cubicBezTo>
                  <a:cubicBezTo>
                    <a:pt x="805" y="3427"/>
                    <a:pt x="745" y="3427"/>
                    <a:pt x="745" y="3352"/>
                  </a:cubicBezTo>
                  <a:cubicBezTo>
                    <a:pt x="685" y="3352"/>
                    <a:pt x="685" y="3293"/>
                    <a:pt x="626" y="3293"/>
                  </a:cubicBezTo>
                  <a:cubicBezTo>
                    <a:pt x="626" y="3233"/>
                    <a:pt x="626" y="3233"/>
                    <a:pt x="566" y="3174"/>
                  </a:cubicBezTo>
                  <a:lnTo>
                    <a:pt x="566" y="3114"/>
                  </a:lnTo>
                  <a:cubicBezTo>
                    <a:pt x="492" y="3054"/>
                    <a:pt x="492" y="2980"/>
                    <a:pt x="432" y="2980"/>
                  </a:cubicBezTo>
                  <a:cubicBezTo>
                    <a:pt x="492" y="2920"/>
                    <a:pt x="492" y="2861"/>
                    <a:pt x="492" y="2801"/>
                  </a:cubicBezTo>
                  <a:cubicBezTo>
                    <a:pt x="432" y="2801"/>
                    <a:pt x="432" y="2742"/>
                    <a:pt x="432" y="2742"/>
                  </a:cubicBezTo>
                  <a:cubicBezTo>
                    <a:pt x="432" y="2682"/>
                    <a:pt x="432" y="2608"/>
                    <a:pt x="373" y="2608"/>
                  </a:cubicBezTo>
                  <a:cubicBezTo>
                    <a:pt x="432" y="2548"/>
                    <a:pt x="432" y="2488"/>
                    <a:pt x="432" y="2429"/>
                  </a:cubicBezTo>
                  <a:lnTo>
                    <a:pt x="432" y="2369"/>
                  </a:lnTo>
                  <a:cubicBezTo>
                    <a:pt x="492" y="2310"/>
                    <a:pt x="432" y="2235"/>
                    <a:pt x="432" y="2176"/>
                  </a:cubicBezTo>
                  <a:cubicBezTo>
                    <a:pt x="432" y="2176"/>
                    <a:pt x="492" y="2116"/>
                    <a:pt x="492" y="2056"/>
                  </a:cubicBezTo>
                  <a:cubicBezTo>
                    <a:pt x="492" y="1997"/>
                    <a:pt x="492" y="1997"/>
                    <a:pt x="566" y="1997"/>
                  </a:cubicBezTo>
                  <a:lnTo>
                    <a:pt x="313" y="1863"/>
                  </a:lnTo>
                  <a:lnTo>
                    <a:pt x="60" y="1803"/>
                  </a:lnTo>
                  <a:lnTo>
                    <a:pt x="60" y="1937"/>
                  </a:lnTo>
                  <a:cubicBezTo>
                    <a:pt x="60" y="1997"/>
                    <a:pt x="60" y="2056"/>
                    <a:pt x="119" y="2116"/>
                  </a:cubicBezTo>
                  <a:cubicBezTo>
                    <a:pt x="60" y="2176"/>
                    <a:pt x="0" y="2235"/>
                    <a:pt x="0" y="2310"/>
                  </a:cubicBezTo>
                  <a:lnTo>
                    <a:pt x="0" y="2429"/>
                  </a:lnTo>
                  <a:cubicBezTo>
                    <a:pt x="0" y="2488"/>
                    <a:pt x="0" y="2548"/>
                    <a:pt x="60" y="2608"/>
                  </a:cubicBezTo>
                  <a:cubicBezTo>
                    <a:pt x="0" y="2608"/>
                    <a:pt x="0" y="2682"/>
                    <a:pt x="0" y="2801"/>
                  </a:cubicBezTo>
                  <a:lnTo>
                    <a:pt x="0" y="2920"/>
                  </a:lnTo>
                  <a:cubicBezTo>
                    <a:pt x="0" y="2980"/>
                    <a:pt x="60" y="3054"/>
                    <a:pt x="119" y="3054"/>
                  </a:cubicBezTo>
                  <a:cubicBezTo>
                    <a:pt x="119" y="3114"/>
                    <a:pt x="60" y="3174"/>
                    <a:pt x="119" y="3233"/>
                  </a:cubicBezTo>
                  <a:cubicBezTo>
                    <a:pt x="119" y="3293"/>
                    <a:pt x="194" y="3352"/>
                    <a:pt x="194" y="3352"/>
                  </a:cubicBezTo>
                  <a:cubicBezTo>
                    <a:pt x="194" y="3427"/>
                    <a:pt x="253" y="3486"/>
                    <a:pt x="313" y="3486"/>
                  </a:cubicBezTo>
                  <a:cubicBezTo>
                    <a:pt x="313" y="3546"/>
                    <a:pt x="373" y="3606"/>
                    <a:pt x="373" y="3665"/>
                  </a:cubicBezTo>
                  <a:cubicBezTo>
                    <a:pt x="432" y="3725"/>
                    <a:pt x="432" y="3725"/>
                    <a:pt x="492" y="3799"/>
                  </a:cubicBezTo>
                  <a:cubicBezTo>
                    <a:pt x="566" y="3859"/>
                    <a:pt x="626" y="3859"/>
                    <a:pt x="685" y="3859"/>
                  </a:cubicBezTo>
                  <a:cubicBezTo>
                    <a:pt x="685" y="3919"/>
                    <a:pt x="745" y="3978"/>
                    <a:pt x="805" y="3978"/>
                  </a:cubicBezTo>
                  <a:cubicBezTo>
                    <a:pt x="805" y="4038"/>
                    <a:pt x="864" y="4038"/>
                    <a:pt x="864" y="4038"/>
                  </a:cubicBezTo>
                  <a:cubicBezTo>
                    <a:pt x="939" y="4097"/>
                    <a:pt x="998" y="4097"/>
                    <a:pt x="1058" y="4097"/>
                  </a:cubicBezTo>
                  <a:lnTo>
                    <a:pt x="1177" y="4231"/>
                  </a:lnTo>
                  <a:cubicBezTo>
                    <a:pt x="1237" y="4231"/>
                    <a:pt x="1311" y="4231"/>
                    <a:pt x="1311" y="4291"/>
                  </a:cubicBezTo>
                  <a:cubicBezTo>
                    <a:pt x="1371" y="4291"/>
                    <a:pt x="1430" y="4291"/>
                    <a:pt x="1490" y="4231"/>
                  </a:cubicBezTo>
                  <a:cubicBezTo>
                    <a:pt x="1550" y="4291"/>
                    <a:pt x="1550" y="4351"/>
                    <a:pt x="1609" y="4351"/>
                  </a:cubicBezTo>
                  <a:cubicBezTo>
                    <a:pt x="1684" y="4351"/>
                    <a:pt x="1743" y="4410"/>
                    <a:pt x="1743" y="4410"/>
                  </a:cubicBezTo>
                  <a:cubicBezTo>
                    <a:pt x="1803" y="4410"/>
                    <a:pt x="1862" y="4410"/>
                    <a:pt x="1922" y="4351"/>
                  </a:cubicBezTo>
                  <a:cubicBezTo>
                    <a:pt x="1982" y="4410"/>
                    <a:pt x="2056" y="4470"/>
                    <a:pt x="2116" y="4470"/>
                  </a:cubicBezTo>
                  <a:lnTo>
                    <a:pt x="2175" y="4470"/>
                  </a:lnTo>
                  <a:cubicBezTo>
                    <a:pt x="2235" y="4470"/>
                    <a:pt x="2294" y="4470"/>
                    <a:pt x="2354" y="4410"/>
                  </a:cubicBezTo>
                  <a:cubicBezTo>
                    <a:pt x="2428" y="4470"/>
                    <a:pt x="2488" y="4544"/>
                    <a:pt x="2548" y="4544"/>
                  </a:cubicBezTo>
                  <a:lnTo>
                    <a:pt x="2667" y="4544"/>
                  </a:lnTo>
                  <a:cubicBezTo>
                    <a:pt x="2726" y="4544"/>
                    <a:pt x="2801" y="4544"/>
                    <a:pt x="2801" y="4470"/>
                  </a:cubicBezTo>
                  <a:cubicBezTo>
                    <a:pt x="2860" y="4544"/>
                    <a:pt x="2920" y="4604"/>
                    <a:pt x="2980" y="4604"/>
                  </a:cubicBezTo>
                  <a:lnTo>
                    <a:pt x="3099" y="4604"/>
                  </a:lnTo>
                  <a:cubicBezTo>
                    <a:pt x="3173" y="4604"/>
                    <a:pt x="3233" y="4604"/>
                    <a:pt x="3233" y="4544"/>
                  </a:cubicBezTo>
                  <a:cubicBezTo>
                    <a:pt x="3293" y="4604"/>
                    <a:pt x="3352" y="4604"/>
                    <a:pt x="3412" y="4604"/>
                  </a:cubicBezTo>
                  <a:lnTo>
                    <a:pt x="3546" y="4604"/>
                  </a:lnTo>
                  <a:cubicBezTo>
                    <a:pt x="3605" y="4604"/>
                    <a:pt x="3665" y="4604"/>
                    <a:pt x="3665" y="4544"/>
                  </a:cubicBezTo>
                  <a:cubicBezTo>
                    <a:pt x="3725" y="4604"/>
                    <a:pt x="3784" y="4663"/>
                    <a:pt x="3844" y="4663"/>
                  </a:cubicBezTo>
                  <a:lnTo>
                    <a:pt x="3978" y="4663"/>
                  </a:lnTo>
                  <a:cubicBezTo>
                    <a:pt x="4037" y="4663"/>
                    <a:pt x="4097" y="4604"/>
                    <a:pt x="4097" y="4604"/>
                  </a:cubicBezTo>
                  <a:cubicBezTo>
                    <a:pt x="4157" y="4604"/>
                    <a:pt x="4216" y="4663"/>
                    <a:pt x="4291" y="4663"/>
                  </a:cubicBezTo>
                  <a:lnTo>
                    <a:pt x="4410" y="4663"/>
                  </a:lnTo>
                  <a:cubicBezTo>
                    <a:pt x="4469" y="4663"/>
                    <a:pt x="4529" y="4604"/>
                    <a:pt x="4589" y="4604"/>
                  </a:cubicBezTo>
                  <a:cubicBezTo>
                    <a:pt x="4589" y="4604"/>
                    <a:pt x="4663" y="4663"/>
                    <a:pt x="4723" y="4663"/>
                  </a:cubicBezTo>
                  <a:lnTo>
                    <a:pt x="4842" y="4663"/>
                  </a:lnTo>
                  <a:cubicBezTo>
                    <a:pt x="4901" y="4663"/>
                    <a:pt x="4961" y="4604"/>
                    <a:pt x="5036" y="4604"/>
                  </a:cubicBezTo>
                  <a:cubicBezTo>
                    <a:pt x="5036" y="4604"/>
                    <a:pt x="5095" y="4663"/>
                    <a:pt x="5155" y="4663"/>
                  </a:cubicBezTo>
                  <a:lnTo>
                    <a:pt x="5274" y="4663"/>
                  </a:lnTo>
                  <a:cubicBezTo>
                    <a:pt x="5333" y="4663"/>
                    <a:pt x="5408" y="4604"/>
                    <a:pt x="5468" y="4604"/>
                  </a:cubicBezTo>
                  <a:cubicBezTo>
                    <a:pt x="5468" y="4604"/>
                    <a:pt x="5527" y="4663"/>
                    <a:pt x="5587" y="4663"/>
                  </a:cubicBezTo>
                  <a:lnTo>
                    <a:pt x="5706" y="4663"/>
                  </a:lnTo>
                  <a:cubicBezTo>
                    <a:pt x="5780" y="4663"/>
                    <a:pt x="5840" y="4604"/>
                    <a:pt x="5900" y="4604"/>
                  </a:cubicBezTo>
                  <a:cubicBezTo>
                    <a:pt x="5900" y="4604"/>
                    <a:pt x="5959" y="4663"/>
                    <a:pt x="6019" y="4663"/>
                  </a:cubicBezTo>
                  <a:lnTo>
                    <a:pt x="6153" y="4663"/>
                  </a:lnTo>
                  <a:cubicBezTo>
                    <a:pt x="6212" y="4663"/>
                    <a:pt x="6272" y="4604"/>
                    <a:pt x="6332" y="4604"/>
                  </a:cubicBezTo>
                  <a:cubicBezTo>
                    <a:pt x="6332" y="4604"/>
                    <a:pt x="6391" y="4663"/>
                    <a:pt x="6451" y="4663"/>
                  </a:cubicBezTo>
                  <a:lnTo>
                    <a:pt x="6585" y="4663"/>
                  </a:lnTo>
                  <a:cubicBezTo>
                    <a:pt x="6644" y="4663"/>
                    <a:pt x="6704" y="4604"/>
                    <a:pt x="6764" y="4604"/>
                  </a:cubicBezTo>
                  <a:cubicBezTo>
                    <a:pt x="6764" y="4604"/>
                    <a:pt x="6823" y="4663"/>
                    <a:pt x="6898" y="4663"/>
                  </a:cubicBezTo>
                  <a:lnTo>
                    <a:pt x="7017" y="4663"/>
                  </a:lnTo>
                  <a:cubicBezTo>
                    <a:pt x="7076" y="4663"/>
                    <a:pt x="7136" y="4604"/>
                    <a:pt x="7196" y="4544"/>
                  </a:cubicBezTo>
                  <a:cubicBezTo>
                    <a:pt x="7196" y="4604"/>
                    <a:pt x="7270" y="4604"/>
                    <a:pt x="7330" y="4604"/>
                  </a:cubicBezTo>
                  <a:lnTo>
                    <a:pt x="7449" y="4604"/>
                  </a:lnTo>
                  <a:cubicBezTo>
                    <a:pt x="7509" y="4604"/>
                    <a:pt x="7568" y="4604"/>
                    <a:pt x="7643" y="4544"/>
                  </a:cubicBezTo>
                  <a:cubicBezTo>
                    <a:pt x="7643" y="4604"/>
                    <a:pt x="7702" y="4604"/>
                    <a:pt x="7762" y="4604"/>
                  </a:cubicBezTo>
                  <a:lnTo>
                    <a:pt x="7881" y="4604"/>
                  </a:lnTo>
                  <a:cubicBezTo>
                    <a:pt x="7941" y="4604"/>
                    <a:pt x="8015" y="4604"/>
                    <a:pt x="8075" y="4544"/>
                  </a:cubicBezTo>
                  <a:cubicBezTo>
                    <a:pt x="8134" y="4604"/>
                    <a:pt x="8194" y="4604"/>
                    <a:pt x="8194" y="4604"/>
                  </a:cubicBezTo>
                  <a:lnTo>
                    <a:pt x="8313" y="4604"/>
                  </a:lnTo>
                  <a:cubicBezTo>
                    <a:pt x="8387" y="4604"/>
                    <a:pt x="8447" y="4544"/>
                    <a:pt x="8507" y="4544"/>
                  </a:cubicBezTo>
                  <a:cubicBezTo>
                    <a:pt x="8566" y="4544"/>
                    <a:pt x="8626" y="4604"/>
                    <a:pt x="8685" y="4604"/>
                  </a:cubicBezTo>
                  <a:lnTo>
                    <a:pt x="8760" y="4544"/>
                  </a:lnTo>
                  <a:cubicBezTo>
                    <a:pt x="8820" y="4544"/>
                    <a:pt x="8879" y="4544"/>
                    <a:pt x="8939" y="4470"/>
                  </a:cubicBezTo>
                  <a:cubicBezTo>
                    <a:pt x="8998" y="4544"/>
                    <a:pt x="9058" y="4544"/>
                    <a:pt x="9132" y="4544"/>
                  </a:cubicBezTo>
                  <a:lnTo>
                    <a:pt x="9192" y="4544"/>
                  </a:lnTo>
                  <a:cubicBezTo>
                    <a:pt x="9252" y="4544"/>
                    <a:pt x="9311" y="4470"/>
                    <a:pt x="9371" y="4470"/>
                  </a:cubicBezTo>
                  <a:lnTo>
                    <a:pt x="9684" y="4470"/>
                  </a:lnTo>
                  <a:cubicBezTo>
                    <a:pt x="9743" y="4470"/>
                    <a:pt x="9743" y="4470"/>
                    <a:pt x="9803" y="4410"/>
                  </a:cubicBezTo>
                  <a:cubicBezTo>
                    <a:pt x="9877" y="4410"/>
                    <a:pt x="9937" y="4470"/>
                    <a:pt x="9996" y="4470"/>
                  </a:cubicBezTo>
                  <a:lnTo>
                    <a:pt x="10116" y="4410"/>
                  </a:lnTo>
                  <a:cubicBezTo>
                    <a:pt x="10175" y="4410"/>
                    <a:pt x="10175" y="4410"/>
                    <a:pt x="10250" y="4351"/>
                  </a:cubicBezTo>
                  <a:cubicBezTo>
                    <a:pt x="10309" y="4410"/>
                    <a:pt x="10369" y="4410"/>
                    <a:pt x="10428" y="4410"/>
                  </a:cubicBezTo>
                  <a:lnTo>
                    <a:pt x="10548" y="4351"/>
                  </a:lnTo>
                  <a:cubicBezTo>
                    <a:pt x="10622" y="4351"/>
                    <a:pt x="10622" y="4351"/>
                    <a:pt x="10682" y="4291"/>
                  </a:cubicBezTo>
                  <a:cubicBezTo>
                    <a:pt x="10741" y="4351"/>
                    <a:pt x="10801" y="4351"/>
                    <a:pt x="10860" y="4351"/>
                  </a:cubicBezTo>
                  <a:lnTo>
                    <a:pt x="10995" y="4291"/>
                  </a:lnTo>
                  <a:cubicBezTo>
                    <a:pt x="11054" y="4291"/>
                    <a:pt x="11114" y="4231"/>
                    <a:pt x="11114" y="4231"/>
                  </a:cubicBezTo>
                  <a:lnTo>
                    <a:pt x="11427" y="4231"/>
                  </a:lnTo>
                  <a:cubicBezTo>
                    <a:pt x="11486" y="4231"/>
                    <a:pt x="11486" y="4172"/>
                    <a:pt x="11546" y="4097"/>
                  </a:cubicBezTo>
                  <a:cubicBezTo>
                    <a:pt x="11605" y="4172"/>
                    <a:pt x="11665" y="4172"/>
                    <a:pt x="11739" y="4172"/>
                  </a:cubicBezTo>
                  <a:lnTo>
                    <a:pt x="11859" y="4097"/>
                  </a:lnTo>
                  <a:cubicBezTo>
                    <a:pt x="11918" y="4097"/>
                    <a:pt x="11918" y="4038"/>
                    <a:pt x="11978" y="3978"/>
                  </a:cubicBezTo>
                  <a:cubicBezTo>
                    <a:pt x="12008" y="4008"/>
                    <a:pt x="12041" y="4023"/>
                    <a:pt x="12075" y="4023"/>
                  </a:cubicBezTo>
                  <a:cubicBezTo>
                    <a:pt x="12108" y="4023"/>
                    <a:pt x="12142" y="4008"/>
                    <a:pt x="12171" y="3978"/>
                  </a:cubicBezTo>
                  <a:lnTo>
                    <a:pt x="12291" y="3978"/>
                  </a:lnTo>
                  <a:cubicBezTo>
                    <a:pt x="12350" y="3978"/>
                    <a:pt x="12350" y="3919"/>
                    <a:pt x="12410" y="3859"/>
                  </a:cubicBezTo>
                  <a:lnTo>
                    <a:pt x="12603" y="3859"/>
                  </a:lnTo>
                  <a:lnTo>
                    <a:pt x="12663" y="3799"/>
                  </a:lnTo>
                  <a:cubicBezTo>
                    <a:pt x="12723" y="3799"/>
                    <a:pt x="12782" y="3725"/>
                    <a:pt x="12782" y="3665"/>
                  </a:cubicBezTo>
                  <a:lnTo>
                    <a:pt x="12976" y="3665"/>
                  </a:lnTo>
                  <a:cubicBezTo>
                    <a:pt x="13036" y="3606"/>
                    <a:pt x="13036" y="3606"/>
                    <a:pt x="13095" y="3606"/>
                  </a:cubicBezTo>
                  <a:cubicBezTo>
                    <a:pt x="13155" y="3546"/>
                    <a:pt x="13229" y="3486"/>
                    <a:pt x="13229" y="3427"/>
                  </a:cubicBezTo>
                  <a:cubicBezTo>
                    <a:pt x="13289" y="3427"/>
                    <a:pt x="13348" y="3427"/>
                    <a:pt x="13408" y="3352"/>
                  </a:cubicBezTo>
                  <a:cubicBezTo>
                    <a:pt x="13408" y="3352"/>
                    <a:pt x="13468" y="3352"/>
                    <a:pt x="13468" y="3293"/>
                  </a:cubicBezTo>
                  <a:cubicBezTo>
                    <a:pt x="13527" y="3233"/>
                    <a:pt x="13527" y="3174"/>
                    <a:pt x="13527" y="3114"/>
                  </a:cubicBezTo>
                  <a:cubicBezTo>
                    <a:pt x="13602" y="3114"/>
                    <a:pt x="13661" y="3114"/>
                    <a:pt x="13721" y="3054"/>
                  </a:cubicBezTo>
                  <a:cubicBezTo>
                    <a:pt x="13780" y="2980"/>
                    <a:pt x="13780" y="2980"/>
                    <a:pt x="13780" y="2920"/>
                  </a:cubicBezTo>
                  <a:cubicBezTo>
                    <a:pt x="13840" y="2861"/>
                    <a:pt x="13840" y="2801"/>
                    <a:pt x="13840" y="2742"/>
                  </a:cubicBezTo>
                  <a:cubicBezTo>
                    <a:pt x="13900" y="2742"/>
                    <a:pt x="13974" y="2682"/>
                    <a:pt x="13974" y="2608"/>
                  </a:cubicBezTo>
                  <a:cubicBezTo>
                    <a:pt x="13974" y="2548"/>
                    <a:pt x="14034" y="2548"/>
                    <a:pt x="14034" y="2488"/>
                  </a:cubicBezTo>
                  <a:cubicBezTo>
                    <a:pt x="14034" y="2429"/>
                    <a:pt x="14034" y="2369"/>
                    <a:pt x="13974" y="2310"/>
                  </a:cubicBezTo>
                  <a:cubicBezTo>
                    <a:pt x="14034" y="2235"/>
                    <a:pt x="14093" y="2176"/>
                    <a:pt x="14093" y="2116"/>
                  </a:cubicBezTo>
                  <a:lnTo>
                    <a:pt x="14093" y="1997"/>
                  </a:lnTo>
                  <a:cubicBezTo>
                    <a:pt x="14093" y="1937"/>
                    <a:pt x="14034" y="1863"/>
                    <a:pt x="14034" y="1803"/>
                  </a:cubicBezTo>
                  <a:cubicBezTo>
                    <a:pt x="14034" y="1743"/>
                    <a:pt x="14093" y="1684"/>
                    <a:pt x="14034" y="1624"/>
                  </a:cubicBezTo>
                  <a:lnTo>
                    <a:pt x="14034" y="1490"/>
                  </a:lnTo>
                  <a:cubicBezTo>
                    <a:pt x="14034" y="1431"/>
                    <a:pt x="13974" y="1371"/>
                    <a:pt x="13900" y="1371"/>
                  </a:cubicBezTo>
                  <a:cubicBezTo>
                    <a:pt x="13974" y="1311"/>
                    <a:pt x="13974" y="1252"/>
                    <a:pt x="13900" y="1192"/>
                  </a:cubicBezTo>
                  <a:cubicBezTo>
                    <a:pt x="13900" y="1118"/>
                    <a:pt x="13900" y="1058"/>
                    <a:pt x="13840" y="1058"/>
                  </a:cubicBezTo>
                  <a:cubicBezTo>
                    <a:pt x="13840" y="999"/>
                    <a:pt x="13780" y="939"/>
                    <a:pt x="13721" y="939"/>
                  </a:cubicBezTo>
                  <a:cubicBezTo>
                    <a:pt x="13721" y="879"/>
                    <a:pt x="13721" y="820"/>
                    <a:pt x="13661" y="745"/>
                  </a:cubicBezTo>
                  <a:cubicBezTo>
                    <a:pt x="13661" y="686"/>
                    <a:pt x="13602" y="686"/>
                    <a:pt x="13602" y="626"/>
                  </a:cubicBezTo>
                  <a:cubicBezTo>
                    <a:pt x="13527" y="567"/>
                    <a:pt x="13468" y="567"/>
                    <a:pt x="13408" y="567"/>
                  </a:cubicBezTo>
                  <a:cubicBezTo>
                    <a:pt x="13408" y="507"/>
                    <a:pt x="13348" y="447"/>
                    <a:pt x="13289" y="373"/>
                  </a:cubicBezTo>
                  <a:lnTo>
                    <a:pt x="13229" y="313"/>
                  </a:lnTo>
                  <a:cubicBezTo>
                    <a:pt x="13192" y="284"/>
                    <a:pt x="13158" y="269"/>
                    <a:pt x="13127" y="269"/>
                  </a:cubicBezTo>
                  <a:cubicBezTo>
                    <a:pt x="13095" y="269"/>
                    <a:pt x="13065" y="284"/>
                    <a:pt x="13036" y="313"/>
                  </a:cubicBezTo>
                  <a:cubicBezTo>
                    <a:pt x="12976" y="254"/>
                    <a:pt x="12976" y="194"/>
                    <a:pt x="12857" y="135"/>
                  </a:cubicBezTo>
                  <a:lnTo>
                    <a:pt x="12782" y="135"/>
                  </a:lnTo>
                  <a:cubicBezTo>
                    <a:pt x="12723" y="105"/>
                    <a:pt x="12678" y="90"/>
                    <a:pt x="12648" y="90"/>
                  </a:cubicBezTo>
                  <a:cubicBezTo>
                    <a:pt x="12618" y="90"/>
                    <a:pt x="12603" y="105"/>
                    <a:pt x="12603" y="135"/>
                  </a:cubicBezTo>
                  <a:cubicBezTo>
                    <a:pt x="12544" y="75"/>
                    <a:pt x="12484" y="0"/>
                    <a:pt x="12410" y="0"/>
                  </a:cubicBezTo>
                  <a:lnTo>
                    <a:pt x="12291" y="0"/>
                  </a:lnTo>
                  <a:cubicBezTo>
                    <a:pt x="12231" y="0"/>
                    <a:pt x="12171" y="0"/>
                    <a:pt x="12112" y="75"/>
                  </a:cubicBezTo>
                  <a:cubicBezTo>
                    <a:pt x="12037" y="0"/>
                    <a:pt x="12037" y="0"/>
                    <a:pt x="11918" y="0"/>
                  </a:cubicBezTo>
                  <a:lnTo>
                    <a:pt x="11799" y="0"/>
                  </a:lnTo>
                  <a:cubicBezTo>
                    <a:pt x="11739" y="0"/>
                    <a:pt x="11665" y="0"/>
                    <a:pt x="11665" y="75"/>
                  </a:cubicBezTo>
                  <a:cubicBezTo>
                    <a:pt x="11605" y="0"/>
                    <a:pt x="11546" y="0"/>
                    <a:pt x="1148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842992" y="4556039"/>
              <a:ext cx="58116" cy="53468"/>
            </a:xfrm>
            <a:custGeom>
              <a:avLst/>
              <a:gdLst/>
              <a:ahLst/>
              <a:cxnLst/>
              <a:rect l="l" t="t" r="r" b="b"/>
              <a:pathLst>
                <a:path w="1863" h="1714" extrusionOk="0">
                  <a:moveTo>
                    <a:pt x="975" y="1"/>
                  </a:moveTo>
                  <a:cubicBezTo>
                    <a:pt x="919" y="1"/>
                    <a:pt x="862" y="8"/>
                    <a:pt x="805" y="23"/>
                  </a:cubicBezTo>
                  <a:cubicBezTo>
                    <a:pt x="313" y="83"/>
                    <a:pt x="0" y="515"/>
                    <a:pt x="60" y="962"/>
                  </a:cubicBezTo>
                  <a:cubicBezTo>
                    <a:pt x="128" y="1413"/>
                    <a:pt x="498" y="1714"/>
                    <a:pt x="939" y="1714"/>
                  </a:cubicBezTo>
                  <a:cubicBezTo>
                    <a:pt x="978" y="1714"/>
                    <a:pt x="1018" y="1711"/>
                    <a:pt x="1058" y="1707"/>
                  </a:cubicBezTo>
                  <a:cubicBezTo>
                    <a:pt x="1490" y="1632"/>
                    <a:pt x="1862" y="1200"/>
                    <a:pt x="1743" y="708"/>
                  </a:cubicBezTo>
                  <a:cubicBezTo>
                    <a:pt x="1691" y="332"/>
                    <a:pt x="1357" y="1"/>
                    <a:pt x="9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758266" y="4357702"/>
              <a:ext cx="328171" cy="203735"/>
            </a:xfrm>
            <a:custGeom>
              <a:avLst/>
              <a:gdLst/>
              <a:ahLst/>
              <a:cxnLst/>
              <a:rect l="l" t="t" r="r" b="b"/>
              <a:pathLst>
                <a:path w="10520" h="6531" extrusionOk="0">
                  <a:moveTo>
                    <a:pt x="3620" y="0"/>
                  </a:moveTo>
                  <a:cubicBezTo>
                    <a:pt x="1448" y="0"/>
                    <a:pt x="94" y="1077"/>
                    <a:pt x="50" y="1167"/>
                  </a:cubicBezTo>
                  <a:cubicBezTo>
                    <a:pt x="0" y="1247"/>
                    <a:pt x="76" y="1281"/>
                    <a:pt x="221" y="1281"/>
                  </a:cubicBezTo>
                  <a:cubicBezTo>
                    <a:pt x="428" y="1281"/>
                    <a:pt x="775" y="1212"/>
                    <a:pt x="1107" y="1107"/>
                  </a:cubicBezTo>
                  <a:cubicBezTo>
                    <a:pt x="1107" y="1107"/>
                    <a:pt x="2243" y="704"/>
                    <a:pt x="3652" y="704"/>
                  </a:cubicBezTo>
                  <a:cubicBezTo>
                    <a:pt x="4525" y="704"/>
                    <a:pt x="5503" y="859"/>
                    <a:pt x="6381" y="1361"/>
                  </a:cubicBezTo>
                  <a:cubicBezTo>
                    <a:pt x="9673" y="3283"/>
                    <a:pt x="9927" y="6381"/>
                    <a:pt x="10046" y="6500"/>
                  </a:cubicBezTo>
                  <a:cubicBezTo>
                    <a:pt x="10064" y="6520"/>
                    <a:pt x="10087" y="6530"/>
                    <a:pt x="10113" y="6530"/>
                  </a:cubicBezTo>
                  <a:cubicBezTo>
                    <a:pt x="10265" y="6530"/>
                    <a:pt x="10520" y="6202"/>
                    <a:pt x="10418" y="5517"/>
                  </a:cubicBezTo>
                  <a:cubicBezTo>
                    <a:pt x="10165" y="3655"/>
                    <a:pt x="8616" y="1361"/>
                    <a:pt x="6009" y="422"/>
                  </a:cubicBezTo>
                  <a:cubicBezTo>
                    <a:pt x="5135" y="116"/>
                    <a:pt x="4333" y="0"/>
                    <a:pt x="3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042359" y="3638906"/>
              <a:ext cx="79485" cy="79516"/>
            </a:xfrm>
            <a:custGeom>
              <a:avLst/>
              <a:gdLst/>
              <a:ahLst/>
              <a:cxnLst/>
              <a:rect l="l" t="t" r="r" b="b"/>
              <a:pathLst>
                <a:path w="2548" h="2549" extrusionOk="0">
                  <a:moveTo>
                    <a:pt x="1311" y="1"/>
                  </a:moveTo>
                  <a:cubicBezTo>
                    <a:pt x="566" y="1"/>
                    <a:pt x="0" y="567"/>
                    <a:pt x="0" y="1237"/>
                  </a:cubicBezTo>
                  <a:cubicBezTo>
                    <a:pt x="0" y="1982"/>
                    <a:pt x="566" y="2548"/>
                    <a:pt x="1311" y="2548"/>
                  </a:cubicBezTo>
                  <a:cubicBezTo>
                    <a:pt x="1997" y="2548"/>
                    <a:pt x="2548" y="1982"/>
                    <a:pt x="2548" y="1237"/>
                  </a:cubicBezTo>
                  <a:cubicBezTo>
                    <a:pt x="2548" y="567"/>
                    <a:pt x="1997" y="1"/>
                    <a:pt x="131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940102" y="3607774"/>
              <a:ext cx="61860" cy="42800"/>
            </a:xfrm>
            <a:custGeom>
              <a:avLst/>
              <a:gdLst/>
              <a:ahLst/>
              <a:cxnLst/>
              <a:rect l="l" t="t" r="r" b="b"/>
              <a:pathLst>
                <a:path w="1983" h="1372" extrusionOk="0">
                  <a:moveTo>
                    <a:pt x="120" y="1"/>
                  </a:moveTo>
                  <a:cubicBezTo>
                    <a:pt x="120" y="1"/>
                    <a:pt x="60" y="1"/>
                    <a:pt x="60" y="75"/>
                  </a:cubicBezTo>
                  <a:lnTo>
                    <a:pt x="60" y="194"/>
                  </a:lnTo>
                  <a:cubicBezTo>
                    <a:pt x="60" y="254"/>
                    <a:pt x="1" y="373"/>
                    <a:pt x="60" y="507"/>
                  </a:cubicBezTo>
                  <a:cubicBezTo>
                    <a:pt x="60" y="626"/>
                    <a:pt x="120" y="820"/>
                    <a:pt x="180" y="999"/>
                  </a:cubicBezTo>
                  <a:cubicBezTo>
                    <a:pt x="239" y="999"/>
                    <a:pt x="239" y="1058"/>
                    <a:pt x="299" y="1058"/>
                  </a:cubicBezTo>
                  <a:lnTo>
                    <a:pt x="373" y="1192"/>
                  </a:lnTo>
                  <a:lnTo>
                    <a:pt x="492" y="1252"/>
                  </a:lnTo>
                  <a:lnTo>
                    <a:pt x="612" y="1311"/>
                  </a:lnTo>
                  <a:cubicBezTo>
                    <a:pt x="746" y="1371"/>
                    <a:pt x="805" y="1371"/>
                    <a:pt x="925" y="1371"/>
                  </a:cubicBezTo>
                  <a:lnTo>
                    <a:pt x="1178" y="1371"/>
                  </a:lnTo>
                  <a:cubicBezTo>
                    <a:pt x="1297" y="1371"/>
                    <a:pt x="1357" y="1371"/>
                    <a:pt x="1416" y="1311"/>
                  </a:cubicBezTo>
                  <a:cubicBezTo>
                    <a:pt x="1491" y="1311"/>
                    <a:pt x="1550" y="1252"/>
                    <a:pt x="1610" y="1252"/>
                  </a:cubicBezTo>
                  <a:cubicBezTo>
                    <a:pt x="1863" y="1118"/>
                    <a:pt x="1982" y="939"/>
                    <a:pt x="1982" y="939"/>
                  </a:cubicBezTo>
                  <a:lnTo>
                    <a:pt x="1982" y="879"/>
                  </a:lnTo>
                  <a:lnTo>
                    <a:pt x="1923" y="879"/>
                  </a:lnTo>
                  <a:cubicBezTo>
                    <a:pt x="1923" y="879"/>
                    <a:pt x="1863" y="879"/>
                    <a:pt x="1789" y="939"/>
                  </a:cubicBezTo>
                  <a:cubicBezTo>
                    <a:pt x="1729" y="999"/>
                    <a:pt x="1669" y="999"/>
                    <a:pt x="1550" y="1058"/>
                  </a:cubicBezTo>
                  <a:cubicBezTo>
                    <a:pt x="1416" y="1118"/>
                    <a:pt x="1297" y="1192"/>
                    <a:pt x="1178" y="1192"/>
                  </a:cubicBezTo>
                  <a:lnTo>
                    <a:pt x="925" y="1192"/>
                  </a:lnTo>
                  <a:cubicBezTo>
                    <a:pt x="865" y="1192"/>
                    <a:pt x="805" y="1118"/>
                    <a:pt x="746" y="1118"/>
                  </a:cubicBezTo>
                  <a:lnTo>
                    <a:pt x="612" y="1058"/>
                  </a:lnTo>
                  <a:lnTo>
                    <a:pt x="492" y="999"/>
                  </a:lnTo>
                  <a:lnTo>
                    <a:pt x="433" y="939"/>
                  </a:lnTo>
                  <a:cubicBezTo>
                    <a:pt x="433" y="879"/>
                    <a:pt x="373" y="879"/>
                    <a:pt x="373" y="879"/>
                  </a:cubicBezTo>
                  <a:cubicBezTo>
                    <a:pt x="299" y="820"/>
                    <a:pt x="299" y="745"/>
                    <a:pt x="239" y="686"/>
                  </a:cubicBezTo>
                  <a:lnTo>
                    <a:pt x="239" y="507"/>
                  </a:lnTo>
                  <a:cubicBezTo>
                    <a:pt x="180" y="373"/>
                    <a:pt x="180" y="254"/>
                    <a:pt x="180" y="194"/>
                  </a:cubicBezTo>
                  <a:lnTo>
                    <a:pt x="180" y="75"/>
                  </a:lnTo>
                  <a:cubicBezTo>
                    <a:pt x="180" y="75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994007" y="3962367"/>
              <a:ext cx="17719" cy="36748"/>
            </a:xfrm>
            <a:custGeom>
              <a:avLst/>
              <a:gdLst/>
              <a:ahLst/>
              <a:cxnLst/>
              <a:rect l="l" t="t" r="r" b="b"/>
              <a:pathLst>
                <a:path w="568" h="1178" extrusionOk="0">
                  <a:moveTo>
                    <a:pt x="433" y="0"/>
                  </a:moveTo>
                  <a:cubicBezTo>
                    <a:pt x="433" y="0"/>
                    <a:pt x="373" y="60"/>
                    <a:pt x="314" y="179"/>
                  </a:cubicBezTo>
                  <a:cubicBezTo>
                    <a:pt x="254" y="254"/>
                    <a:pt x="135" y="373"/>
                    <a:pt x="135" y="492"/>
                  </a:cubicBezTo>
                  <a:cubicBezTo>
                    <a:pt x="61" y="626"/>
                    <a:pt x="61" y="686"/>
                    <a:pt x="61" y="745"/>
                  </a:cubicBezTo>
                  <a:cubicBezTo>
                    <a:pt x="1" y="805"/>
                    <a:pt x="61" y="864"/>
                    <a:pt x="61" y="924"/>
                  </a:cubicBezTo>
                  <a:cubicBezTo>
                    <a:pt x="61" y="998"/>
                    <a:pt x="61" y="1058"/>
                    <a:pt x="135" y="1118"/>
                  </a:cubicBezTo>
                  <a:lnTo>
                    <a:pt x="135" y="1177"/>
                  </a:lnTo>
                  <a:lnTo>
                    <a:pt x="195" y="1177"/>
                  </a:lnTo>
                  <a:lnTo>
                    <a:pt x="254" y="1118"/>
                  </a:lnTo>
                  <a:lnTo>
                    <a:pt x="254" y="1058"/>
                  </a:lnTo>
                  <a:lnTo>
                    <a:pt x="254" y="924"/>
                  </a:lnTo>
                  <a:lnTo>
                    <a:pt x="254" y="805"/>
                  </a:lnTo>
                  <a:cubicBezTo>
                    <a:pt x="254" y="745"/>
                    <a:pt x="314" y="686"/>
                    <a:pt x="314" y="626"/>
                  </a:cubicBezTo>
                  <a:cubicBezTo>
                    <a:pt x="373" y="492"/>
                    <a:pt x="433" y="373"/>
                    <a:pt x="433" y="254"/>
                  </a:cubicBezTo>
                  <a:cubicBezTo>
                    <a:pt x="507" y="179"/>
                    <a:pt x="567" y="119"/>
                    <a:pt x="567" y="119"/>
                  </a:cubicBezTo>
                  <a:cubicBezTo>
                    <a:pt x="567" y="60"/>
                    <a:pt x="567" y="0"/>
                    <a:pt x="507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976818" y="3954475"/>
              <a:ext cx="15379" cy="39056"/>
            </a:xfrm>
            <a:custGeom>
              <a:avLst/>
              <a:gdLst/>
              <a:ahLst/>
              <a:cxnLst/>
              <a:rect l="l" t="t" r="r" b="b"/>
              <a:pathLst>
                <a:path w="493" h="1252" extrusionOk="0">
                  <a:moveTo>
                    <a:pt x="373" y="0"/>
                  </a:moveTo>
                  <a:cubicBezTo>
                    <a:pt x="314" y="60"/>
                    <a:pt x="314" y="134"/>
                    <a:pt x="239" y="134"/>
                  </a:cubicBezTo>
                  <a:cubicBezTo>
                    <a:pt x="239" y="194"/>
                    <a:pt x="180" y="253"/>
                    <a:pt x="120" y="313"/>
                  </a:cubicBezTo>
                  <a:lnTo>
                    <a:pt x="120" y="432"/>
                  </a:lnTo>
                  <a:cubicBezTo>
                    <a:pt x="60" y="507"/>
                    <a:pt x="60" y="507"/>
                    <a:pt x="60" y="566"/>
                  </a:cubicBezTo>
                  <a:cubicBezTo>
                    <a:pt x="1" y="626"/>
                    <a:pt x="1" y="685"/>
                    <a:pt x="1" y="805"/>
                  </a:cubicBezTo>
                  <a:lnTo>
                    <a:pt x="1" y="939"/>
                  </a:lnTo>
                  <a:lnTo>
                    <a:pt x="1" y="998"/>
                  </a:lnTo>
                  <a:lnTo>
                    <a:pt x="1" y="1177"/>
                  </a:lnTo>
                  <a:cubicBezTo>
                    <a:pt x="60" y="1251"/>
                    <a:pt x="60" y="1251"/>
                    <a:pt x="120" y="1251"/>
                  </a:cubicBezTo>
                  <a:lnTo>
                    <a:pt x="120" y="1177"/>
                  </a:lnTo>
                  <a:cubicBezTo>
                    <a:pt x="120" y="1177"/>
                    <a:pt x="180" y="1117"/>
                    <a:pt x="180" y="998"/>
                  </a:cubicBezTo>
                  <a:lnTo>
                    <a:pt x="180" y="805"/>
                  </a:lnTo>
                  <a:cubicBezTo>
                    <a:pt x="180" y="745"/>
                    <a:pt x="239" y="685"/>
                    <a:pt x="239" y="626"/>
                  </a:cubicBezTo>
                  <a:cubicBezTo>
                    <a:pt x="314" y="566"/>
                    <a:pt x="314" y="507"/>
                    <a:pt x="314" y="432"/>
                  </a:cubicBezTo>
                  <a:cubicBezTo>
                    <a:pt x="373" y="372"/>
                    <a:pt x="373" y="313"/>
                    <a:pt x="433" y="253"/>
                  </a:cubicBezTo>
                  <a:cubicBezTo>
                    <a:pt x="433" y="194"/>
                    <a:pt x="433" y="134"/>
                    <a:pt x="492" y="134"/>
                  </a:cubicBezTo>
                  <a:lnTo>
                    <a:pt x="492" y="60"/>
                  </a:lnTo>
                  <a:cubicBezTo>
                    <a:pt x="492" y="60"/>
                    <a:pt x="492" y="0"/>
                    <a:pt x="43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887600" y="3926119"/>
              <a:ext cx="11636" cy="26516"/>
            </a:xfrm>
            <a:custGeom>
              <a:avLst/>
              <a:gdLst/>
              <a:ahLst/>
              <a:cxnLst/>
              <a:rect l="l" t="t" r="r" b="b"/>
              <a:pathLst>
                <a:path w="373" h="850" extrusionOk="0">
                  <a:moveTo>
                    <a:pt x="283" y="0"/>
                  </a:moveTo>
                  <a:cubicBezTo>
                    <a:pt x="269" y="0"/>
                    <a:pt x="254" y="15"/>
                    <a:pt x="254" y="45"/>
                  </a:cubicBezTo>
                  <a:cubicBezTo>
                    <a:pt x="254" y="45"/>
                    <a:pt x="194" y="45"/>
                    <a:pt x="120" y="164"/>
                  </a:cubicBezTo>
                  <a:lnTo>
                    <a:pt x="60" y="224"/>
                  </a:lnTo>
                  <a:lnTo>
                    <a:pt x="60" y="358"/>
                  </a:lnTo>
                  <a:lnTo>
                    <a:pt x="0" y="417"/>
                  </a:lnTo>
                  <a:lnTo>
                    <a:pt x="0" y="596"/>
                  </a:lnTo>
                  <a:cubicBezTo>
                    <a:pt x="60" y="596"/>
                    <a:pt x="60" y="671"/>
                    <a:pt x="60" y="730"/>
                  </a:cubicBezTo>
                  <a:cubicBezTo>
                    <a:pt x="60" y="790"/>
                    <a:pt x="120" y="849"/>
                    <a:pt x="120" y="849"/>
                  </a:cubicBezTo>
                  <a:lnTo>
                    <a:pt x="194" y="849"/>
                  </a:lnTo>
                  <a:lnTo>
                    <a:pt x="254" y="790"/>
                  </a:lnTo>
                  <a:lnTo>
                    <a:pt x="254" y="671"/>
                  </a:lnTo>
                  <a:lnTo>
                    <a:pt x="254" y="596"/>
                  </a:lnTo>
                  <a:lnTo>
                    <a:pt x="254" y="477"/>
                  </a:lnTo>
                  <a:lnTo>
                    <a:pt x="254" y="358"/>
                  </a:lnTo>
                  <a:cubicBezTo>
                    <a:pt x="313" y="298"/>
                    <a:pt x="313" y="224"/>
                    <a:pt x="313" y="224"/>
                  </a:cubicBezTo>
                  <a:lnTo>
                    <a:pt x="313" y="105"/>
                  </a:lnTo>
                  <a:cubicBezTo>
                    <a:pt x="373" y="45"/>
                    <a:pt x="313" y="45"/>
                    <a:pt x="313" y="45"/>
                  </a:cubicBezTo>
                  <a:cubicBezTo>
                    <a:pt x="313" y="15"/>
                    <a:pt x="298" y="0"/>
                    <a:pt x="28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868072" y="3925651"/>
              <a:ext cx="11667" cy="28855"/>
            </a:xfrm>
            <a:custGeom>
              <a:avLst/>
              <a:gdLst/>
              <a:ahLst/>
              <a:cxnLst/>
              <a:rect l="l" t="t" r="r" b="b"/>
              <a:pathLst>
                <a:path w="374" h="925" extrusionOk="0">
                  <a:moveTo>
                    <a:pt x="254" y="0"/>
                  </a:moveTo>
                  <a:lnTo>
                    <a:pt x="254" y="60"/>
                  </a:lnTo>
                  <a:lnTo>
                    <a:pt x="194" y="120"/>
                  </a:lnTo>
                  <a:cubicBezTo>
                    <a:pt x="135" y="179"/>
                    <a:pt x="135" y="239"/>
                    <a:pt x="75" y="239"/>
                  </a:cubicBezTo>
                  <a:lnTo>
                    <a:pt x="75" y="373"/>
                  </a:lnTo>
                  <a:lnTo>
                    <a:pt x="75" y="432"/>
                  </a:lnTo>
                  <a:cubicBezTo>
                    <a:pt x="75" y="492"/>
                    <a:pt x="1" y="552"/>
                    <a:pt x="75" y="611"/>
                  </a:cubicBezTo>
                  <a:lnTo>
                    <a:pt x="75" y="745"/>
                  </a:lnTo>
                  <a:lnTo>
                    <a:pt x="75" y="805"/>
                  </a:lnTo>
                  <a:cubicBezTo>
                    <a:pt x="135" y="864"/>
                    <a:pt x="194" y="924"/>
                    <a:pt x="194" y="924"/>
                  </a:cubicBezTo>
                  <a:lnTo>
                    <a:pt x="254" y="924"/>
                  </a:lnTo>
                  <a:lnTo>
                    <a:pt x="314" y="864"/>
                  </a:lnTo>
                  <a:cubicBezTo>
                    <a:pt x="314" y="864"/>
                    <a:pt x="254" y="805"/>
                    <a:pt x="254" y="745"/>
                  </a:cubicBezTo>
                  <a:lnTo>
                    <a:pt x="254" y="611"/>
                  </a:lnTo>
                  <a:lnTo>
                    <a:pt x="254" y="492"/>
                  </a:lnTo>
                  <a:cubicBezTo>
                    <a:pt x="254" y="432"/>
                    <a:pt x="254" y="373"/>
                    <a:pt x="314" y="373"/>
                  </a:cubicBezTo>
                  <a:lnTo>
                    <a:pt x="314" y="239"/>
                  </a:lnTo>
                  <a:lnTo>
                    <a:pt x="373" y="120"/>
                  </a:lnTo>
                  <a:cubicBezTo>
                    <a:pt x="373" y="60"/>
                    <a:pt x="373" y="0"/>
                    <a:pt x="314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66232" y="3551997"/>
              <a:ext cx="46481" cy="75336"/>
            </a:xfrm>
            <a:custGeom>
              <a:avLst/>
              <a:gdLst/>
              <a:ahLst/>
              <a:cxnLst/>
              <a:rect l="l" t="t" r="r" b="b"/>
              <a:pathLst>
                <a:path w="1490" h="2415" extrusionOk="0">
                  <a:moveTo>
                    <a:pt x="626" y="1"/>
                  </a:moveTo>
                  <a:cubicBezTo>
                    <a:pt x="253" y="805"/>
                    <a:pt x="60" y="1669"/>
                    <a:pt x="0" y="2414"/>
                  </a:cubicBezTo>
                  <a:lnTo>
                    <a:pt x="253" y="2414"/>
                  </a:lnTo>
                  <a:cubicBezTo>
                    <a:pt x="939" y="2414"/>
                    <a:pt x="1490" y="1863"/>
                    <a:pt x="1490" y="1178"/>
                  </a:cubicBezTo>
                  <a:cubicBezTo>
                    <a:pt x="1490" y="612"/>
                    <a:pt x="1117" y="120"/>
                    <a:pt x="626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236142" y="4558597"/>
              <a:ext cx="106469" cy="104597"/>
            </a:xfrm>
            <a:custGeom>
              <a:avLst/>
              <a:gdLst/>
              <a:ahLst/>
              <a:cxnLst/>
              <a:rect l="l" t="t" r="r" b="b"/>
              <a:pathLst>
                <a:path w="3413" h="3353" extrusionOk="0">
                  <a:moveTo>
                    <a:pt x="1684" y="1"/>
                  </a:moveTo>
                  <a:cubicBezTo>
                    <a:pt x="745" y="1"/>
                    <a:pt x="1" y="746"/>
                    <a:pt x="1" y="1684"/>
                  </a:cubicBezTo>
                  <a:cubicBezTo>
                    <a:pt x="1" y="2608"/>
                    <a:pt x="745" y="3353"/>
                    <a:pt x="1684" y="3353"/>
                  </a:cubicBezTo>
                  <a:cubicBezTo>
                    <a:pt x="2608" y="3353"/>
                    <a:pt x="3412" y="2608"/>
                    <a:pt x="3412" y="1684"/>
                  </a:cubicBezTo>
                  <a:cubicBezTo>
                    <a:pt x="3412" y="746"/>
                    <a:pt x="2608" y="1"/>
                    <a:pt x="16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551711" y="4543281"/>
              <a:ext cx="104566" cy="104597"/>
            </a:xfrm>
            <a:custGeom>
              <a:avLst/>
              <a:gdLst/>
              <a:ahLst/>
              <a:cxnLst/>
              <a:rect l="l" t="t" r="r" b="b"/>
              <a:pathLst>
                <a:path w="3352" h="3353" extrusionOk="0">
                  <a:moveTo>
                    <a:pt x="1683" y="0"/>
                  </a:moveTo>
                  <a:cubicBezTo>
                    <a:pt x="745" y="0"/>
                    <a:pt x="0" y="745"/>
                    <a:pt x="0" y="1669"/>
                  </a:cubicBezTo>
                  <a:cubicBezTo>
                    <a:pt x="0" y="2607"/>
                    <a:pt x="745" y="3352"/>
                    <a:pt x="1683" y="3352"/>
                  </a:cubicBezTo>
                  <a:cubicBezTo>
                    <a:pt x="2607" y="3352"/>
                    <a:pt x="3352" y="2607"/>
                    <a:pt x="3352" y="1669"/>
                  </a:cubicBezTo>
                  <a:cubicBezTo>
                    <a:pt x="3352" y="745"/>
                    <a:pt x="2607" y="0"/>
                    <a:pt x="168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579100" y="4576254"/>
              <a:ext cx="44203" cy="42332"/>
            </a:xfrm>
            <a:custGeom>
              <a:avLst/>
              <a:gdLst/>
              <a:ahLst/>
              <a:cxnLst/>
              <a:rect l="l" t="t" r="r" b="b"/>
              <a:pathLst>
                <a:path w="1417" h="1357" extrusionOk="0">
                  <a:moveTo>
                    <a:pt x="746" y="1"/>
                  </a:moveTo>
                  <a:cubicBezTo>
                    <a:pt x="299" y="1"/>
                    <a:pt x="1" y="314"/>
                    <a:pt x="1" y="686"/>
                  </a:cubicBezTo>
                  <a:cubicBezTo>
                    <a:pt x="1" y="1059"/>
                    <a:pt x="299" y="1357"/>
                    <a:pt x="746" y="1357"/>
                  </a:cubicBezTo>
                  <a:cubicBezTo>
                    <a:pt x="1118" y="1357"/>
                    <a:pt x="1416" y="1059"/>
                    <a:pt x="1416" y="686"/>
                  </a:cubicBezTo>
                  <a:cubicBezTo>
                    <a:pt x="1416" y="314"/>
                    <a:pt x="1118" y="1"/>
                    <a:pt x="746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267275" y="4593473"/>
              <a:ext cx="36748" cy="34876"/>
            </a:xfrm>
            <a:custGeom>
              <a:avLst/>
              <a:gdLst/>
              <a:ahLst/>
              <a:cxnLst/>
              <a:rect l="l" t="t" r="r" b="b"/>
              <a:pathLst>
                <a:path w="1178" h="1118" extrusionOk="0">
                  <a:moveTo>
                    <a:pt x="612" y="0"/>
                  </a:moveTo>
                  <a:cubicBezTo>
                    <a:pt x="314" y="0"/>
                    <a:pt x="1" y="253"/>
                    <a:pt x="1" y="566"/>
                  </a:cubicBezTo>
                  <a:cubicBezTo>
                    <a:pt x="1" y="879"/>
                    <a:pt x="314" y="1117"/>
                    <a:pt x="612" y="1117"/>
                  </a:cubicBezTo>
                  <a:cubicBezTo>
                    <a:pt x="924" y="1117"/>
                    <a:pt x="1178" y="879"/>
                    <a:pt x="1178" y="566"/>
                  </a:cubicBezTo>
                  <a:cubicBezTo>
                    <a:pt x="1178" y="253"/>
                    <a:pt x="924" y="0"/>
                    <a:pt x="612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860648" y="4032057"/>
              <a:ext cx="53936" cy="561448"/>
            </a:xfrm>
            <a:custGeom>
              <a:avLst/>
              <a:gdLst/>
              <a:ahLst/>
              <a:cxnLst/>
              <a:rect l="l" t="t" r="r" b="b"/>
              <a:pathLst>
                <a:path w="1729" h="17998" extrusionOk="0">
                  <a:moveTo>
                    <a:pt x="1356" y="1"/>
                  </a:moveTo>
                  <a:cubicBezTo>
                    <a:pt x="1177" y="1"/>
                    <a:pt x="1058" y="180"/>
                    <a:pt x="984" y="373"/>
                  </a:cubicBezTo>
                  <a:lnTo>
                    <a:pt x="0" y="17625"/>
                  </a:lnTo>
                  <a:cubicBezTo>
                    <a:pt x="0" y="17818"/>
                    <a:pt x="120" y="17997"/>
                    <a:pt x="313" y="17997"/>
                  </a:cubicBezTo>
                  <a:lnTo>
                    <a:pt x="373" y="17997"/>
                  </a:lnTo>
                  <a:cubicBezTo>
                    <a:pt x="552" y="17997"/>
                    <a:pt x="686" y="17878"/>
                    <a:pt x="686" y="17684"/>
                  </a:cubicBezTo>
                  <a:lnTo>
                    <a:pt x="1669" y="373"/>
                  </a:lnTo>
                  <a:cubicBezTo>
                    <a:pt x="1728" y="180"/>
                    <a:pt x="1550" y="61"/>
                    <a:pt x="1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796511" y="3933075"/>
              <a:ext cx="298380" cy="112489"/>
            </a:xfrm>
            <a:custGeom>
              <a:avLst/>
              <a:gdLst/>
              <a:ahLst/>
              <a:cxnLst/>
              <a:rect l="l" t="t" r="r" b="b"/>
              <a:pathLst>
                <a:path w="9565" h="3606" extrusionOk="0">
                  <a:moveTo>
                    <a:pt x="4291" y="1"/>
                  </a:moveTo>
                  <a:cubicBezTo>
                    <a:pt x="4291" y="1"/>
                    <a:pt x="4097" y="75"/>
                    <a:pt x="3784" y="135"/>
                  </a:cubicBezTo>
                  <a:cubicBezTo>
                    <a:pt x="3572" y="442"/>
                    <a:pt x="3036" y="720"/>
                    <a:pt x="2610" y="720"/>
                  </a:cubicBezTo>
                  <a:cubicBezTo>
                    <a:pt x="2437" y="720"/>
                    <a:pt x="2283" y="674"/>
                    <a:pt x="2176" y="567"/>
                  </a:cubicBezTo>
                  <a:cubicBezTo>
                    <a:pt x="1624" y="746"/>
                    <a:pt x="1177" y="999"/>
                    <a:pt x="879" y="1193"/>
                  </a:cubicBezTo>
                  <a:cubicBezTo>
                    <a:pt x="1" y="1937"/>
                    <a:pt x="194" y="3174"/>
                    <a:pt x="2608" y="3487"/>
                  </a:cubicBezTo>
                  <a:cubicBezTo>
                    <a:pt x="2980" y="3546"/>
                    <a:pt x="3487" y="3606"/>
                    <a:pt x="3919" y="3606"/>
                  </a:cubicBezTo>
                  <a:cubicBezTo>
                    <a:pt x="6272" y="3606"/>
                    <a:pt x="8879" y="2742"/>
                    <a:pt x="9133" y="2429"/>
                  </a:cubicBezTo>
                  <a:cubicBezTo>
                    <a:pt x="9565" y="1937"/>
                    <a:pt x="8999" y="1118"/>
                    <a:pt x="8626" y="1118"/>
                  </a:cubicBezTo>
                  <a:cubicBezTo>
                    <a:pt x="8507" y="1118"/>
                    <a:pt x="8135" y="1252"/>
                    <a:pt x="7583" y="1491"/>
                  </a:cubicBezTo>
                  <a:cubicBezTo>
                    <a:pt x="7225" y="1897"/>
                    <a:pt x="6761" y="2092"/>
                    <a:pt x="6330" y="2092"/>
                  </a:cubicBezTo>
                  <a:cubicBezTo>
                    <a:pt x="6224" y="2092"/>
                    <a:pt x="6119" y="2080"/>
                    <a:pt x="6019" y="2057"/>
                  </a:cubicBezTo>
                  <a:cubicBezTo>
                    <a:pt x="5408" y="2310"/>
                    <a:pt x="4663" y="2369"/>
                    <a:pt x="3978" y="2489"/>
                  </a:cubicBezTo>
                  <a:cubicBezTo>
                    <a:pt x="3561" y="2542"/>
                    <a:pt x="3147" y="2586"/>
                    <a:pt x="2755" y="2586"/>
                  </a:cubicBezTo>
                  <a:cubicBezTo>
                    <a:pt x="2266" y="2586"/>
                    <a:pt x="1811" y="2517"/>
                    <a:pt x="1431" y="2310"/>
                  </a:cubicBezTo>
                  <a:cubicBezTo>
                    <a:pt x="313" y="1625"/>
                    <a:pt x="3546" y="999"/>
                    <a:pt x="4157" y="880"/>
                  </a:cubicBezTo>
                  <a:cubicBezTo>
                    <a:pt x="4231" y="567"/>
                    <a:pt x="4291" y="314"/>
                    <a:pt x="4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518706" y="4331529"/>
              <a:ext cx="91121" cy="272457"/>
            </a:xfrm>
            <a:custGeom>
              <a:avLst/>
              <a:gdLst/>
              <a:ahLst/>
              <a:cxnLst/>
              <a:rect l="l" t="t" r="r" b="b"/>
              <a:pathLst>
                <a:path w="2921" h="8734" extrusionOk="0">
                  <a:moveTo>
                    <a:pt x="225" y="0"/>
                  </a:moveTo>
                  <a:cubicBezTo>
                    <a:pt x="199" y="0"/>
                    <a:pt x="169" y="7"/>
                    <a:pt x="134" y="25"/>
                  </a:cubicBezTo>
                  <a:cubicBezTo>
                    <a:pt x="75" y="25"/>
                    <a:pt x="0" y="144"/>
                    <a:pt x="0" y="203"/>
                  </a:cubicBezTo>
                  <a:cubicBezTo>
                    <a:pt x="0" y="203"/>
                    <a:pt x="75" y="338"/>
                    <a:pt x="134" y="576"/>
                  </a:cubicBezTo>
                  <a:cubicBezTo>
                    <a:pt x="134" y="829"/>
                    <a:pt x="254" y="1142"/>
                    <a:pt x="313" y="1574"/>
                  </a:cubicBezTo>
                  <a:cubicBezTo>
                    <a:pt x="447" y="1946"/>
                    <a:pt x="566" y="2438"/>
                    <a:pt x="686" y="2870"/>
                  </a:cubicBezTo>
                  <a:cubicBezTo>
                    <a:pt x="820" y="3436"/>
                    <a:pt x="998" y="3928"/>
                    <a:pt x="1118" y="4434"/>
                  </a:cubicBezTo>
                  <a:cubicBezTo>
                    <a:pt x="1430" y="5477"/>
                    <a:pt x="1803" y="6535"/>
                    <a:pt x="2056" y="7339"/>
                  </a:cubicBezTo>
                  <a:cubicBezTo>
                    <a:pt x="2175" y="7712"/>
                    <a:pt x="2309" y="8025"/>
                    <a:pt x="2369" y="8278"/>
                  </a:cubicBezTo>
                  <a:cubicBezTo>
                    <a:pt x="2488" y="8457"/>
                    <a:pt x="2548" y="8591"/>
                    <a:pt x="2548" y="8591"/>
                  </a:cubicBezTo>
                  <a:cubicBezTo>
                    <a:pt x="2548" y="8678"/>
                    <a:pt x="2620" y="8733"/>
                    <a:pt x="2705" y="8733"/>
                  </a:cubicBezTo>
                  <a:cubicBezTo>
                    <a:pt x="2736" y="8733"/>
                    <a:pt x="2769" y="8726"/>
                    <a:pt x="2801" y="8710"/>
                  </a:cubicBezTo>
                  <a:cubicBezTo>
                    <a:pt x="2861" y="8650"/>
                    <a:pt x="2920" y="8591"/>
                    <a:pt x="2861" y="8531"/>
                  </a:cubicBezTo>
                  <a:cubicBezTo>
                    <a:pt x="2861" y="8531"/>
                    <a:pt x="2861" y="8397"/>
                    <a:pt x="2801" y="8159"/>
                  </a:cubicBezTo>
                  <a:cubicBezTo>
                    <a:pt x="2741" y="7905"/>
                    <a:pt x="2682" y="7593"/>
                    <a:pt x="2548" y="7161"/>
                  </a:cubicBezTo>
                  <a:cubicBezTo>
                    <a:pt x="2369" y="6356"/>
                    <a:pt x="2116" y="5298"/>
                    <a:pt x="1803" y="4241"/>
                  </a:cubicBezTo>
                  <a:cubicBezTo>
                    <a:pt x="1624" y="3749"/>
                    <a:pt x="1490" y="3183"/>
                    <a:pt x="1311" y="2751"/>
                  </a:cubicBezTo>
                  <a:cubicBezTo>
                    <a:pt x="1118" y="2259"/>
                    <a:pt x="998" y="1753"/>
                    <a:pt x="879" y="1380"/>
                  </a:cubicBezTo>
                  <a:cubicBezTo>
                    <a:pt x="745" y="1008"/>
                    <a:pt x="626" y="710"/>
                    <a:pt x="507" y="457"/>
                  </a:cubicBezTo>
                  <a:cubicBezTo>
                    <a:pt x="447" y="203"/>
                    <a:pt x="373" y="84"/>
                    <a:pt x="373" y="84"/>
                  </a:cubicBezTo>
                  <a:cubicBezTo>
                    <a:pt x="331" y="42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458750" y="4253635"/>
              <a:ext cx="191974" cy="96549"/>
            </a:xfrm>
            <a:custGeom>
              <a:avLst/>
              <a:gdLst/>
              <a:ahLst/>
              <a:cxnLst/>
              <a:rect l="l" t="t" r="r" b="b"/>
              <a:pathLst>
                <a:path w="6154" h="3095" extrusionOk="0">
                  <a:moveTo>
                    <a:pt x="5371" y="0"/>
                  </a:moveTo>
                  <a:cubicBezTo>
                    <a:pt x="5006" y="0"/>
                    <a:pt x="4634" y="93"/>
                    <a:pt x="4604" y="93"/>
                  </a:cubicBezTo>
                  <a:cubicBezTo>
                    <a:pt x="4157" y="600"/>
                    <a:pt x="3665" y="1032"/>
                    <a:pt x="3233" y="1404"/>
                  </a:cubicBezTo>
                  <a:cubicBezTo>
                    <a:pt x="2369" y="2209"/>
                    <a:pt x="1118" y="2641"/>
                    <a:pt x="1" y="3073"/>
                  </a:cubicBezTo>
                  <a:cubicBezTo>
                    <a:pt x="48" y="3088"/>
                    <a:pt x="108" y="3095"/>
                    <a:pt x="179" y="3095"/>
                  </a:cubicBezTo>
                  <a:cubicBezTo>
                    <a:pt x="750" y="3095"/>
                    <a:pt x="2034" y="2640"/>
                    <a:pt x="3412" y="2149"/>
                  </a:cubicBezTo>
                  <a:cubicBezTo>
                    <a:pt x="5215" y="1583"/>
                    <a:pt x="6153" y="1092"/>
                    <a:pt x="6094" y="466"/>
                  </a:cubicBezTo>
                  <a:cubicBezTo>
                    <a:pt x="6094" y="93"/>
                    <a:pt x="5736" y="0"/>
                    <a:pt x="5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280751" y="4595314"/>
              <a:ext cx="325364" cy="19559"/>
            </a:xfrm>
            <a:custGeom>
              <a:avLst/>
              <a:gdLst/>
              <a:ahLst/>
              <a:cxnLst/>
              <a:rect l="l" t="t" r="r" b="b"/>
              <a:pathLst>
                <a:path w="10430" h="627" extrusionOk="0">
                  <a:moveTo>
                    <a:pt x="8686" y="1"/>
                  </a:moveTo>
                  <a:cubicBezTo>
                    <a:pt x="8440" y="38"/>
                    <a:pt x="8176" y="38"/>
                    <a:pt x="7904" y="38"/>
                  </a:cubicBezTo>
                  <a:cubicBezTo>
                    <a:pt x="7632" y="38"/>
                    <a:pt x="7353" y="38"/>
                    <a:pt x="7077" y="75"/>
                  </a:cubicBezTo>
                  <a:cubicBezTo>
                    <a:pt x="6451" y="75"/>
                    <a:pt x="5841" y="75"/>
                    <a:pt x="5215" y="135"/>
                  </a:cubicBezTo>
                  <a:cubicBezTo>
                    <a:pt x="4530" y="135"/>
                    <a:pt x="3904" y="135"/>
                    <a:pt x="3353" y="194"/>
                  </a:cubicBezTo>
                  <a:cubicBezTo>
                    <a:pt x="2727" y="194"/>
                    <a:pt x="2176" y="254"/>
                    <a:pt x="1669" y="254"/>
                  </a:cubicBezTo>
                  <a:cubicBezTo>
                    <a:pt x="1237" y="314"/>
                    <a:pt x="805" y="314"/>
                    <a:pt x="552" y="314"/>
                  </a:cubicBezTo>
                  <a:cubicBezTo>
                    <a:pt x="254" y="373"/>
                    <a:pt x="120" y="373"/>
                    <a:pt x="120" y="373"/>
                  </a:cubicBezTo>
                  <a:cubicBezTo>
                    <a:pt x="60" y="373"/>
                    <a:pt x="1" y="448"/>
                    <a:pt x="1" y="507"/>
                  </a:cubicBezTo>
                  <a:cubicBezTo>
                    <a:pt x="1" y="567"/>
                    <a:pt x="60" y="626"/>
                    <a:pt x="120" y="626"/>
                  </a:cubicBezTo>
                  <a:lnTo>
                    <a:pt x="3353" y="626"/>
                  </a:lnTo>
                  <a:cubicBezTo>
                    <a:pt x="3904" y="567"/>
                    <a:pt x="4589" y="567"/>
                    <a:pt x="5215" y="567"/>
                  </a:cubicBezTo>
                  <a:cubicBezTo>
                    <a:pt x="5841" y="507"/>
                    <a:pt x="6451" y="507"/>
                    <a:pt x="7077" y="507"/>
                  </a:cubicBezTo>
                  <a:cubicBezTo>
                    <a:pt x="7703" y="448"/>
                    <a:pt x="8254" y="448"/>
                    <a:pt x="8686" y="373"/>
                  </a:cubicBezTo>
                  <a:cubicBezTo>
                    <a:pt x="9684" y="314"/>
                    <a:pt x="10310" y="254"/>
                    <a:pt x="10310" y="254"/>
                  </a:cubicBezTo>
                  <a:cubicBezTo>
                    <a:pt x="10369" y="254"/>
                    <a:pt x="10429" y="194"/>
                    <a:pt x="10429" y="135"/>
                  </a:cubicBezTo>
                  <a:cubicBezTo>
                    <a:pt x="10429" y="75"/>
                    <a:pt x="10369" y="75"/>
                    <a:pt x="10310" y="75"/>
                  </a:cubicBezTo>
                  <a:cubicBezTo>
                    <a:pt x="10310" y="75"/>
                    <a:pt x="9684" y="1"/>
                    <a:pt x="8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887600" y="4185443"/>
              <a:ext cx="402946" cy="430366"/>
            </a:xfrm>
            <a:custGeom>
              <a:avLst/>
              <a:gdLst/>
              <a:ahLst/>
              <a:cxnLst/>
              <a:rect l="l" t="t" r="r" b="b"/>
              <a:pathLst>
                <a:path w="12917" h="13796" extrusionOk="0">
                  <a:moveTo>
                    <a:pt x="222" y="0"/>
                  </a:moveTo>
                  <a:cubicBezTo>
                    <a:pt x="175" y="0"/>
                    <a:pt x="127" y="15"/>
                    <a:pt x="60" y="45"/>
                  </a:cubicBezTo>
                  <a:cubicBezTo>
                    <a:pt x="0" y="104"/>
                    <a:pt x="0" y="238"/>
                    <a:pt x="60" y="298"/>
                  </a:cubicBezTo>
                  <a:cubicBezTo>
                    <a:pt x="60" y="298"/>
                    <a:pt x="254" y="477"/>
                    <a:pt x="626" y="924"/>
                  </a:cubicBezTo>
                  <a:cubicBezTo>
                    <a:pt x="939" y="1296"/>
                    <a:pt x="1431" y="1788"/>
                    <a:pt x="1982" y="2473"/>
                  </a:cubicBezTo>
                  <a:cubicBezTo>
                    <a:pt x="2235" y="2786"/>
                    <a:pt x="2548" y="3158"/>
                    <a:pt x="2920" y="3456"/>
                  </a:cubicBezTo>
                  <a:cubicBezTo>
                    <a:pt x="3233" y="3829"/>
                    <a:pt x="3606" y="4276"/>
                    <a:pt x="3918" y="4648"/>
                  </a:cubicBezTo>
                  <a:cubicBezTo>
                    <a:pt x="4663" y="5453"/>
                    <a:pt x="5468" y="6257"/>
                    <a:pt x="6213" y="7121"/>
                  </a:cubicBezTo>
                  <a:cubicBezTo>
                    <a:pt x="7017" y="7926"/>
                    <a:pt x="7762" y="8805"/>
                    <a:pt x="8507" y="9609"/>
                  </a:cubicBezTo>
                  <a:cubicBezTo>
                    <a:pt x="9252" y="10354"/>
                    <a:pt x="9997" y="11099"/>
                    <a:pt x="10548" y="11724"/>
                  </a:cubicBezTo>
                  <a:cubicBezTo>
                    <a:pt x="11174" y="12335"/>
                    <a:pt x="11665" y="12842"/>
                    <a:pt x="12038" y="13140"/>
                  </a:cubicBezTo>
                  <a:lnTo>
                    <a:pt x="12604" y="13706"/>
                  </a:lnTo>
                  <a:cubicBezTo>
                    <a:pt x="12634" y="13765"/>
                    <a:pt x="12678" y="13795"/>
                    <a:pt x="12725" y="13795"/>
                  </a:cubicBezTo>
                  <a:cubicBezTo>
                    <a:pt x="12771" y="13795"/>
                    <a:pt x="12820" y="13765"/>
                    <a:pt x="12857" y="13706"/>
                  </a:cubicBezTo>
                  <a:cubicBezTo>
                    <a:pt x="12917" y="13646"/>
                    <a:pt x="12917" y="13587"/>
                    <a:pt x="12857" y="13453"/>
                  </a:cubicBezTo>
                  <a:cubicBezTo>
                    <a:pt x="12857" y="13453"/>
                    <a:pt x="12663" y="13274"/>
                    <a:pt x="12351" y="12901"/>
                  </a:cubicBezTo>
                  <a:cubicBezTo>
                    <a:pt x="12038" y="12529"/>
                    <a:pt x="11546" y="11963"/>
                    <a:pt x="10995" y="11352"/>
                  </a:cubicBezTo>
                  <a:cubicBezTo>
                    <a:pt x="10429" y="10667"/>
                    <a:pt x="9743" y="9922"/>
                    <a:pt x="8999" y="9117"/>
                  </a:cubicBezTo>
                  <a:cubicBezTo>
                    <a:pt x="8313" y="8372"/>
                    <a:pt x="7509" y="7494"/>
                    <a:pt x="6704" y="6629"/>
                  </a:cubicBezTo>
                  <a:cubicBezTo>
                    <a:pt x="5959" y="5825"/>
                    <a:pt x="5155" y="4946"/>
                    <a:pt x="4410" y="4201"/>
                  </a:cubicBezTo>
                  <a:cubicBezTo>
                    <a:pt x="4038" y="3829"/>
                    <a:pt x="3665" y="3456"/>
                    <a:pt x="3352" y="3084"/>
                  </a:cubicBezTo>
                  <a:cubicBezTo>
                    <a:pt x="2980" y="2711"/>
                    <a:pt x="2667" y="2413"/>
                    <a:pt x="2354" y="2101"/>
                  </a:cubicBezTo>
                  <a:cubicBezTo>
                    <a:pt x="1803" y="1475"/>
                    <a:pt x="1237" y="983"/>
                    <a:pt x="939" y="611"/>
                  </a:cubicBezTo>
                  <a:lnTo>
                    <a:pt x="373" y="45"/>
                  </a:lnTo>
                  <a:cubicBezTo>
                    <a:pt x="313" y="15"/>
                    <a:pt x="269" y="0"/>
                    <a:pt x="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263095" y="4520040"/>
              <a:ext cx="29323" cy="96673"/>
            </a:xfrm>
            <a:custGeom>
              <a:avLst/>
              <a:gdLst/>
              <a:ahLst/>
              <a:cxnLst/>
              <a:rect l="l" t="t" r="r" b="b"/>
              <a:pathLst>
                <a:path w="940" h="3099" extrusionOk="0">
                  <a:moveTo>
                    <a:pt x="194" y="0"/>
                  </a:moveTo>
                  <a:cubicBezTo>
                    <a:pt x="75" y="60"/>
                    <a:pt x="1" y="179"/>
                    <a:pt x="1" y="313"/>
                  </a:cubicBezTo>
                  <a:lnTo>
                    <a:pt x="448" y="2920"/>
                  </a:lnTo>
                  <a:cubicBezTo>
                    <a:pt x="507" y="3039"/>
                    <a:pt x="567" y="3099"/>
                    <a:pt x="686" y="3099"/>
                  </a:cubicBezTo>
                  <a:lnTo>
                    <a:pt x="746" y="3099"/>
                  </a:lnTo>
                  <a:cubicBezTo>
                    <a:pt x="880" y="3099"/>
                    <a:pt x="939" y="2980"/>
                    <a:pt x="939" y="2861"/>
                  </a:cubicBezTo>
                  <a:lnTo>
                    <a:pt x="507" y="179"/>
                  </a:lnTo>
                  <a:cubicBezTo>
                    <a:pt x="448" y="60"/>
                    <a:pt x="314" y="0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172473" y="4496800"/>
              <a:ext cx="119945" cy="35625"/>
            </a:xfrm>
            <a:custGeom>
              <a:avLst/>
              <a:gdLst/>
              <a:ahLst/>
              <a:cxnLst/>
              <a:rect l="l" t="t" r="r" b="b"/>
              <a:pathLst>
                <a:path w="3845" h="1142" extrusionOk="0">
                  <a:moveTo>
                    <a:pt x="924" y="0"/>
                  </a:moveTo>
                  <a:lnTo>
                    <a:pt x="924" y="60"/>
                  </a:lnTo>
                  <a:cubicBezTo>
                    <a:pt x="671" y="179"/>
                    <a:pt x="1" y="745"/>
                    <a:pt x="433" y="999"/>
                  </a:cubicBezTo>
                  <a:cubicBezTo>
                    <a:pt x="601" y="1107"/>
                    <a:pt x="1229" y="1141"/>
                    <a:pt x="1887" y="1141"/>
                  </a:cubicBezTo>
                  <a:cubicBezTo>
                    <a:pt x="2681" y="1141"/>
                    <a:pt x="3520" y="1091"/>
                    <a:pt x="3651" y="1058"/>
                  </a:cubicBezTo>
                  <a:cubicBezTo>
                    <a:pt x="3844" y="999"/>
                    <a:pt x="3785" y="745"/>
                    <a:pt x="3785" y="745"/>
                  </a:cubicBezTo>
                  <a:cubicBezTo>
                    <a:pt x="3099" y="686"/>
                    <a:pt x="1550" y="313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156688" y="4126391"/>
              <a:ext cx="228659" cy="343488"/>
            </a:xfrm>
            <a:custGeom>
              <a:avLst/>
              <a:gdLst/>
              <a:ahLst/>
              <a:cxnLst/>
              <a:rect l="l" t="t" r="r" b="b"/>
              <a:pathLst>
                <a:path w="7330" h="11011" extrusionOk="0">
                  <a:moveTo>
                    <a:pt x="5122" y="0"/>
                  </a:moveTo>
                  <a:cubicBezTo>
                    <a:pt x="4992" y="0"/>
                    <a:pt x="4858" y="5"/>
                    <a:pt x="4723" y="16"/>
                  </a:cubicBezTo>
                  <a:cubicBezTo>
                    <a:pt x="4350" y="16"/>
                    <a:pt x="3918" y="76"/>
                    <a:pt x="3486" y="210"/>
                  </a:cubicBezTo>
                  <a:cubicBezTo>
                    <a:pt x="3039" y="329"/>
                    <a:pt x="2607" y="508"/>
                    <a:pt x="2175" y="820"/>
                  </a:cubicBezTo>
                  <a:cubicBezTo>
                    <a:pt x="1743" y="1074"/>
                    <a:pt x="1371" y="1446"/>
                    <a:pt x="1058" y="1878"/>
                  </a:cubicBezTo>
                  <a:cubicBezTo>
                    <a:pt x="745" y="2310"/>
                    <a:pt x="566" y="2742"/>
                    <a:pt x="373" y="3249"/>
                  </a:cubicBezTo>
                  <a:cubicBezTo>
                    <a:pt x="253" y="3487"/>
                    <a:pt x="194" y="3740"/>
                    <a:pt x="134" y="3994"/>
                  </a:cubicBezTo>
                  <a:cubicBezTo>
                    <a:pt x="134" y="4113"/>
                    <a:pt x="60" y="4232"/>
                    <a:pt x="60" y="4366"/>
                  </a:cubicBezTo>
                  <a:lnTo>
                    <a:pt x="60" y="4798"/>
                  </a:lnTo>
                  <a:cubicBezTo>
                    <a:pt x="0" y="5290"/>
                    <a:pt x="134" y="5796"/>
                    <a:pt x="194" y="6288"/>
                  </a:cubicBezTo>
                  <a:cubicBezTo>
                    <a:pt x="313" y="6779"/>
                    <a:pt x="432" y="7211"/>
                    <a:pt x="626" y="7584"/>
                  </a:cubicBezTo>
                  <a:cubicBezTo>
                    <a:pt x="626" y="7718"/>
                    <a:pt x="685" y="7837"/>
                    <a:pt x="745" y="7897"/>
                  </a:cubicBezTo>
                  <a:cubicBezTo>
                    <a:pt x="745" y="8031"/>
                    <a:pt x="805" y="8090"/>
                    <a:pt x="879" y="8210"/>
                  </a:cubicBezTo>
                  <a:cubicBezTo>
                    <a:pt x="939" y="8403"/>
                    <a:pt x="998" y="8582"/>
                    <a:pt x="1058" y="8776"/>
                  </a:cubicBezTo>
                  <a:cubicBezTo>
                    <a:pt x="1177" y="8895"/>
                    <a:pt x="1252" y="9074"/>
                    <a:pt x="1311" y="9208"/>
                  </a:cubicBezTo>
                  <a:cubicBezTo>
                    <a:pt x="1430" y="9387"/>
                    <a:pt x="1490" y="9521"/>
                    <a:pt x="1549" y="9640"/>
                  </a:cubicBezTo>
                  <a:cubicBezTo>
                    <a:pt x="1743" y="9953"/>
                    <a:pt x="1862" y="10191"/>
                    <a:pt x="1996" y="10385"/>
                  </a:cubicBezTo>
                  <a:cubicBezTo>
                    <a:pt x="2056" y="10563"/>
                    <a:pt x="2175" y="10698"/>
                    <a:pt x="2235" y="10817"/>
                  </a:cubicBezTo>
                  <a:cubicBezTo>
                    <a:pt x="2294" y="10876"/>
                    <a:pt x="2369" y="10936"/>
                    <a:pt x="2369" y="10936"/>
                  </a:cubicBezTo>
                  <a:cubicBezTo>
                    <a:pt x="2369" y="11010"/>
                    <a:pt x="2488" y="11010"/>
                    <a:pt x="2488" y="11010"/>
                  </a:cubicBezTo>
                  <a:cubicBezTo>
                    <a:pt x="2548" y="10936"/>
                    <a:pt x="2607" y="10876"/>
                    <a:pt x="2548" y="10817"/>
                  </a:cubicBezTo>
                  <a:cubicBezTo>
                    <a:pt x="2548" y="10817"/>
                    <a:pt x="2428" y="10638"/>
                    <a:pt x="2235" y="10191"/>
                  </a:cubicBezTo>
                  <a:cubicBezTo>
                    <a:pt x="2116" y="10012"/>
                    <a:pt x="1996" y="9759"/>
                    <a:pt x="1862" y="9521"/>
                  </a:cubicBezTo>
                  <a:cubicBezTo>
                    <a:pt x="1743" y="9267"/>
                    <a:pt x="1549" y="8954"/>
                    <a:pt x="1430" y="8582"/>
                  </a:cubicBezTo>
                  <a:cubicBezTo>
                    <a:pt x="1371" y="8403"/>
                    <a:pt x="1311" y="8210"/>
                    <a:pt x="1177" y="8031"/>
                  </a:cubicBezTo>
                  <a:cubicBezTo>
                    <a:pt x="1177" y="7956"/>
                    <a:pt x="1117" y="7837"/>
                    <a:pt x="1058" y="7778"/>
                  </a:cubicBezTo>
                  <a:cubicBezTo>
                    <a:pt x="1058" y="7658"/>
                    <a:pt x="998" y="7584"/>
                    <a:pt x="998" y="7465"/>
                  </a:cubicBezTo>
                  <a:cubicBezTo>
                    <a:pt x="879" y="7092"/>
                    <a:pt x="745" y="6660"/>
                    <a:pt x="626" y="6169"/>
                  </a:cubicBezTo>
                  <a:cubicBezTo>
                    <a:pt x="566" y="5722"/>
                    <a:pt x="507" y="5290"/>
                    <a:pt x="507" y="4798"/>
                  </a:cubicBezTo>
                  <a:lnTo>
                    <a:pt x="507" y="4426"/>
                  </a:lnTo>
                  <a:cubicBezTo>
                    <a:pt x="566" y="4306"/>
                    <a:pt x="566" y="4232"/>
                    <a:pt x="566" y="4113"/>
                  </a:cubicBezTo>
                  <a:cubicBezTo>
                    <a:pt x="626" y="3860"/>
                    <a:pt x="685" y="3621"/>
                    <a:pt x="805" y="3368"/>
                  </a:cubicBezTo>
                  <a:cubicBezTo>
                    <a:pt x="939" y="2936"/>
                    <a:pt x="1177" y="2504"/>
                    <a:pt x="1430" y="2131"/>
                  </a:cubicBezTo>
                  <a:cubicBezTo>
                    <a:pt x="1743" y="1759"/>
                    <a:pt x="2056" y="1387"/>
                    <a:pt x="2428" y="1133"/>
                  </a:cubicBezTo>
                  <a:cubicBezTo>
                    <a:pt x="2801" y="880"/>
                    <a:pt x="3173" y="701"/>
                    <a:pt x="3605" y="582"/>
                  </a:cubicBezTo>
                  <a:cubicBezTo>
                    <a:pt x="3978" y="448"/>
                    <a:pt x="4350" y="388"/>
                    <a:pt x="4723" y="388"/>
                  </a:cubicBezTo>
                  <a:cubicBezTo>
                    <a:pt x="4941" y="371"/>
                    <a:pt x="5149" y="364"/>
                    <a:pt x="5345" y="364"/>
                  </a:cubicBezTo>
                  <a:cubicBezTo>
                    <a:pt x="5817" y="364"/>
                    <a:pt x="6220" y="406"/>
                    <a:pt x="6525" y="448"/>
                  </a:cubicBezTo>
                  <a:cubicBezTo>
                    <a:pt x="6704" y="508"/>
                    <a:pt x="6898" y="508"/>
                    <a:pt x="7017" y="582"/>
                  </a:cubicBezTo>
                  <a:lnTo>
                    <a:pt x="7211" y="582"/>
                  </a:lnTo>
                  <a:cubicBezTo>
                    <a:pt x="7228" y="599"/>
                    <a:pt x="7245" y="606"/>
                    <a:pt x="7260" y="606"/>
                  </a:cubicBezTo>
                  <a:cubicBezTo>
                    <a:pt x="7299" y="606"/>
                    <a:pt x="7330" y="561"/>
                    <a:pt x="7330" y="508"/>
                  </a:cubicBezTo>
                  <a:cubicBezTo>
                    <a:pt x="7330" y="448"/>
                    <a:pt x="7330" y="388"/>
                    <a:pt x="7270" y="388"/>
                  </a:cubicBezTo>
                  <a:cubicBezTo>
                    <a:pt x="7270" y="388"/>
                    <a:pt x="7211" y="329"/>
                    <a:pt x="7076" y="329"/>
                  </a:cubicBezTo>
                  <a:cubicBezTo>
                    <a:pt x="6957" y="269"/>
                    <a:pt x="6764" y="210"/>
                    <a:pt x="6585" y="210"/>
                  </a:cubicBezTo>
                  <a:cubicBezTo>
                    <a:pt x="6231" y="100"/>
                    <a:pt x="5708" y="0"/>
                    <a:pt x="512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965214" y="3805269"/>
              <a:ext cx="230531" cy="197745"/>
            </a:xfrm>
            <a:custGeom>
              <a:avLst/>
              <a:gdLst/>
              <a:ahLst/>
              <a:cxnLst/>
              <a:rect l="l" t="t" r="r" b="b"/>
              <a:pathLst>
                <a:path w="7390" h="6339" extrusionOk="0">
                  <a:moveTo>
                    <a:pt x="7315" y="1"/>
                  </a:moveTo>
                  <a:cubicBezTo>
                    <a:pt x="7255" y="1"/>
                    <a:pt x="7196" y="1"/>
                    <a:pt x="7196" y="75"/>
                  </a:cubicBezTo>
                  <a:cubicBezTo>
                    <a:pt x="7196" y="75"/>
                    <a:pt x="7136" y="254"/>
                    <a:pt x="7017" y="627"/>
                  </a:cubicBezTo>
                  <a:cubicBezTo>
                    <a:pt x="6943" y="999"/>
                    <a:pt x="6764" y="1491"/>
                    <a:pt x="6570" y="2057"/>
                  </a:cubicBezTo>
                  <a:cubicBezTo>
                    <a:pt x="6511" y="2176"/>
                    <a:pt x="6451" y="2370"/>
                    <a:pt x="6391" y="2489"/>
                  </a:cubicBezTo>
                  <a:cubicBezTo>
                    <a:pt x="6332" y="2548"/>
                    <a:pt x="6272" y="2608"/>
                    <a:pt x="6272" y="2682"/>
                  </a:cubicBezTo>
                  <a:cubicBezTo>
                    <a:pt x="6198" y="2742"/>
                    <a:pt x="6138" y="2742"/>
                    <a:pt x="6079" y="2802"/>
                  </a:cubicBezTo>
                  <a:cubicBezTo>
                    <a:pt x="6000" y="2839"/>
                    <a:pt x="5910" y="2853"/>
                    <a:pt x="5812" y="2853"/>
                  </a:cubicBezTo>
                  <a:cubicBezTo>
                    <a:pt x="5594" y="2853"/>
                    <a:pt x="5337" y="2783"/>
                    <a:pt x="5080" y="2742"/>
                  </a:cubicBezTo>
                  <a:cubicBezTo>
                    <a:pt x="4648" y="2682"/>
                    <a:pt x="4276" y="2682"/>
                    <a:pt x="3844" y="2608"/>
                  </a:cubicBezTo>
                  <a:lnTo>
                    <a:pt x="3218" y="2608"/>
                  </a:lnTo>
                  <a:cubicBezTo>
                    <a:pt x="2980" y="2608"/>
                    <a:pt x="2786" y="2682"/>
                    <a:pt x="2548" y="2682"/>
                  </a:cubicBezTo>
                  <a:cubicBezTo>
                    <a:pt x="1728" y="2861"/>
                    <a:pt x="924" y="3353"/>
                    <a:pt x="432" y="4038"/>
                  </a:cubicBezTo>
                  <a:cubicBezTo>
                    <a:pt x="239" y="4411"/>
                    <a:pt x="60" y="4783"/>
                    <a:pt x="0" y="5155"/>
                  </a:cubicBezTo>
                  <a:cubicBezTo>
                    <a:pt x="0" y="5349"/>
                    <a:pt x="0" y="5588"/>
                    <a:pt x="60" y="5781"/>
                  </a:cubicBezTo>
                  <a:cubicBezTo>
                    <a:pt x="120" y="5960"/>
                    <a:pt x="239" y="6094"/>
                    <a:pt x="432" y="6213"/>
                  </a:cubicBezTo>
                  <a:cubicBezTo>
                    <a:pt x="584" y="6307"/>
                    <a:pt x="750" y="6338"/>
                    <a:pt x="908" y="6338"/>
                  </a:cubicBezTo>
                  <a:cubicBezTo>
                    <a:pt x="1075" y="6338"/>
                    <a:pt x="1233" y="6303"/>
                    <a:pt x="1356" y="6273"/>
                  </a:cubicBezTo>
                  <a:cubicBezTo>
                    <a:pt x="1609" y="6154"/>
                    <a:pt x="1803" y="6034"/>
                    <a:pt x="1982" y="5900"/>
                  </a:cubicBezTo>
                  <a:cubicBezTo>
                    <a:pt x="2101" y="5781"/>
                    <a:pt x="2235" y="5662"/>
                    <a:pt x="2295" y="5588"/>
                  </a:cubicBezTo>
                  <a:cubicBezTo>
                    <a:pt x="2354" y="5528"/>
                    <a:pt x="2354" y="5468"/>
                    <a:pt x="2354" y="5468"/>
                  </a:cubicBezTo>
                  <a:cubicBezTo>
                    <a:pt x="2414" y="5409"/>
                    <a:pt x="2414" y="5409"/>
                    <a:pt x="2354" y="5349"/>
                  </a:cubicBezTo>
                  <a:lnTo>
                    <a:pt x="2235" y="5349"/>
                  </a:lnTo>
                  <a:cubicBezTo>
                    <a:pt x="2235" y="5349"/>
                    <a:pt x="2175" y="5409"/>
                    <a:pt x="2101" y="5468"/>
                  </a:cubicBezTo>
                  <a:cubicBezTo>
                    <a:pt x="2041" y="5528"/>
                    <a:pt x="1982" y="5662"/>
                    <a:pt x="1863" y="5781"/>
                  </a:cubicBezTo>
                  <a:cubicBezTo>
                    <a:pt x="1669" y="5841"/>
                    <a:pt x="1550" y="5960"/>
                    <a:pt x="1296" y="6034"/>
                  </a:cubicBezTo>
                  <a:cubicBezTo>
                    <a:pt x="1201" y="6058"/>
                    <a:pt x="1103" y="6073"/>
                    <a:pt x="1004" y="6073"/>
                  </a:cubicBezTo>
                  <a:cubicBezTo>
                    <a:pt x="855" y="6073"/>
                    <a:pt x="703" y="6040"/>
                    <a:pt x="552" y="5960"/>
                  </a:cubicBezTo>
                  <a:cubicBezTo>
                    <a:pt x="492" y="5900"/>
                    <a:pt x="373" y="5781"/>
                    <a:pt x="313" y="5662"/>
                  </a:cubicBezTo>
                  <a:lnTo>
                    <a:pt x="313" y="5215"/>
                  </a:lnTo>
                  <a:cubicBezTo>
                    <a:pt x="373" y="4917"/>
                    <a:pt x="492" y="4545"/>
                    <a:pt x="745" y="4232"/>
                  </a:cubicBezTo>
                  <a:cubicBezTo>
                    <a:pt x="1118" y="3666"/>
                    <a:pt x="1863" y="3174"/>
                    <a:pt x="2667" y="3055"/>
                  </a:cubicBezTo>
                  <a:cubicBezTo>
                    <a:pt x="2846" y="2980"/>
                    <a:pt x="3039" y="2980"/>
                    <a:pt x="3218" y="2980"/>
                  </a:cubicBezTo>
                  <a:lnTo>
                    <a:pt x="3844" y="2980"/>
                  </a:lnTo>
                  <a:cubicBezTo>
                    <a:pt x="4216" y="2980"/>
                    <a:pt x="4648" y="2980"/>
                    <a:pt x="5021" y="3055"/>
                  </a:cubicBezTo>
                  <a:cubicBezTo>
                    <a:pt x="5214" y="3115"/>
                    <a:pt x="5393" y="3115"/>
                    <a:pt x="5587" y="3115"/>
                  </a:cubicBezTo>
                  <a:cubicBezTo>
                    <a:pt x="5661" y="3139"/>
                    <a:pt x="5748" y="3154"/>
                    <a:pt x="5837" y="3154"/>
                  </a:cubicBezTo>
                  <a:cubicBezTo>
                    <a:pt x="5963" y="3154"/>
                    <a:pt x="6093" y="3125"/>
                    <a:pt x="6198" y="3055"/>
                  </a:cubicBezTo>
                  <a:cubicBezTo>
                    <a:pt x="6332" y="2980"/>
                    <a:pt x="6391" y="2980"/>
                    <a:pt x="6451" y="2861"/>
                  </a:cubicBezTo>
                  <a:cubicBezTo>
                    <a:pt x="6570" y="2802"/>
                    <a:pt x="6570" y="2682"/>
                    <a:pt x="6645" y="2608"/>
                  </a:cubicBezTo>
                  <a:cubicBezTo>
                    <a:pt x="6704" y="2429"/>
                    <a:pt x="6764" y="2310"/>
                    <a:pt x="6823" y="2176"/>
                  </a:cubicBezTo>
                  <a:cubicBezTo>
                    <a:pt x="7017" y="1565"/>
                    <a:pt x="7136" y="1059"/>
                    <a:pt x="7255" y="686"/>
                  </a:cubicBezTo>
                  <a:cubicBezTo>
                    <a:pt x="7315" y="314"/>
                    <a:pt x="7390" y="135"/>
                    <a:pt x="7390" y="135"/>
                  </a:cubicBezTo>
                  <a:cubicBezTo>
                    <a:pt x="7390" y="75"/>
                    <a:pt x="7390" y="1"/>
                    <a:pt x="73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191689" y="3986731"/>
              <a:ext cx="34720" cy="27982"/>
            </a:xfrm>
            <a:custGeom>
              <a:avLst/>
              <a:gdLst/>
              <a:ahLst/>
              <a:cxnLst/>
              <a:rect l="l" t="t" r="r" b="b"/>
              <a:pathLst>
                <a:path w="1113" h="897" extrusionOk="0">
                  <a:moveTo>
                    <a:pt x="968" y="0"/>
                  </a:moveTo>
                  <a:cubicBezTo>
                    <a:pt x="938" y="0"/>
                    <a:pt x="906" y="8"/>
                    <a:pt x="874" y="24"/>
                  </a:cubicBezTo>
                  <a:cubicBezTo>
                    <a:pt x="740" y="83"/>
                    <a:pt x="562" y="277"/>
                    <a:pt x="427" y="277"/>
                  </a:cubicBezTo>
                  <a:cubicBezTo>
                    <a:pt x="406" y="272"/>
                    <a:pt x="386" y="269"/>
                    <a:pt x="365" y="269"/>
                  </a:cubicBezTo>
                  <a:cubicBezTo>
                    <a:pt x="157" y="269"/>
                    <a:pt x="1" y="532"/>
                    <a:pt x="55" y="709"/>
                  </a:cubicBezTo>
                  <a:cubicBezTo>
                    <a:pt x="142" y="825"/>
                    <a:pt x="247" y="897"/>
                    <a:pt x="364" y="897"/>
                  </a:cubicBezTo>
                  <a:cubicBezTo>
                    <a:pt x="427" y="897"/>
                    <a:pt x="493" y="875"/>
                    <a:pt x="562" y="828"/>
                  </a:cubicBezTo>
                  <a:cubicBezTo>
                    <a:pt x="681" y="709"/>
                    <a:pt x="800" y="649"/>
                    <a:pt x="934" y="515"/>
                  </a:cubicBezTo>
                  <a:cubicBezTo>
                    <a:pt x="1053" y="396"/>
                    <a:pt x="1053" y="277"/>
                    <a:pt x="1113" y="143"/>
                  </a:cubicBezTo>
                  <a:cubicBezTo>
                    <a:pt x="1113" y="56"/>
                    <a:pt x="1049" y="0"/>
                    <a:pt x="968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7162709" y="3988478"/>
              <a:ext cx="23271" cy="16658"/>
            </a:xfrm>
            <a:custGeom>
              <a:avLst/>
              <a:gdLst/>
              <a:ahLst/>
              <a:cxnLst/>
              <a:rect l="l" t="t" r="r" b="b"/>
              <a:pathLst>
                <a:path w="746" h="534" extrusionOk="0">
                  <a:moveTo>
                    <a:pt x="616" y="1"/>
                  </a:moveTo>
                  <a:cubicBezTo>
                    <a:pt x="572" y="1"/>
                    <a:pt x="532" y="27"/>
                    <a:pt x="492" y="27"/>
                  </a:cubicBezTo>
                  <a:cubicBezTo>
                    <a:pt x="433" y="87"/>
                    <a:pt x="314" y="87"/>
                    <a:pt x="239" y="87"/>
                  </a:cubicBezTo>
                  <a:cubicBezTo>
                    <a:pt x="224" y="79"/>
                    <a:pt x="209" y="76"/>
                    <a:pt x="194" y="76"/>
                  </a:cubicBezTo>
                  <a:cubicBezTo>
                    <a:pt x="91" y="76"/>
                    <a:pt x="1" y="236"/>
                    <a:pt x="1" y="340"/>
                  </a:cubicBezTo>
                  <a:cubicBezTo>
                    <a:pt x="1" y="459"/>
                    <a:pt x="180" y="534"/>
                    <a:pt x="314" y="534"/>
                  </a:cubicBezTo>
                  <a:cubicBezTo>
                    <a:pt x="433" y="459"/>
                    <a:pt x="552" y="400"/>
                    <a:pt x="612" y="281"/>
                  </a:cubicBezTo>
                  <a:cubicBezTo>
                    <a:pt x="686" y="221"/>
                    <a:pt x="746" y="87"/>
                    <a:pt x="686" y="27"/>
                  </a:cubicBezTo>
                  <a:cubicBezTo>
                    <a:pt x="661" y="7"/>
                    <a:pt x="638" y="1"/>
                    <a:pt x="61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207318" y="4253822"/>
              <a:ext cx="23646" cy="38557"/>
            </a:xfrm>
            <a:custGeom>
              <a:avLst/>
              <a:gdLst/>
              <a:ahLst/>
              <a:cxnLst/>
              <a:rect l="l" t="t" r="r" b="b"/>
              <a:pathLst>
                <a:path w="758" h="1236" extrusionOk="0">
                  <a:moveTo>
                    <a:pt x="243" y="1"/>
                  </a:moveTo>
                  <a:cubicBezTo>
                    <a:pt x="145" y="1"/>
                    <a:pt x="61" y="231"/>
                    <a:pt x="61" y="281"/>
                  </a:cubicBezTo>
                  <a:cubicBezTo>
                    <a:pt x="1" y="519"/>
                    <a:pt x="1" y="773"/>
                    <a:pt x="61" y="1026"/>
                  </a:cubicBezTo>
                  <a:cubicBezTo>
                    <a:pt x="81" y="1175"/>
                    <a:pt x="183" y="1235"/>
                    <a:pt x="295" y="1235"/>
                  </a:cubicBezTo>
                  <a:cubicBezTo>
                    <a:pt x="508" y="1235"/>
                    <a:pt x="757" y="1017"/>
                    <a:pt x="552" y="773"/>
                  </a:cubicBezTo>
                  <a:cubicBezTo>
                    <a:pt x="433" y="654"/>
                    <a:pt x="373" y="519"/>
                    <a:pt x="373" y="341"/>
                  </a:cubicBezTo>
                  <a:cubicBezTo>
                    <a:pt x="299" y="221"/>
                    <a:pt x="373" y="87"/>
                    <a:pt x="299" y="28"/>
                  </a:cubicBezTo>
                  <a:cubicBezTo>
                    <a:pt x="280" y="9"/>
                    <a:pt x="261" y="1"/>
                    <a:pt x="243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197585" y="4291443"/>
              <a:ext cx="28263" cy="43049"/>
            </a:xfrm>
            <a:custGeom>
              <a:avLst/>
              <a:gdLst/>
              <a:ahLst/>
              <a:cxnLst/>
              <a:rect l="l" t="t" r="r" b="b"/>
              <a:pathLst>
                <a:path w="906" h="1380" extrusionOk="0">
                  <a:moveTo>
                    <a:pt x="163" y="0"/>
                  </a:moveTo>
                  <a:cubicBezTo>
                    <a:pt x="107" y="0"/>
                    <a:pt x="60" y="33"/>
                    <a:pt x="60" y="133"/>
                  </a:cubicBezTo>
                  <a:cubicBezTo>
                    <a:pt x="0" y="505"/>
                    <a:pt x="60" y="803"/>
                    <a:pt x="179" y="1176"/>
                  </a:cubicBezTo>
                  <a:cubicBezTo>
                    <a:pt x="242" y="1321"/>
                    <a:pt x="349" y="1380"/>
                    <a:pt x="457" y="1380"/>
                  </a:cubicBezTo>
                  <a:cubicBezTo>
                    <a:pt x="680" y="1380"/>
                    <a:pt x="906" y="1129"/>
                    <a:pt x="745" y="878"/>
                  </a:cubicBezTo>
                  <a:cubicBezTo>
                    <a:pt x="551" y="624"/>
                    <a:pt x="432" y="312"/>
                    <a:pt x="313" y="58"/>
                  </a:cubicBezTo>
                  <a:cubicBezTo>
                    <a:pt x="277" y="29"/>
                    <a:pt x="216" y="0"/>
                    <a:pt x="16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552428" y="3986107"/>
              <a:ext cx="20682" cy="60300"/>
            </a:xfrm>
            <a:custGeom>
              <a:avLst/>
              <a:gdLst/>
              <a:ahLst/>
              <a:cxnLst/>
              <a:rect l="l" t="t" r="r" b="b"/>
              <a:pathLst>
                <a:path w="663" h="1933" extrusionOk="0">
                  <a:moveTo>
                    <a:pt x="202" y="0"/>
                  </a:moveTo>
                  <a:cubicBezTo>
                    <a:pt x="103" y="0"/>
                    <a:pt x="0" y="83"/>
                    <a:pt x="37" y="237"/>
                  </a:cubicBezTo>
                  <a:cubicBezTo>
                    <a:pt x="171" y="535"/>
                    <a:pt x="230" y="908"/>
                    <a:pt x="349" y="1221"/>
                  </a:cubicBezTo>
                  <a:cubicBezTo>
                    <a:pt x="409" y="1474"/>
                    <a:pt x="484" y="1727"/>
                    <a:pt x="603" y="1906"/>
                  </a:cubicBezTo>
                  <a:cubicBezTo>
                    <a:pt x="623" y="1926"/>
                    <a:pt x="636" y="1932"/>
                    <a:pt x="645" y="1932"/>
                  </a:cubicBezTo>
                  <a:cubicBezTo>
                    <a:pt x="662" y="1932"/>
                    <a:pt x="662" y="1906"/>
                    <a:pt x="662" y="1906"/>
                  </a:cubicBezTo>
                  <a:cubicBezTo>
                    <a:pt x="662" y="1593"/>
                    <a:pt x="603" y="1280"/>
                    <a:pt x="543" y="1042"/>
                  </a:cubicBezTo>
                  <a:cubicBezTo>
                    <a:pt x="484" y="729"/>
                    <a:pt x="409" y="416"/>
                    <a:pt x="349" y="103"/>
                  </a:cubicBezTo>
                  <a:cubicBezTo>
                    <a:pt x="326" y="34"/>
                    <a:pt x="265" y="0"/>
                    <a:pt x="20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7529219" y="3982020"/>
              <a:ext cx="16939" cy="36124"/>
            </a:xfrm>
            <a:custGeom>
              <a:avLst/>
              <a:gdLst/>
              <a:ahLst/>
              <a:cxnLst/>
              <a:rect l="l" t="t" r="r" b="b"/>
              <a:pathLst>
                <a:path w="543" h="1158" extrusionOk="0">
                  <a:moveTo>
                    <a:pt x="177" y="1"/>
                  </a:moveTo>
                  <a:cubicBezTo>
                    <a:pt x="94" y="1"/>
                    <a:pt x="1" y="70"/>
                    <a:pt x="36" y="175"/>
                  </a:cubicBezTo>
                  <a:cubicBezTo>
                    <a:pt x="110" y="488"/>
                    <a:pt x="229" y="800"/>
                    <a:pt x="349" y="1113"/>
                  </a:cubicBezTo>
                  <a:cubicBezTo>
                    <a:pt x="378" y="1143"/>
                    <a:pt x="393" y="1158"/>
                    <a:pt x="401" y="1158"/>
                  </a:cubicBezTo>
                  <a:cubicBezTo>
                    <a:pt x="408" y="1158"/>
                    <a:pt x="408" y="1143"/>
                    <a:pt x="408" y="1113"/>
                  </a:cubicBezTo>
                  <a:cubicBezTo>
                    <a:pt x="542" y="800"/>
                    <a:pt x="349" y="428"/>
                    <a:pt x="289" y="115"/>
                  </a:cubicBezTo>
                  <a:cubicBezTo>
                    <a:pt x="289" y="35"/>
                    <a:pt x="236" y="1"/>
                    <a:pt x="177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7524727" y="3921439"/>
              <a:ext cx="23271" cy="40959"/>
            </a:xfrm>
            <a:custGeom>
              <a:avLst/>
              <a:gdLst/>
              <a:ahLst/>
              <a:cxnLst/>
              <a:rect l="l" t="t" r="r" b="b"/>
              <a:pathLst>
                <a:path w="746" h="1313" extrusionOk="0">
                  <a:moveTo>
                    <a:pt x="79" y="0"/>
                  </a:moveTo>
                  <a:cubicBezTo>
                    <a:pt x="45" y="0"/>
                    <a:pt x="1" y="54"/>
                    <a:pt x="1" y="135"/>
                  </a:cubicBezTo>
                  <a:cubicBezTo>
                    <a:pt x="254" y="508"/>
                    <a:pt x="433" y="940"/>
                    <a:pt x="686" y="1312"/>
                  </a:cubicBezTo>
                  <a:lnTo>
                    <a:pt x="746" y="1312"/>
                  </a:lnTo>
                  <a:cubicBezTo>
                    <a:pt x="493" y="880"/>
                    <a:pt x="373" y="448"/>
                    <a:pt x="120" y="76"/>
                  </a:cubicBezTo>
                  <a:cubicBezTo>
                    <a:pt x="120" y="23"/>
                    <a:pt x="102" y="0"/>
                    <a:pt x="7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490444" y="3912299"/>
              <a:ext cx="20838" cy="31101"/>
            </a:xfrm>
            <a:custGeom>
              <a:avLst/>
              <a:gdLst/>
              <a:ahLst/>
              <a:cxnLst/>
              <a:rect l="l" t="t" r="r" b="b"/>
              <a:pathLst>
                <a:path w="668" h="997" extrusionOk="0">
                  <a:moveTo>
                    <a:pt x="252" y="0"/>
                  </a:moveTo>
                  <a:cubicBezTo>
                    <a:pt x="143" y="0"/>
                    <a:pt x="0" y="91"/>
                    <a:pt x="42" y="175"/>
                  </a:cubicBezTo>
                  <a:cubicBezTo>
                    <a:pt x="161" y="428"/>
                    <a:pt x="296" y="741"/>
                    <a:pt x="534" y="920"/>
                  </a:cubicBezTo>
                  <a:cubicBezTo>
                    <a:pt x="534" y="920"/>
                    <a:pt x="620" y="996"/>
                    <a:pt x="654" y="996"/>
                  </a:cubicBezTo>
                  <a:cubicBezTo>
                    <a:pt x="663" y="996"/>
                    <a:pt x="668" y="992"/>
                    <a:pt x="668" y="980"/>
                  </a:cubicBezTo>
                  <a:cubicBezTo>
                    <a:pt x="668" y="860"/>
                    <a:pt x="608" y="741"/>
                    <a:pt x="534" y="607"/>
                  </a:cubicBezTo>
                  <a:cubicBezTo>
                    <a:pt x="474" y="428"/>
                    <a:pt x="415" y="235"/>
                    <a:pt x="355" y="56"/>
                  </a:cubicBezTo>
                  <a:cubicBezTo>
                    <a:pt x="337" y="16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7488042" y="3861358"/>
              <a:ext cx="21400" cy="29479"/>
            </a:xfrm>
            <a:custGeom>
              <a:avLst/>
              <a:gdLst/>
              <a:ahLst/>
              <a:cxnLst/>
              <a:rect l="l" t="t" r="r" b="b"/>
              <a:pathLst>
                <a:path w="686" h="945" extrusionOk="0">
                  <a:moveTo>
                    <a:pt x="96" y="1"/>
                  </a:moveTo>
                  <a:cubicBezTo>
                    <a:pt x="47" y="1"/>
                    <a:pt x="0" y="56"/>
                    <a:pt x="0" y="140"/>
                  </a:cubicBezTo>
                  <a:cubicBezTo>
                    <a:pt x="119" y="318"/>
                    <a:pt x="238" y="512"/>
                    <a:pt x="373" y="631"/>
                  </a:cubicBezTo>
                  <a:cubicBezTo>
                    <a:pt x="432" y="750"/>
                    <a:pt x="492" y="944"/>
                    <a:pt x="611" y="944"/>
                  </a:cubicBezTo>
                  <a:lnTo>
                    <a:pt x="685" y="944"/>
                  </a:lnTo>
                  <a:cubicBezTo>
                    <a:pt x="685" y="810"/>
                    <a:pt x="551" y="691"/>
                    <a:pt x="492" y="572"/>
                  </a:cubicBezTo>
                  <a:cubicBezTo>
                    <a:pt x="432" y="378"/>
                    <a:pt x="313" y="259"/>
                    <a:pt x="179" y="65"/>
                  </a:cubicBezTo>
                  <a:cubicBezTo>
                    <a:pt x="157" y="21"/>
                    <a:pt x="126" y="1"/>
                    <a:pt x="9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7492846" y="3959840"/>
              <a:ext cx="20308" cy="27639"/>
            </a:xfrm>
            <a:custGeom>
              <a:avLst/>
              <a:gdLst/>
              <a:ahLst/>
              <a:cxnLst/>
              <a:rect l="l" t="t" r="r" b="b"/>
              <a:pathLst>
                <a:path w="651" h="886" extrusionOk="0">
                  <a:moveTo>
                    <a:pt x="210" y="1"/>
                  </a:moveTo>
                  <a:cubicBezTo>
                    <a:pt x="101" y="1"/>
                    <a:pt x="0" y="134"/>
                    <a:pt x="84" y="260"/>
                  </a:cubicBezTo>
                  <a:cubicBezTo>
                    <a:pt x="159" y="335"/>
                    <a:pt x="278" y="454"/>
                    <a:pt x="338" y="573"/>
                  </a:cubicBezTo>
                  <a:cubicBezTo>
                    <a:pt x="397" y="707"/>
                    <a:pt x="457" y="826"/>
                    <a:pt x="531" y="886"/>
                  </a:cubicBezTo>
                  <a:cubicBezTo>
                    <a:pt x="591" y="886"/>
                    <a:pt x="591" y="886"/>
                    <a:pt x="651" y="826"/>
                  </a:cubicBezTo>
                  <a:cubicBezTo>
                    <a:pt x="651" y="707"/>
                    <a:pt x="591" y="573"/>
                    <a:pt x="531" y="513"/>
                  </a:cubicBezTo>
                  <a:cubicBezTo>
                    <a:pt x="457" y="335"/>
                    <a:pt x="397" y="200"/>
                    <a:pt x="338" y="81"/>
                  </a:cubicBezTo>
                  <a:cubicBezTo>
                    <a:pt x="303" y="24"/>
                    <a:pt x="256" y="1"/>
                    <a:pt x="21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7447675" y="3879482"/>
              <a:ext cx="20869" cy="30384"/>
            </a:xfrm>
            <a:custGeom>
              <a:avLst/>
              <a:gdLst/>
              <a:ahLst/>
              <a:cxnLst/>
              <a:rect l="l" t="t" r="r" b="b"/>
              <a:pathLst>
                <a:path w="669" h="974" extrusionOk="0">
                  <a:moveTo>
                    <a:pt x="206" y="1"/>
                  </a:moveTo>
                  <a:cubicBezTo>
                    <a:pt x="115" y="1"/>
                    <a:pt x="1" y="85"/>
                    <a:pt x="43" y="169"/>
                  </a:cubicBezTo>
                  <a:cubicBezTo>
                    <a:pt x="177" y="423"/>
                    <a:pt x="356" y="676"/>
                    <a:pt x="549" y="914"/>
                  </a:cubicBezTo>
                  <a:cubicBezTo>
                    <a:pt x="549" y="974"/>
                    <a:pt x="609" y="974"/>
                    <a:pt x="609" y="974"/>
                  </a:cubicBezTo>
                  <a:lnTo>
                    <a:pt x="668" y="974"/>
                  </a:lnTo>
                  <a:lnTo>
                    <a:pt x="668" y="914"/>
                  </a:lnTo>
                  <a:lnTo>
                    <a:pt x="668" y="855"/>
                  </a:lnTo>
                  <a:cubicBezTo>
                    <a:pt x="549" y="601"/>
                    <a:pt x="356" y="363"/>
                    <a:pt x="296" y="50"/>
                  </a:cubicBezTo>
                  <a:cubicBezTo>
                    <a:pt x="278" y="15"/>
                    <a:pt x="244" y="1"/>
                    <a:pt x="20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456878" y="3851157"/>
              <a:ext cx="11667" cy="16440"/>
            </a:xfrm>
            <a:custGeom>
              <a:avLst/>
              <a:gdLst/>
              <a:ahLst/>
              <a:cxnLst/>
              <a:rect l="l" t="t" r="r" b="b"/>
              <a:pathLst>
                <a:path w="374" h="527" extrusionOk="0">
                  <a:moveTo>
                    <a:pt x="145" y="0"/>
                  </a:moveTo>
                  <a:cubicBezTo>
                    <a:pt x="76" y="0"/>
                    <a:pt x="1" y="48"/>
                    <a:pt x="1" y="154"/>
                  </a:cubicBezTo>
                  <a:cubicBezTo>
                    <a:pt x="1" y="273"/>
                    <a:pt x="195" y="467"/>
                    <a:pt x="314" y="526"/>
                  </a:cubicBezTo>
                  <a:cubicBezTo>
                    <a:pt x="373" y="526"/>
                    <a:pt x="373" y="526"/>
                    <a:pt x="373" y="467"/>
                  </a:cubicBezTo>
                  <a:cubicBezTo>
                    <a:pt x="373" y="392"/>
                    <a:pt x="373" y="333"/>
                    <a:pt x="314" y="273"/>
                  </a:cubicBezTo>
                  <a:cubicBezTo>
                    <a:pt x="314" y="213"/>
                    <a:pt x="254" y="154"/>
                    <a:pt x="254" y="94"/>
                  </a:cubicBezTo>
                  <a:cubicBezTo>
                    <a:pt x="254" y="33"/>
                    <a:pt x="202" y="0"/>
                    <a:pt x="145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442279" y="3789765"/>
              <a:ext cx="28107" cy="33223"/>
            </a:xfrm>
            <a:custGeom>
              <a:avLst/>
              <a:gdLst/>
              <a:ahLst/>
              <a:cxnLst/>
              <a:rect l="l" t="t" r="r" b="b"/>
              <a:pathLst>
                <a:path w="901" h="1065" extrusionOk="0">
                  <a:moveTo>
                    <a:pt x="115" y="1"/>
                  </a:moveTo>
                  <a:cubicBezTo>
                    <a:pt x="54" y="1"/>
                    <a:pt x="0" y="52"/>
                    <a:pt x="37" y="126"/>
                  </a:cubicBezTo>
                  <a:cubicBezTo>
                    <a:pt x="216" y="498"/>
                    <a:pt x="529" y="811"/>
                    <a:pt x="901" y="1064"/>
                  </a:cubicBezTo>
                  <a:lnTo>
                    <a:pt x="901" y="1004"/>
                  </a:lnTo>
                  <a:cubicBezTo>
                    <a:pt x="663" y="692"/>
                    <a:pt x="409" y="438"/>
                    <a:pt x="216" y="66"/>
                  </a:cubicBezTo>
                  <a:cubicBezTo>
                    <a:pt x="193" y="20"/>
                    <a:pt x="153" y="1"/>
                    <a:pt x="1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394301" y="3798157"/>
              <a:ext cx="19871" cy="26422"/>
            </a:xfrm>
            <a:custGeom>
              <a:avLst/>
              <a:gdLst/>
              <a:ahLst/>
              <a:cxnLst/>
              <a:rect l="l" t="t" r="r" b="b"/>
              <a:pathLst>
                <a:path w="637" h="847" extrusionOk="0">
                  <a:moveTo>
                    <a:pt x="232" y="1"/>
                  </a:moveTo>
                  <a:cubicBezTo>
                    <a:pt x="125" y="1"/>
                    <a:pt x="1" y="85"/>
                    <a:pt x="85" y="169"/>
                  </a:cubicBezTo>
                  <a:cubicBezTo>
                    <a:pt x="204" y="363"/>
                    <a:pt x="264" y="542"/>
                    <a:pt x="398" y="735"/>
                  </a:cubicBezTo>
                  <a:cubicBezTo>
                    <a:pt x="439" y="777"/>
                    <a:pt x="537" y="846"/>
                    <a:pt x="594" y="846"/>
                  </a:cubicBezTo>
                  <a:cubicBezTo>
                    <a:pt x="619" y="846"/>
                    <a:pt x="636" y="832"/>
                    <a:pt x="636" y="795"/>
                  </a:cubicBezTo>
                  <a:lnTo>
                    <a:pt x="636" y="735"/>
                  </a:lnTo>
                  <a:cubicBezTo>
                    <a:pt x="577" y="601"/>
                    <a:pt x="577" y="542"/>
                    <a:pt x="517" y="482"/>
                  </a:cubicBezTo>
                  <a:cubicBezTo>
                    <a:pt x="458" y="363"/>
                    <a:pt x="398" y="229"/>
                    <a:pt x="338" y="50"/>
                  </a:cubicBezTo>
                  <a:cubicBezTo>
                    <a:pt x="317" y="15"/>
                    <a:pt x="276" y="1"/>
                    <a:pt x="232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7434979" y="3920722"/>
              <a:ext cx="21930" cy="35625"/>
            </a:xfrm>
            <a:custGeom>
              <a:avLst/>
              <a:gdLst/>
              <a:ahLst/>
              <a:cxnLst/>
              <a:rect l="l" t="t" r="r" b="b"/>
              <a:pathLst>
                <a:path w="703" h="1142" extrusionOk="0">
                  <a:moveTo>
                    <a:pt x="216" y="0"/>
                  </a:moveTo>
                  <a:cubicBezTo>
                    <a:pt x="102" y="0"/>
                    <a:pt x="1" y="94"/>
                    <a:pt x="77" y="218"/>
                  </a:cubicBezTo>
                  <a:cubicBezTo>
                    <a:pt x="211" y="531"/>
                    <a:pt x="390" y="903"/>
                    <a:pt x="643" y="1142"/>
                  </a:cubicBezTo>
                  <a:cubicBezTo>
                    <a:pt x="703" y="1142"/>
                    <a:pt x="703" y="1142"/>
                    <a:pt x="703" y="1082"/>
                  </a:cubicBezTo>
                  <a:cubicBezTo>
                    <a:pt x="703" y="903"/>
                    <a:pt x="584" y="769"/>
                    <a:pt x="584" y="590"/>
                  </a:cubicBezTo>
                  <a:cubicBezTo>
                    <a:pt x="524" y="397"/>
                    <a:pt x="450" y="278"/>
                    <a:pt x="390" y="99"/>
                  </a:cubicBezTo>
                  <a:cubicBezTo>
                    <a:pt x="347" y="29"/>
                    <a:pt x="280" y="0"/>
                    <a:pt x="21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399354" y="3867878"/>
              <a:ext cx="18998" cy="26672"/>
            </a:xfrm>
            <a:custGeom>
              <a:avLst/>
              <a:gdLst/>
              <a:ahLst/>
              <a:cxnLst/>
              <a:rect l="l" t="t" r="r" b="b"/>
              <a:pathLst>
                <a:path w="609" h="855" extrusionOk="0">
                  <a:moveTo>
                    <a:pt x="159" y="0"/>
                  </a:moveTo>
                  <a:cubicBezTo>
                    <a:pt x="85" y="0"/>
                    <a:pt x="0" y="85"/>
                    <a:pt x="42" y="169"/>
                  </a:cubicBezTo>
                  <a:cubicBezTo>
                    <a:pt x="176" y="422"/>
                    <a:pt x="355" y="601"/>
                    <a:pt x="549" y="854"/>
                  </a:cubicBezTo>
                  <a:cubicBezTo>
                    <a:pt x="608" y="854"/>
                    <a:pt x="608" y="795"/>
                    <a:pt x="608" y="795"/>
                  </a:cubicBezTo>
                  <a:cubicBezTo>
                    <a:pt x="549" y="541"/>
                    <a:pt x="415" y="229"/>
                    <a:pt x="236" y="50"/>
                  </a:cubicBezTo>
                  <a:cubicBezTo>
                    <a:pt x="219" y="15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7316532" y="3445716"/>
              <a:ext cx="11667" cy="17095"/>
            </a:xfrm>
            <a:custGeom>
              <a:avLst/>
              <a:gdLst/>
              <a:ahLst/>
              <a:cxnLst/>
              <a:rect l="l" t="t" r="r" b="b"/>
              <a:pathLst>
                <a:path w="374" h="548" extrusionOk="0">
                  <a:moveTo>
                    <a:pt x="187" y="0"/>
                  </a:moveTo>
                  <a:cubicBezTo>
                    <a:pt x="94" y="0"/>
                    <a:pt x="1" y="78"/>
                    <a:pt x="31" y="235"/>
                  </a:cubicBezTo>
                  <a:cubicBezTo>
                    <a:pt x="31" y="354"/>
                    <a:pt x="31" y="488"/>
                    <a:pt x="150" y="548"/>
                  </a:cubicBezTo>
                  <a:lnTo>
                    <a:pt x="224" y="548"/>
                  </a:lnTo>
                  <a:cubicBezTo>
                    <a:pt x="344" y="488"/>
                    <a:pt x="344" y="354"/>
                    <a:pt x="344" y="235"/>
                  </a:cubicBezTo>
                  <a:cubicBezTo>
                    <a:pt x="373" y="78"/>
                    <a:pt x="280" y="0"/>
                    <a:pt x="187" y="0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7302151" y="3421602"/>
              <a:ext cx="15161" cy="14256"/>
            </a:xfrm>
            <a:custGeom>
              <a:avLst/>
              <a:gdLst/>
              <a:ahLst/>
              <a:cxnLst/>
              <a:rect l="l" t="t" r="r" b="b"/>
              <a:pathLst>
                <a:path w="486" h="457" extrusionOk="0">
                  <a:moveTo>
                    <a:pt x="294" y="1"/>
                  </a:moveTo>
                  <a:cubicBezTo>
                    <a:pt x="277" y="1"/>
                    <a:pt x="258" y="3"/>
                    <a:pt x="238" y="10"/>
                  </a:cubicBezTo>
                  <a:cubicBezTo>
                    <a:pt x="60" y="10"/>
                    <a:pt x="0" y="203"/>
                    <a:pt x="119" y="322"/>
                  </a:cubicBezTo>
                  <a:lnTo>
                    <a:pt x="119" y="382"/>
                  </a:lnTo>
                  <a:lnTo>
                    <a:pt x="179" y="382"/>
                  </a:lnTo>
                  <a:cubicBezTo>
                    <a:pt x="179" y="382"/>
                    <a:pt x="179" y="456"/>
                    <a:pt x="238" y="456"/>
                  </a:cubicBezTo>
                  <a:lnTo>
                    <a:pt x="372" y="456"/>
                  </a:lnTo>
                  <a:cubicBezTo>
                    <a:pt x="432" y="382"/>
                    <a:pt x="432" y="382"/>
                    <a:pt x="432" y="322"/>
                  </a:cubicBezTo>
                  <a:cubicBezTo>
                    <a:pt x="486" y="215"/>
                    <a:pt x="443" y="1"/>
                    <a:pt x="294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301215" y="3442908"/>
              <a:ext cx="9546" cy="17001"/>
            </a:xfrm>
            <a:custGeom>
              <a:avLst/>
              <a:gdLst/>
              <a:ahLst/>
              <a:cxnLst/>
              <a:rect l="l" t="t" r="r" b="b"/>
              <a:pathLst>
                <a:path w="306" h="545" extrusionOk="0">
                  <a:moveTo>
                    <a:pt x="155" y="1"/>
                  </a:moveTo>
                  <a:cubicBezTo>
                    <a:pt x="78" y="1"/>
                    <a:pt x="0" y="49"/>
                    <a:pt x="30" y="146"/>
                  </a:cubicBezTo>
                  <a:cubicBezTo>
                    <a:pt x="30" y="325"/>
                    <a:pt x="90" y="384"/>
                    <a:pt x="209" y="518"/>
                  </a:cubicBezTo>
                  <a:cubicBezTo>
                    <a:pt x="209" y="538"/>
                    <a:pt x="215" y="545"/>
                    <a:pt x="224" y="545"/>
                  </a:cubicBezTo>
                  <a:cubicBezTo>
                    <a:pt x="242" y="545"/>
                    <a:pt x="268" y="518"/>
                    <a:pt x="268" y="518"/>
                  </a:cubicBezTo>
                  <a:cubicBezTo>
                    <a:pt x="209" y="384"/>
                    <a:pt x="268" y="265"/>
                    <a:pt x="268" y="146"/>
                  </a:cubicBezTo>
                  <a:cubicBezTo>
                    <a:pt x="306" y="49"/>
                    <a:pt x="231" y="1"/>
                    <a:pt x="15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080573" y="3354657"/>
              <a:ext cx="12478" cy="17064"/>
            </a:xfrm>
            <a:custGeom>
              <a:avLst/>
              <a:gdLst/>
              <a:ahLst/>
              <a:cxnLst/>
              <a:rect l="l" t="t" r="r" b="b"/>
              <a:pathLst>
                <a:path w="400" h="547" extrusionOk="0">
                  <a:moveTo>
                    <a:pt x="211" y="1"/>
                  </a:moveTo>
                  <a:cubicBezTo>
                    <a:pt x="99" y="1"/>
                    <a:pt x="1" y="106"/>
                    <a:pt x="86" y="234"/>
                  </a:cubicBezTo>
                  <a:cubicBezTo>
                    <a:pt x="146" y="293"/>
                    <a:pt x="265" y="427"/>
                    <a:pt x="340" y="547"/>
                  </a:cubicBezTo>
                  <a:lnTo>
                    <a:pt x="399" y="547"/>
                  </a:lnTo>
                  <a:cubicBezTo>
                    <a:pt x="399" y="368"/>
                    <a:pt x="399" y="234"/>
                    <a:pt x="340" y="55"/>
                  </a:cubicBezTo>
                  <a:cubicBezTo>
                    <a:pt x="302" y="17"/>
                    <a:pt x="255" y="1"/>
                    <a:pt x="211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058393" y="3336471"/>
              <a:ext cx="18842" cy="16409"/>
            </a:xfrm>
            <a:custGeom>
              <a:avLst/>
              <a:gdLst/>
              <a:ahLst/>
              <a:cxnLst/>
              <a:rect l="l" t="t" r="r" b="b"/>
              <a:pathLst>
                <a:path w="604" h="526" extrusionOk="0">
                  <a:moveTo>
                    <a:pt x="289" y="1"/>
                  </a:moveTo>
                  <a:cubicBezTo>
                    <a:pt x="128" y="1"/>
                    <a:pt x="1" y="157"/>
                    <a:pt x="52" y="325"/>
                  </a:cubicBezTo>
                  <a:cubicBezTo>
                    <a:pt x="52" y="420"/>
                    <a:pt x="167" y="525"/>
                    <a:pt x="281" y="525"/>
                  </a:cubicBezTo>
                  <a:cubicBezTo>
                    <a:pt x="310" y="525"/>
                    <a:pt x="338" y="519"/>
                    <a:pt x="365" y="504"/>
                  </a:cubicBezTo>
                  <a:lnTo>
                    <a:pt x="425" y="444"/>
                  </a:lnTo>
                  <a:cubicBezTo>
                    <a:pt x="604" y="385"/>
                    <a:pt x="604" y="131"/>
                    <a:pt x="425" y="72"/>
                  </a:cubicBezTo>
                  <a:lnTo>
                    <a:pt x="365" y="12"/>
                  </a:lnTo>
                  <a:cubicBezTo>
                    <a:pt x="339" y="4"/>
                    <a:pt x="314" y="1"/>
                    <a:pt x="289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063727" y="3361926"/>
              <a:ext cx="11667" cy="7924"/>
            </a:xfrm>
            <a:custGeom>
              <a:avLst/>
              <a:gdLst/>
              <a:ahLst/>
              <a:cxnLst/>
              <a:rect l="l" t="t" r="r" b="b"/>
              <a:pathLst>
                <a:path w="374" h="254" extrusionOk="0">
                  <a:moveTo>
                    <a:pt x="135" y="1"/>
                  </a:moveTo>
                  <a:cubicBezTo>
                    <a:pt x="60" y="60"/>
                    <a:pt x="1" y="194"/>
                    <a:pt x="135" y="254"/>
                  </a:cubicBezTo>
                  <a:lnTo>
                    <a:pt x="254" y="254"/>
                  </a:lnTo>
                  <a:cubicBezTo>
                    <a:pt x="373" y="254"/>
                    <a:pt x="313" y="194"/>
                    <a:pt x="313" y="135"/>
                  </a:cubicBezTo>
                  <a:cubicBezTo>
                    <a:pt x="313" y="60"/>
                    <a:pt x="254" y="1"/>
                    <a:pt x="13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738694" y="4404244"/>
              <a:ext cx="49569" cy="64293"/>
            </a:xfrm>
            <a:custGeom>
              <a:avLst/>
              <a:gdLst/>
              <a:ahLst/>
              <a:cxnLst/>
              <a:rect l="l" t="t" r="r" b="b"/>
              <a:pathLst>
                <a:path w="1589" h="2061" extrusionOk="0">
                  <a:moveTo>
                    <a:pt x="424" y="1"/>
                  </a:moveTo>
                  <a:cubicBezTo>
                    <a:pt x="181" y="1"/>
                    <a:pt x="0" y="295"/>
                    <a:pt x="159" y="539"/>
                  </a:cubicBezTo>
                  <a:cubicBezTo>
                    <a:pt x="337" y="852"/>
                    <a:pt x="650" y="1046"/>
                    <a:pt x="844" y="1358"/>
                  </a:cubicBezTo>
                  <a:cubicBezTo>
                    <a:pt x="1023" y="1537"/>
                    <a:pt x="1216" y="1850"/>
                    <a:pt x="1395" y="2029"/>
                  </a:cubicBezTo>
                  <a:cubicBezTo>
                    <a:pt x="1413" y="2051"/>
                    <a:pt x="1438" y="2060"/>
                    <a:pt x="1463" y="2060"/>
                  </a:cubicBezTo>
                  <a:cubicBezTo>
                    <a:pt x="1523" y="2060"/>
                    <a:pt x="1589" y="2011"/>
                    <a:pt x="1589" y="1969"/>
                  </a:cubicBezTo>
                  <a:cubicBezTo>
                    <a:pt x="1589" y="1656"/>
                    <a:pt x="1395" y="1284"/>
                    <a:pt x="1276" y="986"/>
                  </a:cubicBezTo>
                  <a:cubicBezTo>
                    <a:pt x="1082" y="673"/>
                    <a:pt x="904" y="301"/>
                    <a:pt x="591" y="47"/>
                  </a:cubicBezTo>
                  <a:cubicBezTo>
                    <a:pt x="534" y="15"/>
                    <a:pt x="478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722254" y="4394106"/>
              <a:ext cx="11636" cy="11636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79" y="0"/>
                  </a:moveTo>
                  <a:cubicBezTo>
                    <a:pt x="120" y="0"/>
                    <a:pt x="0" y="60"/>
                    <a:pt x="0" y="194"/>
                  </a:cubicBezTo>
                  <a:cubicBezTo>
                    <a:pt x="0" y="313"/>
                    <a:pt x="60" y="372"/>
                    <a:pt x="120" y="372"/>
                  </a:cubicBezTo>
                  <a:cubicBezTo>
                    <a:pt x="254" y="372"/>
                    <a:pt x="373" y="372"/>
                    <a:pt x="373" y="253"/>
                  </a:cubicBezTo>
                  <a:cubicBezTo>
                    <a:pt x="373" y="119"/>
                    <a:pt x="313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957321" y="4382470"/>
              <a:ext cx="36717" cy="25143"/>
            </a:xfrm>
            <a:custGeom>
              <a:avLst/>
              <a:gdLst/>
              <a:ahLst/>
              <a:cxnLst/>
              <a:rect l="l" t="t" r="r" b="b"/>
              <a:pathLst>
                <a:path w="1177" h="806" extrusionOk="0">
                  <a:moveTo>
                    <a:pt x="432" y="1"/>
                  </a:moveTo>
                  <a:cubicBezTo>
                    <a:pt x="119" y="1"/>
                    <a:pt x="0" y="373"/>
                    <a:pt x="313" y="567"/>
                  </a:cubicBezTo>
                  <a:cubicBezTo>
                    <a:pt x="432" y="626"/>
                    <a:pt x="626" y="626"/>
                    <a:pt x="805" y="745"/>
                  </a:cubicBezTo>
                  <a:cubicBezTo>
                    <a:pt x="864" y="745"/>
                    <a:pt x="939" y="805"/>
                    <a:pt x="1058" y="805"/>
                  </a:cubicBezTo>
                  <a:lnTo>
                    <a:pt x="1177" y="805"/>
                  </a:lnTo>
                  <a:cubicBezTo>
                    <a:pt x="1117" y="805"/>
                    <a:pt x="1117" y="686"/>
                    <a:pt x="1117" y="686"/>
                  </a:cubicBezTo>
                  <a:cubicBezTo>
                    <a:pt x="1117" y="567"/>
                    <a:pt x="1058" y="492"/>
                    <a:pt x="998" y="433"/>
                  </a:cubicBezTo>
                  <a:cubicBezTo>
                    <a:pt x="864" y="254"/>
                    <a:pt x="685" y="60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941973" y="4376231"/>
              <a:ext cx="13507" cy="10918"/>
            </a:xfrm>
            <a:custGeom>
              <a:avLst/>
              <a:gdLst/>
              <a:ahLst/>
              <a:cxnLst/>
              <a:rect l="l" t="t" r="r" b="b"/>
              <a:pathLst>
                <a:path w="433" h="350" extrusionOk="0">
                  <a:moveTo>
                    <a:pt x="168" y="0"/>
                  </a:moveTo>
                  <a:cubicBezTo>
                    <a:pt x="77" y="0"/>
                    <a:pt x="0" y="105"/>
                    <a:pt x="0" y="201"/>
                  </a:cubicBezTo>
                  <a:cubicBezTo>
                    <a:pt x="44" y="287"/>
                    <a:pt x="118" y="350"/>
                    <a:pt x="178" y="350"/>
                  </a:cubicBezTo>
                  <a:cubicBezTo>
                    <a:pt x="201" y="350"/>
                    <a:pt x="222" y="340"/>
                    <a:pt x="239" y="320"/>
                  </a:cubicBezTo>
                  <a:lnTo>
                    <a:pt x="313" y="320"/>
                  </a:lnTo>
                  <a:cubicBezTo>
                    <a:pt x="432" y="260"/>
                    <a:pt x="432" y="81"/>
                    <a:pt x="313" y="22"/>
                  </a:cubicBezTo>
                  <a:lnTo>
                    <a:pt x="239" y="22"/>
                  </a:lnTo>
                  <a:cubicBezTo>
                    <a:pt x="215" y="7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5" name="Google Shape;305;p2"/>
          <p:cNvSpPr/>
          <p:nvPr/>
        </p:nvSpPr>
        <p:spPr>
          <a:xfrm>
            <a:off x="1366470" y="5165572"/>
            <a:ext cx="244153" cy="95997"/>
          </a:xfrm>
          <a:custGeom>
            <a:avLst/>
            <a:gdLst/>
            <a:ahLst/>
            <a:cxnLst/>
            <a:rect l="l" t="t" r="r" b="b"/>
            <a:pathLst>
              <a:path w="5870" h="2308" extrusionOk="0">
                <a:moveTo>
                  <a:pt x="1860" y="1"/>
                </a:moveTo>
                <a:cubicBezTo>
                  <a:pt x="913" y="1"/>
                  <a:pt x="0" y="276"/>
                  <a:pt x="223" y="1338"/>
                </a:cubicBezTo>
                <a:cubicBezTo>
                  <a:pt x="355" y="2013"/>
                  <a:pt x="1087" y="2308"/>
                  <a:pt x="2012" y="2308"/>
                </a:cubicBezTo>
                <a:cubicBezTo>
                  <a:pt x="3290" y="2308"/>
                  <a:pt x="4936" y="1745"/>
                  <a:pt x="5869" y="846"/>
                </a:cubicBezTo>
                <a:cubicBezTo>
                  <a:pt x="5869" y="846"/>
                  <a:pt x="4007" y="339"/>
                  <a:pt x="2949" y="101"/>
                </a:cubicBezTo>
                <a:cubicBezTo>
                  <a:pt x="2629" y="45"/>
                  <a:pt x="2242" y="1"/>
                  <a:pt x="1860" y="1"/>
                </a:cubicBezTo>
                <a:close/>
              </a:path>
            </a:pathLst>
          </a:custGeom>
          <a:solidFill>
            <a:srgbClr val="FCDD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2"/>
          <p:cNvSpPr/>
          <p:nvPr/>
        </p:nvSpPr>
        <p:spPr>
          <a:xfrm>
            <a:off x="1432728" y="5182168"/>
            <a:ext cx="211336" cy="44005"/>
          </a:xfrm>
          <a:custGeom>
            <a:avLst/>
            <a:gdLst/>
            <a:ahLst/>
            <a:cxnLst/>
            <a:rect l="l" t="t" r="r" b="b"/>
            <a:pathLst>
              <a:path w="5081" h="1058" extrusionOk="0">
                <a:moveTo>
                  <a:pt x="4962" y="0"/>
                </a:moveTo>
                <a:cubicBezTo>
                  <a:pt x="4962" y="0"/>
                  <a:pt x="4902" y="74"/>
                  <a:pt x="4783" y="74"/>
                </a:cubicBezTo>
                <a:cubicBezTo>
                  <a:pt x="4708" y="134"/>
                  <a:pt x="4649" y="134"/>
                  <a:pt x="4530" y="194"/>
                </a:cubicBezTo>
                <a:cubicBezTo>
                  <a:pt x="4470" y="253"/>
                  <a:pt x="4336" y="253"/>
                  <a:pt x="4217" y="313"/>
                </a:cubicBezTo>
                <a:cubicBezTo>
                  <a:pt x="4157" y="313"/>
                  <a:pt x="4038" y="372"/>
                  <a:pt x="3904" y="447"/>
                </a:cubicBezTo>
                <a:lnTo>
                  <a:pt x="3725" y="447"/>
                </a:lnTo>
                <a:cubicBezTo>
                  <a:pt x="3591" y="507"/>
                  <a:pt x="3531" y="507"/>
                  <a:pt x="3472" y="507"/>
                </a:cubicBezTo>
                <a:cubicBezTo>
                  <a:pt x="3412" y="507"/>
                  <a:pt x="3353" y="566"/>
                  <a:pt x="3293" y="566"/>
                </a:cubicBezTo>
                <a:lnTo>
                  <a:pt x="3040" y="566"/>
                </a:lnTo>
                <a:cubicBezTo>
                  <a:pt x="2921" y="626"/>
                  <a:pt x="2727" y="626"/>
                  <a:pt x="2608" y="626"/>
                </a:cubicBezTo>
                <a:cubicBezTo>
                  <a:pt x="2414" y="685"/>
                  <a:pt x="2295" y="685"/>
                  <a:pt x="2101" y="685"/>
                </a:cubicBezTo>
                <a:lnTo>
                  <a:pt x="1237" y="685"/>
                </a:lnTo>
                <a:cubicBezTo>
                  <a:pt x="1118" y="685"/>
                  <a:pt x="984" y="685"/>
                  <a:pt x="865" y="626"/>
                </a:cubicBezTo>
                <a:lnTo>
                  <a:pt x="314" y="626"/>
                </a:lnTo>
                <a:cubicBezTo>
                  <a:pt x="239" y="566"/>
                  <a:pt x="180" y="566"/>
                  <a:pt x="180" y="566"/>
                </a:cubicBezTo>
                <a:lnTo>
                  <a:pt x="120" y="566"/>
                </a:lnTo>
                <a:cubicBezTo>
                  <a:pt x="60" y="566"/>
                  <a:pt x="1" y="566"/>
                  <a:pt x="1" y="626"/>
                </a:cubicBezTo>
                <a:cubicBezTo>
                  <a:pt x="1" y="685"/>
                  <a:pt x="1" y="745"/>
                  <a:pt x="60" y="745"/>
                </a:cubicBezTo>
                <a:lnTo>
                  <a:pt x="120" y="745"/>
                </a:lnTo>
                <a:cubicBezTo>
                  <a:pt x="180" y="819"/>
                  <a:pt x="180" y="819"/>
                  <a:pt x="314" y="819"/>
                </a:cubicBezTo>
                <a:cubicBezTo>
                  <a:pt x="433" y="879"/>
                  <a:pt x="612" y="939"/>
                  <a:pt x="865" y="939"/>
                </a:cubicBezTo>
                <a:cubicBezTo>
                  <a:pt x="1118" y="998"/>
                  <a:pt x="1356" y="998"/>
                  <a:pt x="1669" y="1058"/>
                </a:cubicBezTo>
                <a:lnTo>
                  <a:pt x="2176" y="1058"/>
                </a:lnTo>
                <a:cubicBezTo>
                  <a:pt x="2295" y="1058"/>
                  <a:pt x="2474" y="1058"/>
                  <a:pt x="2608" y="998"/>
                </a:cubicBezTo>
                <a:cubicBezTo>
                  <a:pt x="2787" y="998"/>
                  <a:pt x="2980" y="998"/>
                  <a:pt x="3099" y="939"/>
                </a:cubicBezTo>
                <a:cubicBezTo>
                  <a:pt x="3293" y="939"/>
                  <a:pt x="3412" y="879"/>
                  <a:pt x="3531" y="879"/>
                </a:cubicBezTo>
                <a:cubicBezTo>
                  <a:pt x="3666" y="819"/>
                  <a:pt x="3725" y="819"/>
                  <a:pt x="3785" y="819"/>
                </a:cubicBezTo>
                <a:cubicBezTo>
                  <a:pt x="3844" y="745"/>
                  <a:pt x="3904" y="745"/>
                  <a:pt x="3964" y="685"/>
                </a:cubicBezTo>
                <a:cubicBezTo>
                  <a:pt x="4098" y="685"/>
                  <a:pt x="4217" y="626"/>
                  <a:pt x="4336" y="566"/>
                </a:cubicBezTo>
                <a:cubicBezTo>
                  <a:pt x="4470" y="507"/>
                  <a:pt x="4589" y="507"/>
                  <a:pt x="4649" y="447"/>
                </a:cubicBezTo>
                <a:cubicBezTo>
                  <a:pt x="4708" y="372"/>
                  <a:pt x="4842" y="313"/>
                  <a:pt x="4902" y="313"/>
                </a:cubicBezTo>
                <a:cubicBezTo>
                  <a:pt x="4962" y="194"/>
                  <a:pt x="5081" y="194"/>
                  <a:pt x="5081" y="194"/>
                </a:cubicBezTo>
                <a:lnTo>
                  <a:pt x="5081" y="74"/>
                </a:lnTo>
                <a:cubicBezTo>
                  <a:pt x="5081" y="0"/>
                  <a:pt x="5021" y="0"/>
                  <a:pt x="4962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2"/>
          <p:cNvSpPr/>
          <p:nvPr/>
        </p:nvSpPr>
        <p:spPr>
          <a:xfrm>
            <a:off x="1388764" y="4958564"/>
            <a:ext cx="214413" cy="182761"/>
          </a:xfrm>
          <a:custGeom>
            <a:avLst/>
            <a:gdLst/>
            <a:ahLst/>
            <a:cxnLst/>
            <a:rect l="l" t="t" r="r" b="b"/>
            <a:pathLst>
              <a:path w="5155" h="4394" extrusionOk="0">
                <a:moveTo>
                  <a:pt x="1085" y="0"/>
                </a:moveTo>
                <a:cubicBezTo>
                  <a:pt x="864" y="0"/>
                  <a:pt x="644" y="104"/>
                  <a:pt x="432" y="356"/>
                </a:cubicBezTo>
                <a:cubicBezTo>
                  <a:pt x="0" y="847"/>
                  <a:pt x="432" y="2218"/>
                  <a:pt x="1743" y="3335"/>
                </a:cubicBezTo>
                <a:cubicBezTo>
                  <a:pt x="2968" y="4345"/>
                  <a:pt x="4765" y="4393"/>
                  <a:pt x="5100" y="4393"/>
                </a:cubicBezTo>
                <a:cubicBezTo>
                  <a:pt x="5135" y="4393"/>
                  <a:pt x="5155" y="4393"/>
                  <a:pt x="5155" y="4393"/>
                </a:cubicBezTo>
                <a:cubicBezTo>
                  <a:pt x="5155" y="4393"/>
                  <a:pt x="3531" y="2650"/>
                  <a:pt x="2980" y="1845"/>
                </a:cubicBezTo>
                <a:cubicBezTo>
                  <a:pt x="2599" y="1222"/>
                  <a:pt x="1843" y="0"/>
                  <a:pt x="1085" y="0"/>
                </a:cubicBezTo>
                <a:close/>
              </a:path>
            </a:pathLst>
          </a:custGeom>
          <a:solidFill>
            <a:srgbClr val="F3A86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2"/>
          <p:cNvSpPr/>
          <p:nvPr/>
        </p:nvSpPr>
        <p:spPr>
          <a:xfrm>
            <a:off x="1450697" y="4997993"/>
            <a:ext cx="188417" cy="163753"/>
          </a:xfrm>
          <a:custGeom>
            <a:avLst/>
            <a:gdLst/>
            <a:ahLst/>
            <a:cxnLst/>
            <a:rect l="l" t="t" r="r" b="b"/>
            <a:pathLst>
              <a:path w="4530" h="3937" extrusionOk="0">
                <a:moveTo>
                  <a:pt x="105" y="0"/>
                </a:moveTo>
                <a:cubicBezTo>
                  <a:pt x="93" y="0"/>
                  <a:pt x="80" y="8"/>
                  <a:pt x="60" y="33"/>
                </a:cubicBezTo>
                <a:cubicBezTo>
                  <a:pt x="1" y="33"/>
                  <a:pt x="1" y="93"/>
                  <a:pt x="1" y="152"/>
                </a:cubicBezTo>
                <a:cubicBezTo>
                  <a:pt x="1" y="152"/>
                  <a:pt x="180" y="465"/>
                  <a:pt x="492" y="897"/>
                </a:cubicBezTo>
                <a:cubicBezTo>
                  <a:pt x="686" y="1151"/>
                  <a:pt x="865" y="1389"/>
                  <a:pt x="1118" y="1642"/>
                </a:cubicBezTo>
                <a:cubicBezTo>
                  <a:pt x="1178" y="1761"/>
                  <a:pt x="1297" y="1955"/>
                  <a:pt x="1431" y="2074"/>
                </a:cubicBezTo>
                <a:cubicBezTo>
                  <a:pt x="1610" y="2193"/>
                  <a:pt x="1744" y="2327"/>
                  <a:pt x="1863" y="2447"/>
                </a:cubicBezTo>
                <a:cubicBezTo>
                  <a:pt x="1982" y="2566"/>
                  <a:pt x="2116" y="2700"/>
                  <a:pt x="2295" y="2819"/>
                </a:cubicBezTo>
                <a:cubicBezTo>
                  <a:pt x="2414" y="2879"/>
                  <a:pt x="2548" y="3013"/>
                  <a:pt x="2727" y="3132"/>
                </a:cubicBezTo>
                <a:cubicBezTo>
                  <a:pt x="2861" y="3192"/>
                  <a:pt x="2980" y="3311"/>
                  <a:pt x="3099" y="3385"/>
                </a:cubicBezTo>
                <a:cubicBezTo>
                  <a:pt x="3293" y="3445"/>
                  <a:pt x="3412" y="3564"/>
                  <a:pt x="3532" y="3564"/>
                </a:cubicBezTo>
                <a:cubicBezTo>
                  <a:pt x="3666" y="3624"/>
                  <a:pt x="3785" y="3683"/>
                  <a:pt x="3844" y="3758"/>
                </a:cubicBezTo>
                <a:cubicBezTo>
                  <a:pt x="3978" y="3817"/>
                  <a:pt x="4098" y="3817"/>
                  <a:pt x="4157" y="3877"/>
                </a:cubicBezTo>
                <a:cubicBezTo>
                  <a:pt x="4276" y="3877"/>
                  <a:pt x="4410" y="3936"/>
                  <a:pt x="4410" y="3936"/>
                </a:cubicBezTo>
                <a:cubicBezTo>
                  <a:pt x="4410" y="3936"/>
                  <a:pt x="4470" y="3936"/>
                  <a:pt x="4530" y="3877"/>
                </a:cubicBezTo>
                <a:cubicBezTo>
                  <a:pt x="4530" y="3817"/>
                  <a:pt x="4530" y="3758"/>
                  <a:pt x="4470" y="3758"/>
                </a:cubicBezTo>
                <a:cubicBezTo>
                  <a:pt x="4470" y="3758"/>
                  <a:pt x="4410" y="3683"/>
                  <a:pt x="4217" y="3624"/>
                </a:cubicBezTo>
                <a:cubicBezTo>
                  <a:pt x="4157" y="3624"/>
                  <a:pt x="4098" y="3564"/>
                  <a:pt x="3978" y="3504"/>
                </a:cubicBezTo>
                <a:cubicBezTo>
                  <a:pt x="3904" y="3445"/>
                  <a:pt x="3785" y="3385"/>
                  <a:pt x="3666" y="3311"/>
                </a:cubicBezTo>
                <a:cubicBezTo>
                  <a:pt x="3532" y="3251"/>
                  <a:pt x="3412" y="3192"/>
                  <a:pt x="3293" y="3132"/>
                </a:cubicBezTo>
                <a:cubicBezTo>
                  <a:pt x="3159" y="3013"/>
                  <a:pt x="3040" y="2938"/>
                  <a:pt x="2921" y="2819"/>
                </a:cubicBezTo>
                <a:cubicBezTo>
                  <a:pt x="2787" y="2759"/>
                  <a:pt x="2667" y="2640"/>
                  <a:pt x="2489" y="2506"/>
                </a:cubicBezTo>
                <a:cubicBezTo>
                  <a:pt x="2355" y="2387"/>
                  <a:pt x="2235" y="2268"/>
                  <a:pt x="2116" y="2134"/>
                </a:cubicBezTo>
                <a:cubicBezTo>
                  <a:pt x="1982" y="2015"/>
                  <a:pt x="1863" y="1895"/>
                  <a:pt x="1744" y="1761"/>
                </a:cubicBezTo>
                <a:cubicBezTo>
                  <a:pt x="1610" y="1642"/>
                  <a:pt x="1491" y="1583"/>
                  <a:pt x="1371" y="1449"/>
                </a:cubicBezTo>
                <a:cubicBezTo>
                  <a:pt x="1118" y="1210"/>
                  <a:pt x="924" y="957"/>
                  <a:pt x="746" y="704"/>
                </a:cubicBezTo>
                <a:cubicBezTo>
                  <a:pt x="552" y="525"/>
                  <a:pt x="433" y="331"/>
                  <a:pt x="314" y="212"/>
                </a:cubicBezTo>
                <a:cubicBezTo>
                  <a:pt x="254" y="93"/>
                  <a:pt x="180" y="33"/>
                  <a:pt x="180" y="33"/>
                </a:cubicBezTo>
                <a:cubicBezTo>
                  <a:pt x="140" y="33"/>
                  <a:pt x="127" y="0"/>
                  <a:pt x="105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2"/>
          <p:cNvSpPr/>
          <p:nvPr/>
        </p:nvSpPr>
        <p:spPr>
          <a:xfrm>
            <a:off x="10549339" y="2926396"/>
            <a:ext cx="165875" cy="129105"/>
          </a:xfrm>
          <a:custGeom>
            <a:avLst/>
            <a:gdLst/>
            <a:ahLst/>
            <a:cxnLst/>
            <a:rect l="l" t="t" r="r" b="b"/>
            <a:pathLst>
              <a:path w="3988" h="3104" extrusionOk="0">
                <a:moveTo>
                  <a:pt x="3165" y="0"/>
                </a:moveTo>
                <a:cubicBezTo>
                  <a:pt x="2616" y="0"/>
                  <a:pt x="2112" y="1000"/>
                  <a:pt x="2007" y="1661"/>
                </a:cubicBezTo>
                <a:cubicBezTo>
                  <a:pt x="2007" y="1661"/>
                  <a:pt x="1486" y="393"/>
                  <a:pt x="987" y="393"/>
                </a:cubicBezTo>
                <a:cubicBezTo>
                  <a:pt x="914" y="393"/>
                  <a:pt x="841" y="421"/>
                  <a:pt x="770" y="484"/>
                </a:cubicBezTo>
                <a:cubicBezTo>
                  <a:pt x="1" y="1139"/>
                  <a:pt x="1044" y="3103"/>
                  <a:pt x="1997" y="3103"/>
                </a:cubicBezTo>
                <a:cubicBezTo>
                  <a:pt x="2040" y="3103"/>
                  <a:pt x="2083" y="3099"/>
                  <a:pt x="2126" y="3091"/>
                </a:cubicBezTo>
                <a:cubicBezTo>
                  <a:pt x="3184" y="2838"/>
                  <a:pt x="3988" y="424"/>
                  <a:pt x="3377" y="52"/>
                </a:cubicBezTo>
                <a:cubicBezTo>
                  <a:pt x="3306" y="16"/>
                  <a:pt x="3235" y="0"/>
                  <a:pt x="31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2"/>
          <p:cNvSpPr/>
          <p:nvPr/>
        </p:nvSpPr>
        <p:spPr>
          <a:xfrm>
            <a:off x="10560652" y="3119139"/>
            <a:ext cx="160176" cy="129855"/>
          </a:xfrm>
          <a:custGeom>
            <a:avLst/>
            <a:gdLst/>
            <a:ahLst/>
            <a:cxnLst/>
            <a:rect l="l" t="t" r="r" b="b"/>
            <a:pathLst>
              <a:path w="3851" h="3122" extrusionOk="0">
                <a:moveTo>
                  <a:pt x="2951" y="1"/>
                </a:moveTo>
                <a:cubicBezTo>
                  <a:pt x="2454" y="1"/>
                  <a:pt x="2159" y="1101"/>
                  <a:pt x="2107" y="1809"/>
                </a:cubicBezTo>
                <a:cubicBezTo>
                  <a:pt x="2107" y="1809"/>
                  <a:pt x="1494" y="480"/>
                  <a:pt x="882" y="480"/>
                </a:cubicBezTo>
                <a:cubicBezTo>
                  <a:pt x="793" y="480"/>
                  <a:pt x="704" y="508"/>
                  <a:pt x="617" y="572"/>
                </a:cubicBezTo>
                <a:cubicBezTo>
                  <a:pt x="0" y="1057"/>
                  <a:pt x="1325" y="3121"/>
                  <a:pt x="2190" y="3121"/>
                </a:cubicBezTo>
                <a:cubicBezTo>
                  <a:pt x="2202" y="3121"/>
                  <a:pt x="2214" y="3121"/>
                  <a:pt x="2226" y="3120"/>
                </a:cubicBezTo>
                <a:cubicBezTo>
                  <a:pt x="3105" y="3120"/>
                  <a:pt x="3850" y="513"/>
                  <a:pt x="3165" y="66"/>
                </a:cubicBezTo>
                <a:cubicBezTo>
                  <a:pt x="3090" y="21"/>
                  <a:pt x="3018" y="1"/>
                  <a:pt x="29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2"/>
          <p:cNvSpPr/>
          <p:nvPr/>
        </p:nvSpPr>
        <p:spPr>
          <a:xfrm>
            <a:off x="10560943" y="3311673"/>
            <a:ext cx="151816" cy="115339"/>
          </a:xfrm>
          <a:custGeom>
            <a:avLst/>
            <a:gdLst/>
            <a:ahLst/>
            <a:cxnLst/>
            <a:rect l="l" t="t" r="r" b="b"/>
            <a:pathLst>
              <a:path w="3650" h="2773" extrusionOk="0">
                <a:moveTo>
                  <a:pt x="2999" y="0"/>
                </a:moveTo>
                <a:cubicBezTo>
                  <a:pt x="2612" y="0"/>
                  <a:pt x="2183" y="779"/>
                  <a:pt x="2040" y="1530"/>
                </a:cubicBezTo>
                <a:cubicBezTo>
                  <a:pt x="2040" y="1530"/>
                  <a:pt x="1288" y="333"/>
                  <a:pt x="758" y="333"/>
                </a:cubicBezTo>
                <a:cubicBezTo>
                  <a:pt x="659" y="333"/>
                  <a:pt x="568" y="374"/>
                  <a:pt x="491" y="472"/>
                </a:cubicBezTo>
                <a:cubicBezTo>
                  <a:pt x="1" y="1078"/>
                  <a:pt x="1506" y="2772"/>
                  <a:pt x="2157" y="2772"/>
                </a:cubicBezTo>
                <a:cubicBezTo>
                  <a:pt x="2179" y="2772"/>
                  <a:pt x="2200" y="2770"/>
                  <a:pt x="2219" y="2766"/>
                </a:cubicBezTo>
                <a:cubicBezTo>
                  <a:pt x="2845" y="2707"/>
                  <a:pt x="3649" y="651"/>
                  <a:pt x="3277" y="159"/>
                </a:cubicBezTo>
                <a:cubicBezTo>
                  <a:pt x="3190" y="49"/>
                  <a:pt x="3096" y="0"/>
                  <a:pt x="29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2"/>
          <p:cNvSpPr/>
          <p:nvPr/>
        </p:nvSpPr>
        <p:spPr>
          <a:xfrm>
            <a:off x="10857711" y="2160870"/>
            <a:ext cx="97952" cy="199481"/>
          </a:xfrm>
          <a:custGeom>
            <a:avLst/>
            <a:gdLst/>
            <a:ahLst/>
            <a:cxnLst/>
            <a:rect l="l" t="t" r="r" b="b"/>
            <a:pathLst>
              <a:path w="2355" h="4796" extrusionOk="0">
                <a:moveTo>
                  <a:pt x="1414" y="0"/>
                </a:moveTo>
                <a:cubicBezTo>
                  <a:pt x="1242" y="0"/>
                  <a:pt x="1084" y="90"/>
                  <a:pt x="984" y="267"/>
                </a:cubicBezTo>
                <a:cubicBezTo>
                  <a:pt x="0" y="2248"/>
                  <a:pt x="2041" y="4796"/>
                  <a:pt x="2041" y="4796"/>
                </a:cubicBezTo>
                <a:cubicBezTo>
                  <a:pt x="2235" y="3991"/>
                  <a:pt x="2354" y="2382"/>
                  <a:pt x="2295" y="1206"/>
                </a:cubicBezTo>
                <a:cubicBezTo>
                  <a:pt x="2204" y="397"/>
                  <a:pt x="1777" y="0"/>
                  <a:pt x="14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2"/>
          <p:cNvSpPr/>
          <p:nvPr/>
        </p:nvSpPr>
        <p:spPr>
          <a:xfrm>
            <a:off x="10959865" y="2201173"/>
            <a:ext cx="153188" cy="223648"/>
          </a:xfrm>
          <a:custGeom>
            <a:avLst/>
            <a:gdLst/>
            <a:ahLst/>
            <a:cxnLst/>
            <a:rect l="l" t="t" r="r" b="b"/>
            <a:pathLst>
              <a:path w="3683" h="5377" extrusionOk="0">
                <a:moveTo>
                  <a:pt x="2485" y="1"/>
                </a:moveTo>
                <a:cubicBezTo>
                  <a:pt x="1818" y="1"/>
                  <a:pt x="1" y="2059"/>
                  <a:pt x="524" y="5376"/>
                </a:cubicBezTo>
                <a:cubicBezTo>
                  <a:pt x="524" y="5376"/>
                  <a:pt x="703" y="4140"/>
                  <a:pt x="1328" y="3454"/>
                </a:cubicBezTo>
                <a:cubicBezTo>
                  <a:pt x="1880" y="2769"/>
                  <a:pt x="3682" y="907"/>
                  <a:pt x="2624" y="43"/>
                </a:cubicBezTo>
                <a:cubicBezTo>
                  <a:pt x="2587" y="15"/>
                  <a:pt x="2540" y="1"/>
                  <a:pt x="24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2"/>
          <p:cNvSpPr/>
          <p:nvPr/>
        </p:nvSpPr>
        <p:spPr>
          <a:xfrm>
            <a:off x="2803673" y="6172673"/>
            <a:ext cx="39056" cy="86431"/>
          </a:xfrm>
          <a:custGeom>
            <a:avLst/>
            <a:gdLst/>
            <a:ahLst/>
            <a:cxnLst/>
            <a:rect l="l" t="t" r="r" b="b"/>
            <a:pathLst>
              <a:path w="939" h="2078" extrusionOk="0">
                <a:moveTo>
                  <a:pt x="307" y="1"/>
                </a:moveTo>
                <a:cubicBezTo>
                  <a:pt x="170" y="1"/>
                  <a:pt x="46" y="81"/>
                  <a:pt x="0" y="275"/>
                </a:cubicBezTo>
                <a:cubicBezTo>
                  <a:pt x="0" y="588"/>
                  <a:pt x="313" y="901"/>
                  <a:pt x="432" y="1214"/>
                </a:cubicBezTo>
                <a:cubicBezTo>
                  <a:pt x="566" y="1393"/>
                  <a:pt x="805" y="1825"/>
                  <a:pt x="745" y="2018"/>
                </a:cubicBezTo>
                <a:cubicBezTo>
                  <a:pt x="685" y="2078"/>
                  <a:pt x="745" y="2078"/>
                  <a:pt x="805" y="2078"/>
                </a:cubicBezTo>
                <a:cubicBezTo>
                  <a:pt x="939" y="1765"/>
                  <a:pt x="939" y="1452"/>
                  <a:pt x="879" y="1139"/>
                </a:cubicBezTo>
                <a:cubicBezTo>
                  <a:pt x="879" y="841"/>
                  <a:pt x="805" y="156"/>
                  <a:pt x="432" y="22"/>
                </a:cubicBezTo>
                <a:cubicBezTo>
                  <a:pt x="391" y="8"/>
                  <a:pt x="348" y="1"/>
                  <a:pt x="3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"/>
          <p:cNvSpPr/>
          <p:nvPr/>
        </p:nvSpPr>
        <p:spPr>
          <a:xfrm>
            <a:off x="2860657" y="6160360"/>
            <a:ext cx="33524" cy="90715"/>
          </a:xfrm>
          <a:custGeom>
            <a:avLst/>
            <a:gdLst/>
            <a:ahLst/>
            <a:cxnLst/>
            <a:rect l="l" t="t" r="r" b="b"/>
            <a:pathLst>
              <a:path w="806" h="2181" extrusionOk="0">
                <a:moveTo>
                  <a:pt x="361" y="1"/>
                </a:moveTo>
                <a:cubicBezTo>
                  <a:pt x="220" y="1"/>
                  <a:pt x="89" y="80"/>
                  <a:pt x="60" y="258"/>
                </a:cubicBezTo>
                <a:cubicBezTo>
                  <a:pt x="1" y="631"/>
                  <a:pt x="254" y="1137"/>
                  <a:pt x="314" y="1510"/>
                </a:cubicBezTo>
                <a:cubicBezTo>
                  <a:pt x="373" y="1689"/>
                  <a:pt x="433" y="1882"/>
                  <a:pt x="492" y="2061"/>
                </a:cubicBezTo>
                <a:cubicBezTo>
                  <a:pt x="552" y="2121"/>
                  <a:pt x="626" y="2121"/>
                  <a:pt x="686" y="2180"/>
                </a:cubicBezTo>
                <a:cubicBezTo>
                  <a:pt x="746" y="2180"/>
                  <a:pt x="805" y="2121"/>
                  <a:pt x="805" y="2061"/>
                </a:cubicBezTo>
                <a:lnTo>
                  <a:pt x="805" y="1569"/>
                </a:lnTo>
                <a:cubicBezTo>
                  <a:pt x="805" y="1316"/>
                  <a:pt x="746" y="1137"/>
                  <a:pt x="746" y="884"/>
                </a:cubicBezTo>
                <a:lnTo>
                  <a:pt x="746" y="258"/>
                </a:lnTo>
                <a:cubicBezTo>
                  <a:pt x="683" y="95"/>
                  <a:pt x="516" y="1"/>
                  <a:pt x="3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2"/>
          <p:cNvSpPr/>
          <p:nvPr/>
        </p:nvSpPr>
        <p:spPr>
          <a:xfrm>
            <a:off x="2922632" y="6188685"/>
            <a:ext cx="73953" cy="110555"/>
          </a:xfrm>
          <a:custGeom>
            <a:avLst/>
            <a:gdLst/>
            <a:ahLst/>
            <a:cxnLst/>
            <a:rect l="l" t="t" r="r" b="b"/>
            <a:pathLst>
              <a:path w="1778" h="2658" extrusionOk="0">
                <a:moveTo>
                  <a:pt x="1199" y="1"/>
                </a:moveTo>
                <a:cubicBezTo>
                  <a:pt x="1085" y="1"/>
                  <a:pt x="965" y="43"/>
                  <a:pt x="865" y="143"/>
                </a:cubicBezTo>
                <a:cubicBezTo>
                  <a:pt x="492" y="516"/>
                  <a:pt x="313" y="1127"/>
                  <a:pt x="179" y="1633"/>
                </a:cubicBezTo>
                <a:cubicBezTo>
                  <a:pt x="120" y="1812"/>
                  <a:pt x="1" y="2065"/>
                  <a:pt x="1" y="2319"/>
                </a:cubicBezTo>
                <a:cubicBezTo>
                  <a:pt x="1" y="2378"/>
                  <a:pt x="1" y="2438"/>
                  <a:pt x="60" y="2497"/>
                </a:cubicBezTo>
                <a:lnTo>
                  <a:pt x="60" y="2557"/>
                </a:lnTo>
                <a:cubicBezTo>
                  <a:pt x="90" y="2624"/>
                  <a:pt x="153" y="2657"/>
                  <a:pt x="209" y="2657"/>
                </a:cubicBezTo>
                <a:cubicBezTo>
                  <a:pt x="265" y="2657"/>
                  <a:pt x="313" y="2624"/>
                  <a:pt x="313" y="2557"/>
                </a:cubicBezTo>
                <a:cubicBezTo>
                  <a:pt x="552" y="2438"/>
                  <a:pt x="626" y="2065"/>
                  <a:pt x="745" y="1872"/>
                </a:cubicBezTo>
                <a:cubicBezTo>
                  <a:pt x="924" y="1440"/>
                  <a:pt x="1177" y="948"/>
                  <a:pt x="1550" y="576"/>
                </a:cubicBezTo>
                <a:cubicBezTo>
                  <a:pt x="1778" y="304"/>
                  <a:pt x="1507" y="1"/>
                  <a:pt x="11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2"/>
          <p:cNvSpPr/>
          <p:nvPr/>
        </p:nvSpPr>
        <p:spPr>
          <a:xfrm>
            <a:off x="1577098" y="6227159"/>
            <a:ext cx="75867" cy="111263"/>
          </a:xfrm>
          <a:custGeom>
            <a:avLst/>
            <a:gdLst/>
            <a:ahLst/>
            <a:cxnLst/>
            <a:rect l="l" t="t" r="r" b="b"/>
            <a:pathLst>
              <a:path w="1824" h="2675" extrusionOk="0">
                <a:moveTo>
                  <a:pt x="1265" y="1"/>
                </a:moveTo>
                <a:cubicBezTo>
                  <a:pt x="1155" y="1"/>
                  <a:pt x="1039" y="43"/>
                  <a:pt x="939" y="142"/>
                </a:cubicBezTo>
                <a:cubicBezTo>
                  <a:pt x="567" y="515"/>
                  <a:pt x="373" y="1140"/>
                  <a:pt x="195" y="1632"/>
                </a:cubicBezTo>
                <a:cubicBezTo>
                  <a:pt x="120" y="1885"/>
                  <a:pt x="60" y="2064"/>
                  <a:pt x="1" y="2317"/>
                </a:cubicBezTo>
                <a:cubicBezTo>
                  <a:pt x="1" y="2377"/>
                  <a:pt x="60" y="2511"/>
                  <a:pt x="60" y="2570"/>
                </a:cubicBezTo>
                <a:lnTo>
                  <a:pt x="120" y="2570"/>
                </a:lnTo>
                <a:lnTo>
                  <a:pt x="120" y="2630"/>
                </a:lnTo>
                <a:cubicBezTo>
                  <a:pt x="120" y="2660"/>
                  <a:pt x="168" y="2675"/>
                  <a:pt x="224" y="2675"/>
                </a:cubicBezTo>
                <a:cubicBezTo>
                  <a:pt x="280" y="2675"/>
                  <a:pt x="344" y="2660"/>
                  <a:pt x="373" y="2630"/>
                </a:cubicBezTo>
                <a:lnTo>
                  <a:pt x="373" y="2570"/>
                </a:lnTo>
                <a:cubicBezTo>
                  <a:pt x="567" y="2436"/>
                  <a:pt x="686" y="2064"/>
                  <a:pt x="746" y="1885"/>
                </a:cubicBezTo>
                <a:cubicBezTo>
                  <a:pt x="999" y="1453"/>
                  <a:pt x="1237" y="1021"/>
                  <a:pt x="1550" y="649"/>
                </a:cubicBezTo>
                <a:cubicBezTo>
                  <a:pt x="1824" y="321"/>
                  <a:pt x="1567" y="1"/>
                  <a:pt x="12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"/>
          <p:cNvSpPr/>
          <p:nvPr/>
        </p:nvSpPr>
        <p:spPr>
          <a:xfrm>
            <a:off x="1546527" y="6201579"/>
            <a:ext cx="35604" cy="92004"/>
          </a:xfrm>
          <a:custGeom>
            <a:avLst/>
            <a:gdLst/>
            <a:ahLst/>
            <a:cxnLst/>
            <a:rect l="l" t="t" r="r" b="b"/>
            <a:pathLst>
              <a:path w="856" h="2212" extrusionOk="0">
                <a:moveTo>
                  <a:pt x="387" y="0"/>
                </a:moveTo>
                <a:cubicBezTo>
                  <a:pt x="194" y="0"/>
                  <a:pt x="0" y="156"/>
                  <a:pt x="110" y="385"/>
                </a:cubicBezTo>
                <a:cubicBezTo>
                  <a:pt x="244" y="757"/>
                  <a:pt x="304" y="1130"/>
                  <a:pt x="363" y="1502"/>
                </a:cubicBezTo>
                <a:cubicBezTo>
                  <a:pt x="363" y="1636"/>
                  <a:pt x="304" y="1934"/>
                  <a:pt x="423" y="2128"/>
                </a:cubicBezTo>
                <a:cubicBezTo>
                  <a:pt x="423" y="2170"/>
                  <a:pt x="490" y="2212"/>
                  <a:pt x="550" y="2212"/>
                </a:cubicBezTo>
                <a:cubicBezTo>
                  <a:pt x="575" y="2212"/>
                  <a:pt x="599" y="2205"/>
                  <a:pt x="617" y="2187"/>
                </a:cubicBezTo>
                <a:cubicBezTo>
                  <a:pt x="676" y="2128"/>
                  <a:pt x="736" y="2068"/>
                  <a:pt x="736" y="2009"/>
                </a:cubicBezTo>
                <a:cubicBezTo>
                  <a:pt x="795" y="1815"/>
                  <a:pt x="795" y="1636"/>
                  <a:pt x="795" y="1502"/>
                </a:cubicBezTo>
                <a:cubicBezTo>
                  <a:pt x="795" y="1070"/>
                  <a:pt x="855" y="578"/>
                  <a:pt x="676" y="206"/>
                </a:cubicBezTo>
                <a:cubicBezTo>
                  <a:pt x="630" y="62"/>
                  <a:pt x="509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2"/>
          <p:cNvSpPr/>
          <p:nvPr/>
        </p:nvSpPr>
        <p:spPr>
          <a:xfrm>
            <a:off x="3175435" y="6223998"/>
            <a:ext cx="83061" cy="116295"/>
          </a:xfrm>
          <a:custGeom>
            <a:avLst/>
            <a:gdLst/>
            <a:ahLst/>
            <a:cxnLst/>
            <a:rect l="l" t="t" r="r" b="b"/>
            <a:pathLst>
              <a:path w="1997" h="2796" extrusionOk="0">
                <a:moveTo>
                  <a:pt x="489" y="0"/>
                </a:moveTo>
                <a:cubicBezTo>
                  <a:pt x="425" y="0"/>
                  <a:pt x="363" y="15"/>
                  <a:pt x="314" y="39"/>
                </a:cubicBezTo>
                <a:cubicBezTo>
                  <a:pt x="135" y="99"/>
                  <a:pt x="60" y="159"/>
                  <a:pt x="60" y="278"/>
                </a:cubicBezTo>
                <a:cubicBezTo>
                  <a:pt x="1" y="412"/>
                  <a:pt x="1" y="591"/>
                  <a:pt x="60" y="725"/>
                </a:cubicBezTo>
                <a:cubicBezTo>
                  <a:pt x="314" y="1023"/>
                  <a:pt x="567" y="1276"/>
                  <a:pt x="805" y="1589"/>
                </a:cubicBezTo>
                <a:cubicBezTo>
                  <a:pt x="1058" y="1902"/>
                  <a:pt x="1178" y="2334"/>
                  <a:pt x="1371" y="2706"/>
                </a:cubicBezTo>
                <a:cubicBezTo>
                  <a:pt x="1401" y="2766"/>
                  <a:pt x="1464" y="2795"/>
                  <a:pt x="1520" y="2795"/>
                </a:cubicBezTo>
                <a:cubicBezTo>
                  <a:pt x="1576" y="2795"/>
                  <a:pt x="1625" y="2766"/>
                  <a:pt x="1625" y="2706"/>
                </a:cubicBezTo>
                <a:cubicBezTo>
                  <a:pt x="1997" y="1842"/>
                  <a:pt x="1371" y="650"/>
                  <a:pt x="746" y="99"/>
                </a:cubicBezTo>
                <a:cubicBezTo>
                  <a:pt x="676" y="29"/>
                  <a:pt x="580" y="0"/>
                  <a:pt x="4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"/>
          <p:cNvSpPr/>
          <p:nvPr/>
        </p:nvSpPr>
        <p:spPr>
          <a:xfrm>
            <a:off x="3196981" y="6161359"/>
            <a:ext cx="79527" cy="120704"/>
          </a:xfrm>
          <a:custGeom>
            <a:avLst/>
            <a:gdLst/>
            <a:ahLst/>
            <a:cxnLst/>
            <a:rect l="l" t="t" r="r" b="b"/>
            <a:pathLst>
              <a:path w="1912" h="2902" extrusionOk="0">
                <a:moveTo>
                  <a:pt x="579" y="1"/>
                </a:moveTo>
                <a:cubicBezTo>
                  <a:pt x="303" y="1"/>
                  <a:pt x="0" y="261"/>
                  <a:pt x="168" y="547"/>
                </a:cubicBezTo>
                <a:cubicBezTo>
                  <a:pt x="481" y="1039"/>
                  <a:pt x="794" y="1545"/>
                  <a:pt x="1107" y="2037"/>
                </a:cubicBezTo>
                <a:cubicBezTo>
                  <a:pt x="1226" y="2231"/>
                  <a:pt x="1405" y="2469"/>
                  <a:pt x="1539" y="2722"/>
                </a:cubicBezTo>
                <a:cubicBezTo>
                  <a:pt x="1658" y="2782"/>
                  <a:pt x="1777" y="2782"/>
                  <a:pt x="1851" y="2901"/>
                </a:cubicBezTo>
                <a:lnTo>
                  <a:pt x="1911" y="2841"/>
                </a:lnTo>
                <a:lnTo>
                  <a:pt x="1851" y="2841"/>
                </a:lnTo>
                <a:cubicBezTo>
                  <a:pt x="1851" y="2782"/>
                  <a:pt x="1911" y="2603"/>
                  <a:pt x="1911" y="2529"/>
                </a:cubicBezTo>
                <a:cubicBezTo>
                  <a:pt x="1777" y="2290"/>
                  <a:pt x="1658" y="2037"/>
                  <a:pt x="1598" y="1724"/>
                </a:cubicBezTo>
                <a:cubicBezTo>
                  <a:pt x="1345" y="1233"/>
                  <a:pt x="1166" y="741"/>
                  <a:pt x="913" y="234"/>
                </a:cubicBezTo>
                <a:cubicBezTo>
                  <a:pt x="853" y="68"/>
                  <a:pt x="719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"/>
          <p:cNvSpPr/>
          <p:nvPr/>
        </p:nvSpPr>
        <p:spPr>
          <a:xfrm>
            <a:off x="3268396" y="6164187"/>
            <a:ext cx="48997" cy="128399"/>
          </a:xfrm>
          <a:custGeom>
            <a:avLst/>
            <a:gdLst/>
            <a:ahLst/>
            <a:cxnLst/>
            <a:rect l="l" t="t" r="r" b="b"/>
            <a:pathLst>
              <a:path w="1178" h="3087" extrusionOk="0">
                <a:moveTo>
                  <a:pt x="381" y="1"/>
                </a:moveTo>
                <a:cubicBezTo>
                  <a:pt x="226" y="1"/>
                  <a:pt x="115" y="114"/>
                  <a:pt x="60" y="300"/>
                </a:cubicBezTo>
                <a:cubicBezTo>
                  <a:pt x="0" y="673"/>
                  <a:pt x="373" y="1224"/>
                  <a:pt x="507" y="1597"/>
                </a:cubicBezTo>
                <a:cubicBezTo>
                  <a:pt x="686" y="2088"/>
                  <a:pt x="686" y="2595"/>
                  <a:pt x="805" y="3086"/>
                </a:cubicBezTo>
                <a:lnTo>
                  <a:pt x="879" y="3086"/>
                </a:lnTo>
                <a:cubicBezTo>
                  <a:pt x="1177" y="2714"/>
                  <a:pt x="1177" y="2029"/>
                  <a:pt x="1177" y="1597"/>
                </a:cubicBezTo>
                <a:cubicBezTo>
                  <a:pt x="1118" y="1105"/>
                  <a:pt x="1118" y="166"/>
                  <a:pt x="566" y="47"/>
                </a:cubicBezTo>
                <a:cubicBezTo>
                  <a:pt x="499" y="16"/>
                  <a:pt x="437" y="1"/>
                  <a:pt x="3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"/>
          <p:cNvSpPr/>
          <p:nvPr/>
        </p:nvSpPr>
        <p:spPr>
          <a:xfrm>
            <a:off x="10932080" y="6183570"/>
            <a:ext cx="33192" cy="111471"/>
          </a:xfrm>
          <a:custGeom>
            <a:avLst/>
            <a:gdLst/>
            <a:ahLst/>
            <a:cxnLst/>
            <a:rect l="l" t="t" r="r" b="b"/>
            <a:pathLst>
              <a:path w="798" h="2680" extrusionOk="0">
                <a:moveTo>
                  <a:pt x="321" y="1"/>
                </a:moveTo>
                <a:cubicBezTo>
                  <a:pt x="156" y="1"/>
                  <a:pt x="0" y="85"/>
                  <a:pt x="0" y="266"/>
                </a:cubicBezTo>
                <a:cubicBezTo>
                  <a:pt x="0" y="1071"/>
                  <a:pt x="134" y="1875"/>
                  <a:pt x="313" y="2680"/>
                </a:cubicBezTo>
                <a:cubicBezTo>
                  <a:pt x="313" y="2680"/>
                  <a:pt x="373" y="2680"/>
                  <a:pt x="373" y="2620"/>
                </a:cubicBezTo>
                <a:cubicBezTo>
                  <a:pt x="313" y="1875"/>
                  <a:pt x="447" y="1190"/>
                  <a:pt x="685" y="445"/>
                </a:cubicBezTo>
                <a:cubicBezTo>
                  <a:pt x="798" y="160"/>
                  <a:pt x="550" y="1"/>
                  <a:pt x="3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2"/>
          <p:cNvSpPr/>
          <p:nvPr/>
        </p:nvSpPr>
        <p:spPr>
          <a:xfrm>
            <a:off x="10981618" y="6171756"/>
            <a:ext cx="63929" cy="111595"/>
          </a:xfrm>
          <a:custGeom>
            <a:avLst/>
            <a:gdLst/>
            <a:ahLst/>
            <a:cxnLst/>
            <a:rect l="l" t="t" r="r" b="b"/>
            <a:pathLst>
              <a:path w="1537" h="2683" extrusionOk="0">
                <a:moveTo>
                  <a:pt x="871" y="1"/>
                </a:moveTo>
                <a:cubicBezTo>
                  <a:pt x="744" y="1"/>
                  <a:pt x="625" y="53"/>
                  <a:pt x="552" y="178"/>
                </a:cubicBezTo>
                <a:cubicBezTo>
                  <a:pt x="180" y="729"/>
                  <a:pt x="1" y="1355"/>
                  <a:pt x="1" y="1981"/>
                </a:cubicBezTo>
                <a:cubicBezTo>
                  <a:pt x="61" y="2219"/>
                  <a:pt x="180" y="2472"/>
                  <a:pt x="373" y="2591"/>
                </a:cubicBezTo>
                <a:cubicBezTo>
                  <a:pt x="373" y="2633"/>
                  <a:pt x="490" y="2682"/>
                  <a:pt x="560" y="2682"/>
                </a:cubicBezTo>
                <a:cubicBezTo>
                  <a:pt x="590" y="2682"/>
                  <a:pt x="612" y="2673"/>
                  <a:pt x="612" y="2651"/>
                </a:cubicBezTo>
                <a:cubicBezTo>
                  <a:pt x="805" y="2413"/>
                  <a:pt x="746" y="2100"/>
                  <a:pt x="805" y="1847"/>
                </a:cubicBezTo>
                <a:cubicBezTo>
                  <a:pt x="865" y="1415"/>
                  <a:pt x="1118" y="1042"/>
                  <a:pt x="1357" y="670"/>
                </a:cubicBezTo>
                <a:cubicBezTo>
                  <a:pt x="1537" y="320"/>
                  <a:pt x="1182" y="1"/>
                  <a:pt x="8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2"/>
          <p:cNvSpPr/>
          <p:nvPr/>
        </p:nvSpPr>
        <p:spPr>
          <a:xfrm>
            <a:off x="11051038" y="6212476"/>
            <a:ext cx="68337" cy="82563"/>
          </a:xfrm>
          <a:custGeom>
            <a:avLst/>
            <a:gdLst/>
            <a:ahLst/>
            <a:cxnLst/>
            <a:rect l="l" t="t" r="r" b="b"/>
            <a:pathLst>
              <a:path w="1643" h="1985" extrusionOk="0">
                <a:moveTo>
                  <a:pt x="1082" y="0"/>
                </a:moveTo>
                <a:cubicBezTo>
                  <a:pt x="989" y="0"/>
                  <a:pt x="892" y="36"/>
                  <a:pt x="805" y="123"/>
                </a:cubicBezTo>
                <a:cubicBezTo>
                  <a:pt x="626" y="436"/>
                  <a:pt x="432" y="748"/>
                  <a:pt x="254" y="1121"/>
                </a:cubicBezTo>
                <a:cubicBezTo>
                  <a:pt x="194" y="1300"/>
                  <a:pt x="0" y="1672"/>
                  <a:pt x="60" y="1925"/>
                </a:cubicBezTo>
                <a:lnTo>
                  <a:pt x="120" y="1985"/>
                </a:lnTo>
                <a:cubicBezTo>
                  <a:pt x="313" y="1925"/>
                  <a:pt x="492" y="1612"/>
                  <a:pt x="626" y="1434"/>
                </a:cubicBezTo>
                <a:cubicBezTo>
                  <a:pt x="805" y="1121"/>
                  <a:pt x="1058" y="868"/>
                  <a:pt x="1311" y="629"/>
                </a:cubicBezTo>
                <a:cubicBezTo>
                  <a:pt x="1643" y="389"/>
                  <a:pt x="1387" y="0"/>
                  <a:pt x="10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2"/>
          <p:cNvSpPr/>
          <p:nvPr/>
        </p:nvSpPr>
        <p:spPr>
          <a:xfrm>
            <a:off x="3289444" y="5828862"/>
            <a:ext cx="40969" cy="150735"/>
          </a:xfrm>
          <a:custGeom>
            <a:avLst/>
            <a:gdLst/>
            <a:ahLst/>
            <a:cxnLst/>
            <a:rect l="l" t="t" r="r" b="b"/>
            <a:pathLst>
              <a:path w="985" h="3624" extrusionOk="0">
                <a:moveTo>
                  <a:pt x="452" y="1"/>
                </a:moveTo>
                <a:cubicBezTo>
                  <a:pt x="265" y="1"/>
                  <a:pt x="89" y="110"/>
                  <a:pt x="60" y="348"/>
                </a:cubicBezTo>
                <a:cubicBezTo>
                  <a:pt x="1" y="839"/>
                  <a:pt x="120" y="1346"/>
                  <a:pt x="180" y="1778"/>
                </a:cubicBezTo>
                <a:cubicBezTo>
                  <a:pt x="239" y="2403"/>
                  <a:pt x="373" y="2955"/>
                  <a:pt x="612" y="3521"/>
                </a:cubicBezTo>
                <a:cubicBezTo>
                  <a:pt x="635" y="3590"/>
                  <a:pt x="696" y="3624"/>
                  <a:pt x="759" y="3624"/>
                </a:cubicBezTo>
                <a:cubicBezTo>
                  <a:pt x="858" y="3624"/>
                  <a:pt x="961" y="3541"/>
                  <a:pt x="925" y="3387"/>
                </a:cubicBezTo>
                <a:cubicBezTo>
                  <a:pt x="865" y="2895"/>
                  <a:pt x="865" y="2329"/>
                  <a:pt x="865" y="1837"/>
                </a:cubicBezTo>
                <a:cubicBezTo>
                  <a:pt x="865" y="1346"/>
                  <a:pt x="984" y="839"/>
                  <a:pt x="925" y="348"/>
                </a:cubicBezTo>
                <a:cubicBezTo>
                  <a:pt x="863" y="125"/>
                  <a:pt x="651" y="1"/>
                  <a:pt x="4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2"/>
          <p:cNvSpPr/>
          <p:nvPr/>
        </p:nvSpPr>
        <p:spPr>
          <a:xfrm>
            <a:off x="3338398" y="5836806"/>
            <a:ext cx="82604" cy="104441"/>
          </a:xfrm>
          <a:custGeom>
            <a:avLst/>
            <a:gdLst/>
            <a:ahLst/>
            <a:cxnLst/>
            <a:rect l="l" t="t" r="r" b="b"/>
            <a:pathLst>
              <a:path w="1986" h="2511" extrusionOk="0">
                <a:moveTo>
                  <a:pt x="1520" y="1"/>
                </a:moveTo>
                <a:cubicBezTo>
                  <a:pt x="1470" y="1"/>
                  <a:pt x="1415" y="12"/>
                  <a:pt x="1356" y="37"/>
                </a:cubicBezTo>
                <a:cubicBezTo>
                  <a:pt x="865" y="216"/>
                  <a:pt x="552" y="648"/>
                  <a:pt x="373" y="1095"/>
                </a:cubicBezTo>
                <a:cubicBezTo>
                  <a:pt x="180" y="1527"/>
                  <a:pt x="1" y="2138"/>
                  <a:pt x="314" y="2510"/>
                </a:cubicBezTo>
                <a:cubicBezTo>
                  <a:pt x="552" y="2272"/>
                  <a:pt x="612" y="1900"/>
                  <a:pt x="805" y="1587"/>
                </a:cubicBezTo>
                <a:cubicBezTo>
                  <a:pt x="984" y="1155"/>
                  <a:pt x="1237" y="901"/>
                  <a:pt x="1610" y="723"/>
                </a:cubicBezTo>
                <a:cubicBezTo>
                  <a:pt x="1985" y="503"/>
                  <a:pt x="1854" y="1"/>
                  <a:pt x="1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2"/>
          <p:cNvSpPr/>
          <p:nvPr/>
        </p:nvSpPr>
        <p:spPr>
          <a:xfrm>
            <a:off x="3116415" y="5980927"/>
            <a:ext cx="116087" cy="89093"/>
          </a:xfrm>
          <a:custGeom>
            <a:avLst/>
            <a:gdLst/>
            <a:ahLst/>
            <a:cxnLst/>
            <a:rect l="l" t="t" r="r" b="b"/>
            <a:pathLst>
              <a:path w="2791" h="2142" extrusionOk="0">
                <a:moveTo>
                  <a:pt x="581" y="1"/>
                </a:moveTo>
                <a:cubicBezTo>
                  <a:pt x="280" y="1"/>
                  <a:pt x="1" y="272"/>
                  <a:pt x="124" y="669"/>
                </a:cubicBezTo>
                <a:cubicBezTo>
                  <a:pt x="399" y="1429"/>
                  <a:pt x="1433" y="2142"/>
                  <a:pt x="2266" y="2142"/>
                </a:cubicBezTo>
                <a:cubicBezTo>
                  <a:pt x="2381" y="2142"/>
                  <a:pt x="2492" y="2128"/>
                  <a:pt x="2597" y="2099"/>
                </a:cubicBezTo>
                <a:cubicBezTo>
                  <a:pt x="2790" y="2025"/>
                  <a:pt x="2790" y="1727"/>
                  <a:pt x="2671" y="1593"/>
                </a:cubicBezTo>
                <a:cubicBezTo>
                  <a:pt x="2418" y="1355"/>
                  <a:pt x="2045" y="1280"/>
                  <a:pt x="1792" y="1101"/>
                </a:cubicBezTo>
                <a:cubicBezTo>
                  <a:pt x="1479" y="908"/>
                  <a:pt x="1241" y="669"/>
                  <a:pt x="1047" y="297"/>
                </a:cubicBezTo>
                <a:cubicBezTo>
                  <a:pt x="933" y="90"/>
                  <a:pt x="754" y="1"/>
                  <a:pt x="5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2"/>
          <p:cNvSpPr/>
          <p:nvPr/>
        </p:nvSpPr>
        <p:spPr>
          <a:xfrm>
            <a:off x="1371670" y="5466542"/>
            <a:ext cx="163961" cy="91172"/>
          </a:xfrm>
          <a:custGeom>
            <a:avLst/>
            <a:gdLst/>
            <a:ahLst/>
            <a:cxnLst/>
            <a:rect l="l" t="t" r="r" b="b"/>
            <a:pathLst>
              <a:path w="3942" h="2192" extrusionOk="0">
                <a:moveTo>
                  <a:pt x="1960" y="1"/>
                </a:moveTo>
                <a:cubicBezTo>
                  <a:pt x="1096" y="61"/>
                  <a:pt x="471" y="746"/>
                  <a:pt x="158" y="1491"/>
                </a:cubicBezTo>
                <a:cubicBezTo>
                  <a:pt x="1" y="1893"/>
                  <a:pt x="322" y="2192"/>
                  <a:pt x="649" y="2192"/>
                </a:cubicBezTo>
                <a:cubicBezTo>
                  <a:pt x="818" y="2192"/>
                  <a:pt x="989" y="2111"/>
                  <a:pt x="1096" y="1923"/>
                </a:cubicBezTo>
                <a:cubicBezTo>
                  <a:pt x="1409" y="1431"/>
                  <a:pt x="1782" y="1178"/>
                  <a:pt x="2333" y="1118"/>
                </a:cubicBezTo>
                <a:cubicBezTo>
                  <a:pt x="2705" y="1118"/>
                  <a:pt x="3078" y="1237"/>
                  <a:pt x="3510" y="1237"/>
                </a:cubicBezTo>
                <a:cubicBezTo>
                  <a:pt x="3763" y="1237"/>
                  <a:pt x="3942" y="865"/>
                  <a:pt x="3763" y="612"/>
                </a:cubicBezTo>
                <a:cubicBezTo>
                  <a:pt x="3331" y="120"/>
                  <a:pt x="2586" y="1"/>
                  <a:pt x="19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2"/>
          <p:cNvSpPr/>
          <p:nvPr/>
        </p:nvSpPr>
        <p:spPr>
          <a:xfrm>
            <a:off x="1552433" y="4100317"/>
            <a:ext cx="48831" cy="43465"/>
          </a:xfrm>
          <a:custGeom>
            <a:avLst/>
            <a:gdLst/>
            <a:ahLst/>
            <a:cxnLst/>
            <a:rect l="l" t="t" r="r" b="b"/>
            <a:pathLst>
              <a:path w="1174" h="1045" extrusionOk="0">
                <a:moveTo>
                  <a:pt x="646" y="1"/>
                </a:moveTo>
                <a:cubicBezTo>
                  <a:pt x="581" y="1"/>
                  <a:pt x="513" y="15"/>
                  <a:pt x="433" y="40"/>
                </a:cubicBezTo>
                <a:lnTo>
                  <a:pt x="314" y="40"/>
                </a:lnTo>
                <a:cubicBezTo>
                  <a:pt x="60" y="99"/>
                  <a:pt x="1" y="353"/>
                  <a:pt x="1" y="531"/>
                </a:cubicBezTo>
                <a:cubicBezTo>
                  <a:pt x="1" y="785"/>
                  <a:pt x="195" y="904"/>
                  <a:pt x="373" y="963"/>
                </a:cubicBezTo>
                <a:cubicBezTo>
                  <a:pt x="433" y="963"/>
                  <a:pt x="493" y="963"/>
                  <a:pt x="567" y="1038"/>
                </a:cubicBezTo>
                <a:cubicBezTo>
                  <a:pt x="588" y="1042"/>
                  <a:pt x="610" y="1044"/>
                  <a:pt x="631" y="1044"/>
                </a:cubicBezTo>
                <a:cubicBezTo>
                  <a:pt x="908" y="1044"/>
                  <a:pt x="1174" y="702"/>
                  <a:pt x="1118" y="412"/>
                </a:cubicBezTo>
                <a:cubicBezTo>
                  <a:pt x="1118" y="293"/>
                  <a:pt x="1059" y="159"/>
                  <a:pt x="939" y="99"/>
                </a:cubicBezTo>
                <a:cubicBezTo>
                  <a:pt x="826" y="29"/>
                  <a:pt x="738" y="1"/>
                  <a:pt x="6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2"/>
          <p:cNvSpPr/>
          <p:nvPr/>
        </p:nvSpPr>
        <p:spPr>
          <a:xfrm>
            <a:off x="1476733" y="2968820"/>
            <a:ext cx="56443" cy="52907"/>
          </a:xfrm>
          <a:custGeom>
            <a:avLst/>
            <a:gdLst/>
            <a:ahLst/>
            <a:cxnLst/>
            <a:rect l="l" t="t" r="r" b="b"/>
            <a:pathLst>
              <a:path w="1357" h="1272" extrusionOk="0">
                <a:moveTo>
                  <a:pt x="535" y="0"/>
                </a:moveTo>
                <a:cubicBezTo>
                  <a:pt x="478" y="0"/>
                  <a:pt x="422" y="9"/>
                  <a:pt x="373" y="30"/>
                </a:cubicBezTo>
                <a:cubicBezTo>
                  <a:pt x="239" y="90"/>
                  <a:pt x="120" y="209"/>
                  <a:pt x="60" y="402"/>
                </a:cubicBezTo>
                <a:cubicBezTo>
                  <a:pt x="0" y="522"/>
                  <a:pt x="0" y="700"/>
                  <a:pt x="60" y="834"/>
                </a:cubicBezTo>
                <a:cubicBezTo>
                  <a:pt x="120" y="1013"/>
                  <a:pt x="239" y="1147"/>
                  <a:pt x="433" y="1207"/>
                </a:cubicBezTo>
                <a:cubicBezTo>
                  <a:pt x="501" y="1252"/>
                  <a:pt x="580" y="1272"/>
                  <a:pt x="662" y="1272"/>
                </a:cubicBezTo>
                <a:cubicBezTo>
                  <a:pt x="794" y="1272"/>
                  <a:pt x="933" y="1221"/>
                  <a:pt x="1043" y="1147"/>
                </a:cubicBezTo>
                <a:cubicBezTo>
                  <a:pt x="1297" y="954"/>
                  <a:pt x="1356" y="522"/>
                  <a:pt x="1177" y="268"/>
                </a:cubicBezTo>
                <a:cubicBezTo>
                  <a:pt x="1118" y="209"/>
                  <a:pt x="1043" y="149"/>
                  <a:pt x="984" y="149"/>
                </a:cubicBezTo>
                <a:cubicBezTo>
                  <a:pt x="854" y="63"/>
                  <a:pt x="686" y="0"/>
                  <a:pt x="5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2"/>
          <p:cNvSpPr/>
          <p:nvPr/>
        </p:nvSpPr>
        <p:spPr>
          <a:xfrm>
            <a:off x="1688028" y="2507800"/>
            <a:ext cx="46501" cy="44048"/>
          </a:xfrm>
          <a:custGeom>
            <a:avLst/>
            <a:gdLst/>
            <a:ahLst/>
            <a:cxnLst/>
            <a:rect l="l" t="t" r="r" b="b"/>
            <a:pathLst>
              <a:path w="1118" h="1059" extrusionOk="0">
                <a:moveTo>
                  <a:pt x="507" y="0"/>
                </a:moveTo>
                <a:cubicBezTo>
                  <a:pt x="194" y="0"/>
                  <a:pt x="1" y="313"/>
                  <a:pt x="1" y="552"/>
                </a:cubicBezTo>
                <a:cubicBezTo>
                  <a:pt x="1" y="686"/>
                  <a:pt x="135" y="865"/>
                  <a:pt x="194" y="924"/>
                </a:cubicBezTo>
                <a:cubicBezTo>
                  <a:pt x="313" y="984"/>
                  <a:pt x="433" y="1058"/>
                  <a:pt x="626" y="1058"/>
                </a:cubicBezTo>
                <a:cubicBezTo>
                  <a:pt x="880" y="1058"/>
                  <a:pt x="1118" y="686"/>
                  <a:pt x="1058" y="432"/>
                </a:cubicBezTo>
                <a:cubicBezTo>
                  <a:pt x="1058" y="313"/>
                  <a:pt x="999" y="179"/>
                  <a:pt x="880" y="120"/>
                </a:cubicBezTo>
                <a:cubicBezTo>
                  <a:pt x="745" y="0"/>
                  <a:pt x="626" y="0"/>
                  <a:pt x="5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2"/>
          <p:cNvSpPr/>
          <p:nvPr/>
        </p:nvSpPr>
        <p:spPr>
          <a:xfrm>
            <a:off x="1386880" y="1405452"/>
            <a:ext cx="70043" cy="48997"/>
          </a:xfrm>
          <a:custGeom>
            <a:avLst/>
            <a:gdLst/>
            <a:ahLst/>
            <a:cxnLst/>
            <a:rect l="l" t="t" r="r" b="b"/>
            <a:pathLst>
              <a:path w="1684" h="1178" extrusionOk="0">
                <a:moveTo>
                  <a:pt x="745" y="1"/>
                </a:moveTo>
                <a:cubicBezTo>
                  <a:pt x="0" y="1"/>
                  <a:pt x="134" y="1178"/>
                  <a:pt x="939" y="1178"/>
                </a:cubicBezTo>
                <a:cubicBezTo>
                  <a:pt x="1684" y="1178"/>
                  <a:pt x="1549" y="1"/>
                  <a:pt x="7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"/>
          <p:cNvSpPr/>
          <p:nvPr/>
        </p:nvSpPr>
        <p:spPr>
          <a:xfrm>
            <a:off x="1516361" y="1567792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2"/>
          <p:cNvSpPr/>
          <p:nvPr/>
        </p:nvSpPr>
        <p:spPr>
          <a:xfrm>
            <a:off x="1479799" y="1541254"/>
            <a:ext cx="41552" cy="38765"/>
          </a:xfrm>
          <a:custGeom>
            <a:avLst/>
            <a:gdLst/>
            <a:ahLst/>
            <a:cxnLst/>
            <a:rect l="l" t="t" r="r" b="b"/>
            <a:pathLst>
              <a:path w="999" h="932" extrusionOk="0">
                <a:moveTo>
                  <a:pt x="677" y="0"/>
                </a:moveTo>
                <a:cubicBezTo>
                  <a:pt x="619" y="0"/>
                  <a:pt x="563" y="13"/>
                  <a:pt x="507" y="13"/>
                </a:cubicBezTo>
                <a:cubicBezTo>
                  <a:pt x="433" y="13"/>
                  <a:pt x="373" y="88"/>
                  <a:pt x="314" y="88"/>
                </a:cubicBezTo>
                <a:cubicBezTo>
                  <a:pt x="1" y="207"/>
                  <a:pt x="1" y="639"/>
                  <a:pt x="194" y="833"/>
                </a:cubicBezTo>
                <a:cubicBezTo>
                  <a:pt x="264" y="902"/>
                  <a:pt x="360" y="931"/>
                  <a:pt x="451" y="931"/>
                </a:cubicBezTo>
                <a:cubicBezTo>
                  <a:pt x="515" y="931"/>
                  <a:pt x="577" y="917"/>
                  <a:pt x="626" y="892"/>
                </a:cubicBezTo>
                <a:cubicBezTo>
                  <a:pt x="805" y="833"/>
                  <a:pt x="880" y="699"/>
                  <a:pt x="939" y="579"/>
                </a:cubicBezTo>
                <a:lnTo>
                  <a:pt x="939" y="579"/>
                </a:lnTo>
                <a:lnTo>
                  <a:pt x="880" y="639"/>
                </a:lnTo>
                <a:cubicBezTo>
                  <a:pt x="939" y="579"/>
                  <a:pt x="939" y="520"/>
                  <a:pt x="999" y="386"/>
                </a:cubicBezTo>
                <a:cubicBezTo>
                  <a:pt x="999" y="267"/>
                  <a:pt x="939" y="147"/>
                  <a:pt x="880" y="88"/>
                </a:cubicBezTo>
                <a:cubicBezTo>
                  <a:pt x="809" y="17"/>
                  <a:pt x="742" y="0"/>
                  <a:pt x="6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"/>
          <p:cNvSpPr/>
          <p:nvPr/>
        </p:nvSpPr>
        <p:spPr>
          <a:xfrm>
            <a:off x="10924635" y="4059939"/>
            <a:ext cx="62016" cy="61433"/>
          </a:xfrm>
          <a:custGeom>
            <a:avLst/>
            <a:gdLst/>
            <a:ahLst/>
            <a:cxnLst/>
            <a:rect l="l" t="t" r="r" b="b"/>
            <a:pathLst>
              <a:path w="1491" h="1477" extrusionOk="0">
                <a:moveTo>
                  <a:pt x="739" y="1"/>
                </a:moveTo>
                <a:cubicBezTo>
                  <a:pt x="656" y="1"/>
                  <a:pt x="572" y="16"/>
                  <a:pt x="492" y="46"/>
                </a:cubicBezTo>
                <a:cubicBezTo>
                  <a:pt x="120" y="166"/>
                  <a:pt x="0" y="612"/>
                  <a:pt x="179" y="910"/>
                </a:cubicBezTo>
                <a:cubicBezTo>
                  <a:pt x="254" y="985"/>
                  <a:pt x="254" y="1044"/>
                  <a:pt x="313" y="1104"/>
                </a:cubicBezTo>
                <a:cubicBezTo>
                  <a:pt x="432" y="1357"/>
                  <a:pt x="626" y="1477"/>
                  <a:pt x="864" y="1477"/>
                </a:cubicBezTo>
                <a:cubicBezTo>
                  <a:pt x="1177" y="1417"/>
                  <a:pt x="1490" y="1104"/>
                  <a:pt x="1431" y="791"/>
                </a:cubicBezTo>
                <a:cubicBezTo>
                  <a:pt x="1371" y="672"/>
                  <a:pt x="1371" y="538"/>
                  <a:pt x="1296" y="359"/>
                </a:cubicBezTo>
                <a:cubicBezTo>
                  <a:pt x="1208" y="126"/>
                  <a:pt x="979" y="1"/>
                  <a:pt x="7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"/>
          <p:cNvSpPr/>
          <p:nvPr/>
        </p:nvSpPr>
        <p:spPr>
          <a:xfrm>
            <a:off x="10862661" y="2525768"/>
            <a:ext cx="44048" cy="44421"/>
          </a:xfrm>
          <a:custGeom>
            <a:avLst/>
            <a:gdLst/>
            <a:ahLst/>
            <a:cxnLst/>
            <a:rect l="l" t="t" r="r" b="b"/>
            <a:pathLst>
              <a:path w="1059" h="1068" extrusionOk="0">
                <a:moveTo>
                  <a:pt x="433" y="0"/>
                </a:moveTo>
                <a:cubicBezTo>
                  <a:pt x="313" y="60"/>
                  <a:pt x="179" y="120"/>
                  <a:pt x="60" y="254"/>
                </a:cubicBezTo>
                <a:cubicBezTo>
                  <a:pt x="1" y="313"/>
                  <a:pt x="1" y="433"/>
                  <a:pt x="1" y="626"/>
                </a:cubicBezTo>
                <a:cubicBezTo>
                  <a:pt x="1" y="841"/>
                  <a:pt x="254" y="1067"/>
                  <a:pt x="478" y="1067"/>
                </a:cubicBezTo>
                <a:cubicBezTo>
                  <a:pt x="503" y="1067"/>
                  <a:pt x="528" y="1064"/>
                  <a:pt x="552" y="1058"/>
                </a:cubicBezTo>
                <a:cubicBezTo>
                  <a:pt x="686" y="1058"/>
                  <a:pt x="865" y="999"/>
                  <a:pt x="924" y="865"/>
                </a:cubicBezTo>
                <a:cubicBezTo>
                  <a:pt x="999" y="745"/>
                  <a:pt x="1058" y="626"/>
                  <a:pt x="1058" y="492"/>
                </a:cubicBezTo>
                <a:cubicBezTo>
                  <a:pt x="1058" y="179"/>
                  <a:pt x="686" y="0"/>
                  <a:pt x="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"/>
          <p:cNvSpPr/>
          <p:nvPr/>
        </p:nvSpPr>
        <p:spPr>
          <a:xfrm>
            <a:off x="10764958" y="2657121"/>
            <a:ext cx="48789" cy="41884"/>
          </a:xfrm>
          <a:custGeom>
            <a:avLst/>
            <a:gdLst/>
            <a:ahLst/>
            <a:cxnLst/>
            <a:rect l="l" t="t" r="r" b="b"/>
            <a:pathLst>
              <a:path w="1173" h="1007" extrusionOk="0">
                <a:moveTo>
                  <a:pt x="607" y="1"/>
                </a:moveTo>
                <a:cubicBezTo>
                  <a:pt x="368" y="1"/>
                  <a:pt x="115" y="194"/>
                  <a:pt x="55" y="448"/>
                </a:cubicBezTo>
                <a:cubicBezTo>
                  <a:pt x="1" y="721"/>
                  <a:pt x="246" y="1006"/>
                  <a:pt x="529" y="1006"/>
                </a:cubicBezTo>
                <a:cubicBezTo>
                  <a:pt x="554" y="1006"/>
                  <a:pt x="580" y="1004"/>
                  <a:pt x="607" y="999"/>
                </a:cubicBezTo>
                <a:cubicBezTo>
                  <a:pt x="666" y="999"/>
                  <a:pt x="741" y="999"/>
                  <a:pt x="741" y="939"/>
                </a:cubicBezTo>
                <a:cubicBezTo>
                  <a:pt x="860" y="939"/>
                  <a:pt x="979" y="880"/>
                  <a:pt x="1039" y="820"/>
                </a:cubicBezTo>
                <a:cubicBezTo>
                  <a:pt x="1113" y="746"/>
                  <a:pt x="1173" y="626"/>
                  <a:pt x="1173" y="567"/>
                </a:cubicBezTo>
                <a:cubicBezTo>
                  <a:pt x="1173" y="448"/>
                  <a:pt x="1173" y="314"/>
                  <a:pt x="1039" y="254"/>
                </a:cubicBezTo>
                <a:cubicBezTo>
                  <a:pt x="979" y="135"/>
                  <a:pt x="919" y="75"/>
                  <a:pt x="800" y="75"/>
                </a:cubicBezTo>
                <a:cubicBezTo>
                  <a:pt x="741" y="75"/>
                  <a:pt x="666" y="75"/>
                  <a:pt x="6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"/>
          <p:cNvSpPr/>
          <p:nvPr/>
        </p:nvSpPr>
        <p:spPr>
          <a:xfrm>
            <a:off x="10751898" y="3910661"/>
            <a:ext cx="61849" cy="151233"/>
          </a:xfrm>
          <a:custGeom>
            <a:avLst/>
            <a:gdLst/>
            <a:ahLst/>
            <a:cxnLst/>
            <a:rect l="l" t="t" r="r" b="b"/>
            <a:pathLst>
              <a:path w="1487" h="3636" extrusionOk="0">
                <a:moveTo>
                  <a:pt x="717" y="1"/>
                </a:moveTo>
                <a:cubicBezTo>
                  <a:pt x="372" y="1"/>
                  <a:pt x="0" y="341"/>
                  <a:pt x="116" y="775"/>
                </a:cubicBezTo>
                <a:cubicBezTo>
                  <a:pt x="310" y="1341"/>
                  <a:pt x="369" y="1967"/>
                  <a:pt x="489" y="2518"/>
                </a:cubicBezTo>
                <a:cubicBezTo>
                  <a:pt x="548" y="2831"/>
                  <a:pt x="608" y="3084"/>
                  <a:pt x="801" y="3323"/>
                </a:cubicBezTo>
                <a:cubicBezTo>
                  <a:pt x="861" y="3457"/>
                  <a:pt x="980" y="3516"/>
                  <a:pt x="1055" y="3635"/>
                </a:cubicBezTo>
                <a:cubicBezTo>
                  <a:pt x="1114" y="3635"/>
                  <a:pt x="1114" y="3635"/>
                  <a:pt x="1114" y="3576"/>
                </a:cubicBezTo>
                <a:lnTo>
                  <a:pt x="1055" y="3576"/>
                </a:lnTo>
                <a:cubicBezTo>
                  <a:pt x="1114" y="3516"/>
                  <a:pt x="1233" y="3457"/>
                  <a:pt x="1293" y="3382"/>
                </a:cubicBezTo>
                <a:cubicBezTo>
                  <a:pt x="1353" y="3323"/>
                  <a:pt x="1353" y="3203"/>
                  <a:pt x="1353" y="3084"/>
                </a:cubicBezTo>
                <a:cubicBezTo>
                  <a:pt x="1487" y="2771"/>
                  <a:pt x="1427" y="2458"/>
                  <a:pt x="1427" y="2146"/>
                </a:cubicBezTo>
                <a:cubicBezTo>
                  <a:pt x="1427" y="1594"/>
                  <a:pt x="1353" y="909"/>
                  <a:pt x="1174" y="343"/>
                </a:cubicBezTo>
                <a:cubicBezTo>
                  <a:pt x="1085" y="101"/>
                  <a:pt x="905" y="1"/>
                  <a:pt x="7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"/>
          <p:cNvSpPr/>
          <p:nvPr/>
        </p:nvSpPr>
        <p:spPr>
          <a:xfrm>
            <a:off x="11004577" y="4753316"/>
            <a:ext cx="51451" cy="48997"/>
          </a:xfrm>
          <a:custGeom>
            <a:avLst/>
            <a:gdLst/>
            <a:ahLst/>
            <a:cxnLst/>
            <a:rect l="l" t="t" r="r" b="b"/>
            <a:pathLst>
              <a:path w="1237" h="1178" extrusionOk="0">
                <a:moveTo>
                  <a:pt x="566" y="1"/>
                </a:moveTo>
                <a:cubicBezTo>
                  <a:pt x="194" y="1"/>
                  <a:pt x="0" y="373"/>
                  <a:pt x="0" y="671"/>
                </a:cubicBezTo>
                <a:cubicBezTo>
                  <a:pt x="0" y="805"/>
                  <a:pt x="119" y="984"/>
                  <a:pt x="253" y="1043"/>
                </a:cubicBezTo>
                <a:cubicBezTo>
                  <a:pt x="373" y="1177"/>
                  <a:pt x="492" y="1177"/>
                  <a:pt x="685" y="1177"/>
                </a:cubicBezTo>
                <a:cubicBezTo>
                  <a:pt x="998" y="1177"/>
                  <a:pt x="1237" y="805"/>
                  <a:pt x="1237" y="492"/>
                </a:cubicBezTo>
                <a:cubicBezTo>
                  <a:pt x="1177" y="373"/>
                  <a:pt x="1117" y="179"/>
                  <a:pt x="998" y="120"/>
                </a:cubicBezTo>
                <a:cubicBezTo>
                  <a:pt x="864" y="1"/>
                  <a:pt x="685" y="1"/>
                  <a:pt x="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"/>
          <p:cNvSpPr/>
          <p:nvPr/>
        </p:nvSpPr>
        <p:spPr>
          <a:xfrm>
            <a:off x="10958077" y="2800243"/>
            <a:ext cx="201436" cy="352628"/>
          </a:xfrm>
          <a:custGeom>
            <a:avLst/>
            <a:gdLst/>
            <a:ahLst/>
            <a:cxnLst/>
            <a:rect l="l" t="t" r="r" b="b"/>
            <a:pathLst>
              <a:path w="4843" h="8478" extrusionOk="0">
                <a:moveTo>
                  <a:pt x="4190" y="1"/>
                </a:moveTo>
                <a:cubicBezTo>
                  <a:pt x="3999" y="1"/>
                  <a:pt x="3787" y="128"/>
                  <a:pt x="3725" y="359"/>
                </a:cubicBezTo>
                <a:cubicBezTo>
                  <a:pt x="3666" y="597"/>
                  <a:pt x="3606" y="850"/>
                  <a:pt x="3546" y="1163"/>
                </a:cubicBezTo>
                <a:lnTo>
                  <a:pt x="3472" y="1163"/>
                </a:lnTo>
                <a:cubicBezTo>
                  <a:pt x="2727" y="3204"/>
                  <a:pt x="254" y="5066"/>
                  <a:pt x="120" y="7301"/>
                </a:cubicBezTo>
                <a:cubicBezTo>
                  <a:pt x="1" y="7495"/>
                  <a:pt x="60" y="7673"/>
                  <a:pt x="195" y="7807"/>
                </a:cubicBezTo>
                <a:lnTo>
                  <a:pt x="195" y="8046"/>
                </a:lnTo>
                <a:cubicBezTo>
                  <a:pt x="254" y="8299"/>
                  <a:pt x="433" y="8478"/>
                  <a:pt x="746" y="8478"/>
                </a:cubicBezTo>
                <a:cubicBezTo>
                  <a:pt x="4411" y="7927"/>
                  <a:pt x="4843" y="3264"/>
                  <a:pt x="4530" y="359"/>
                </a:cubicBezTo>
                <a:cubicBezTo>
                  <a:pt x="4530" y="113"/>
                  <a:pt x="4369" y="1"/>
                  <a:pt x="41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2"/>
          <p:cNvSpPr/>
          <p:nvPr/>
        </p:nvSpPr>
        <p:spPr>
          <a:xfrm>
            <a:off x="11102447" y="2649675"/>
            <a:ext cx="36603" cy="28575"/>
          </a:xfrm>
          <a:custGeom>
            <a:avLst/>
            <a:gdLst/>
            <a:ahLst/>
            <a:cxnLst/>
            <a:rect l="l" t="t" r="r" b="b"/>
            <a:pathLst>
              <a:path w="880" h="687" extrusionOk="0">
                <a:moveTo>
                  <a:pt x="448" y="1"/>
                </a:moveTo>
                <a:cubicBezTo>
                  <a:pt x="1" y="1"/>
                  <a:pt x="75" y="686"/>
                  <a:pt x="507" y="686"/>
                </a:cubicBezTo>
                <a:cubicBezTo>
                  <a:pt x="880" y="686"/>
                  <a:pt x="820" y="1"/>
                  <a:pt x="4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2"/>
          <p:cNvSpPr/>
          <p:nvPr/>
        </p:nvSpPr>
        <p:spPr>
          <a:xfrm>
            <a:off x="10180763" y="1059354"/>
            <a:ext cx="52075" cy="64844"/>
          </a:xfrm>
          <a:custGeom>
            <a:avLst/>
            <a:gdLst/>
            <a:ahLst/>
            <a:cxnLst/>
            <a:rect l="l" t="t" r="r" b="b"/>
            <a:pathLst>
              <a:path w="1252" h="1559" extrusionOk="0">
                <a:moveTo>
                  <a:pt x="660" y="0"/>
                </a:moveTo>
                <a:cubicBezTo>
                  <a:pt x="628" y="0"/>
                  <a:pt x="597" y="3"/>
                  <a:pt x="566" y="9"/>
                </a:cubicBezTo>
                <a:cubicBezTo>
                  <a:pt x="373" y="9"/>
                  <a:pt x="254" y="128"/>
                  <a:pt x="134" y="262"/>
                </a:cubicBezTo>
                <a:cubicBezTo>
                  <a:pt x="0" y="381"/>
                  <a:pt x="0" y="501"/>
                  <a:pt x="0" y="694"/>
                </a:cubicBezTo>
                <a:lnTo>
                  <a:pt x="0" y="1007"/>
                </a:lnTo>
                <a:cubicBezTo>
                  <a:pt x="0" y="1126"/>
                  <a:pt x="134" y="1320"/>
                  <a:pt x="254" y="1439"/>
                </a:cubicBezTo>
                <a:cubicBezTo>
                  <a:pt x="373" y="1499"/>
                  <a:pt x="566" y="1558"/>
                  <a:pt x="686" y="1558"/>
                </a:cubicBezTo>
                <a:cubicBezTo>
                  <a:pt x="879" y="1499"/>
                  <a:pt x="1058" y="1439"/>
                  <a:pt x="1118" y="1320"/>
                </a:cubicBezTo>
                <a:cubicBezTo>
                  <a:pt x="1252" y="1186"/>
                  <a:pt x="1252" y="1007"/>
                  <a:pt x="1252" y="813"/>
                </a:cubicBezTo>
                <a:lnTo>
                  <a:pt x="1252" y="575"/>
                </a:lnTo>
                <a:cubicBezTo>
                  <a:pt x="1252" y="239"/>
                  <a:pt x="949" y="0"/>
                  <a:pt x="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2"/>
          <p:cNvSpPr/>
          <p:nvPr/>
        </p:nvSpPr>
        <p:spPr>
          <a:xfrm>
            <a:off x="10335964" y="1059765"/>
            <a:ext cx="22960" cy="22544"/>
          </a:xfrm>
          <a:custGeom>
            <a:avLst/>
            <a:gdLst/>
            <a:ahLst/>
            <a:cxnLst/>
            <a:rect l="l" t="t" r="r" b="b"/>
            <a:pathLst>
              <a:path w="552" h="542" extrusionOk="0">
                <a:moveTo>
                  <a:pt x="282" y="1"/>
                </a:moveTo>
                <a:cubicBezTo>
                  <a:pt x="250" y="1"/>
                  <a:pt x="217" y="15"/>
                  <a:pt x="179" y="45"/>
                </a:cubicBezTo>
                <a:cubicBezTo>
                  <a:pt x="162" y="28"/>
                  <a:pt x="139" y="21"/>
                  <a:pt x="116" y="21"/>
                </a:cubicBezTo>
                <a:cubicBezTo>
                  <a:pt x="60" y="21"/>
                  <a:pt x="1" y="63"/>
                  <a:pt x="1" y="105"/>
                </a:cubicBezTo>
                <a:lnTo>
                  <a:pt x="1" y="299"/>
                </a:lnTo>
                <a:cubicBezTo>
                  <a:pt x="35" y="438"/>
                  <a:pt x="177" y="541"/>
                  <a:pt x="312" y="541"/>
                </a:cubicBezTo>
                <a:cubicBezTo>
                  <a:pt x="409" y="541"/>
                  <a:pt x="502" y="488"/>
                  <a:pt x="552" y="358"/>
                </a:cubicBezTo>
                <a:lnTo>
                  <a:pt x="552" y="164"/>
                </a:lnTo>
                <a:cubicBezTo>
                  <a:pt x="492" y="105"/>
                  <a:pt x="492" y="45"/>
                  <a:pt x="373" y="45"/>
                </a:cubicBezTo>
                <a:cubicBezTo>
                  <a:pt x="343" y="15"/>
                  <a:pt x="314" y="1"/>
                  <a:pt x="2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2"/>
          <p:cNvSpPr/>
          <p:nvPr/>
        </p:nvSpPr>
        <p:spPr>
          <a:xfrm>
            <a:off x="1919149" y="1782204"/>
            <a:ext cx="58896" cy="51451"/>
          </a:xfrm>
          <a:custGeom>
            <a:avLst/>
            <a:gdLst/>
            <a:ahLst/>
            <a:cxnLst/>
            <a:rect l="l" t="t" r="r" b="b"/>
            <a:pathLst>
              <a:path w="1416" h="1237" extrusionOk="0">
                <a:moveTo>
                  <a:pt x="551" y="0"/>
                </a:moveTo>
                <a:cubicBezTo>
                  <a:pt x="179" y="0"/>
                  <a:pt x="0" y="373"/>
                  <a:pt x="0" y="686"/>
                </a:cubicBezTo>
                <a:cubicBezTo>
                  <a:pt x="0" y="865"/>
                  <a:pt x="119" y="999"/>
                  <a:pt x="239" y="1118"/>
                </a:cubicBezTo>
                <a:cubicBezTo>
                  <a:pt x="373" y="1177"/>
                  <a:pt x="492" y="1237"/>
                  <a:pt x="611" y="1237"/>
                </a:cubicBezTo>
                <a:lnTo>
                  <a:pt x="671" y="1237"/>
                </a:lnTo>
                <a:cubicBezTo>
                  <a:pt x="924" y="1237"/>
                  <a:pt x="1177" y="1118"/>
                  <a:pt x="1296" y="865"/>
                </a:cubicBezTo>
                <a:cubicBezTo>
                  <a:pt x="1415" y="626"/>
                  <a:pt x="1296" y="179"/>
                  <a:pt x="924" y="60"/>
                </a:cubicBezTo>
                <a:cubicBezTo>
                  <a:pt x="805" y="0"/>
                  <a:pt x="671" y="0"/>
                  <a:pt x="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"/>
          <p:cNvSpPr/>
          <p:nvPr/>
        </p:nvSpPr>
        <p:spPr>
          <a:xfrm>
            <a:off x="1944522" y="1833614"/>
            <a:ext cx="2537" cy="41"/>
          </a:xfrm>
          <a:custGeom>
            <a:avLst/>
            <a:gdLst/>
            <a:ahLst/>
            <a:cxnLst/>
            <a:rect l="l" t="t" r="r" b="b"/>
            <a:pathLst>
              <a:path w="61" h="1" extrusionOk="0">
                <a:moveTo>
                  <a:pt x="1" y="1"/>
                </a:moveTo>
                <a:lnTo>
                  <a:pt x="1" y="1"/>
                </a:lnTo>
                <a:lnTo>
                  <a:pt x="6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"/>
          <p:cNvSpPr/>
          <p:nvPr/>
        </p:nvSpPr>
        <p:spPr>
          <a:xfrm>
            <a:off x="1944522" y="1833614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"/>
          <p:cNvSpPr/>
          <p:nvPr/>
        </p:nvSpPr>
        <p:spPr>
          <a:xfrm>
            <a:off x="2102216" y="1835528"/>
            <a:ext cx="56443" cy="52657"/>
          </a:xfrm>
          <a:custGeom>
            <a:avLst/>
            <a:gdLst/>
            <a:ahLst/>
            <a:cxnLst/>
            <a:rect l="l" t="t" r="r" b="b"/>
            <a:pathLst>
              <a:path w="1357" h="1266" extrusionOk="0">
                <a:moveTo>
                  <a:pt x="605" y="1"/>
                </a:moveTo>
                <a:cubicBezTo>
                  <a:pt x="359" y="1"/>
                  <a:pt x="170" y="135"/>
                  <a:pt x="120" y="387"/>
                </a:cubicBezTo>
                <a:cubicBezTo>
                  <a:pt x="61" y="462"/>
                  <a:pt x="61" y="521"/>
                  <a:pt x="61" y="521"/>
                </a:cubicBezTo>
                <a:lnTo>
                  <a:pt x="61" y="581"/>
                </a:lnTo>
                <a:cubicBezTo>
                  <a:pt x="1" y="1013"/>
                  <a:pt x="373" y="1266"/>
                  <a:pt x="746" y="1266"/>
                </a:cubicBezTo>
                <a:lnTo>
                  <a:pt x="865" y="1266"/>
                </a:lnTo>
                <a:lnTo>
                  <a:pt x="925" y="1206"/>
                </a:lnTo>
                <a:lnTo>
                  <a:pt x="984" y="1206"/>
                </a:lnTo>
                <a:cubicBezTo>
                  <a:pt x="1237" y="1072"/>
                  <a:pt x="1357" y="894"/>
                  <a:pt x="1297" y="581"/>
                </a:cubicBezTo>
                <a:lnTo>
                  <a:pt x="1297" y="521"/>
                </a:lnTo>
                <a:cubicBezTo>
                  <a:pt x="1297" y="149"/>
                  <a:pt x="984" y="15"/>
                  <a:pt x="746" y="15"/>
                </a:cubicBezTo>
                <a:cubicBezTo>
                  <a:pt x="697" y="5"/>
                  <a:pt x="650" y="1"/>
                  <a:pt x="6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"/>
          <p:cNvSpPr/>
          <p:nvPr/>
        </p:nvSpPr>
        <p:spPr>
          <a:xfrm>
            <a:off x="1277835" y="4503241"/>
            <a:ext cx="191579" cy="90881"/>
          </a:xfrm>
          <a:custGeom>
            <a:avLst/>
            <a:gdLst/>
            <a:ahLst/>
            <a:cxnLst/>
            <a:rect l="l" t="t" r="r" b="b"/>
            <a:pathLst>
              <a:path w="4606" h="2185" extrusionOk="0">
                <a:moveTo>
                  <a:pt x="3746" y="0"/>
                </a:moveTo>
                <a:cubicBezTo>
                  <a:pt x="3631" y="0"/>
                  <a:pt x="3515" y="39"/>
                  <a:pt x="3412" y="129"/>
                </a:cubicBezTo>
                <a:cubicBezTo>
                  <a:pt x="2920" y="502"/>
                  <a:pt x="2414" y="755"/>
                  <a:pt x="1803" y="934"/>
                </a:cubicBezTo>
                <a:cubicBezTo>
                  <a:pt x="1237" y="1128"/>
                  <a:pt x="686" y="1187"/>
                  <a:pt x="179" y="1560"/>
                </a:cubicBezTo>
                <a:cubicBezTo>
                  <a:pt x="0" y="1679"/>
                  <a:pt x="60" y="1932"/>
                  <a:pt x="179" y="1992"/>
                </a:cubicBezTo>
                <a:cubicBezTo>
                  <a:pt x="530" y="2123"/>
                  <a:pt x="919" y="2184"/>
                  <a:pt x="1319" y="2184"/>
                </a:cubicBezTo>
                <a:cubicBezTo>
                  <a:pt x="2414" y="2184"/>
                  <a:pt x="3583" y="1725"/>
                  <a:pt x="4216" y="993"/>
                </a:cubicBezTo>
                <a:cubicBezTo>
                  <a:pt x="4605" y="557"/>
                  <a:pt x="4183" y="0"/>
                  <a:pt x="3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"/>
          <p:cNvSpPr/>
          <p:nvPr/>
        </p:nvSpPr>
        <p:spPr>
          <a:xfrm>
            <a:off x="10873144" y="3447186"/>
            <a:ext cx="234961" cy="195780"/>
          </a:xfrm>
          <a:custGeom>
            <a:avLst/>
            <a:gdLst/>
            <a:ahLst/>
            <a:cxnLst/>
            <a:rect l="l" t="t" r="r" b="b"/>
            <a:pathLst>
              <a:path w="5649" h="4707" extrusionOk="0">
                <a:moveTo>
                  <a:pt x="5142" y="0"/>
                </a:moveTo>
                <a:cubicBezTo>
                  <a:pt x="4590" y="879"/>
                  <a:pt x="4099" y="1624"/>
                  <a:pt x="3279" y="2309"/>
                </a:cubicBezTo>
                <a:cubicBezTo>
                  <a:pt x="2475" y="2980"/>
                  <a:pt x="1492" y="3426"/>
                  <a:pt x="553" y="3799"/>
                </a:cubicBezTo>
                <a:cubicBezTo>
                  <a:pt x="1" y="3957"/>
                  <a:pt x="330" y="4706"/>
                  <a:pt x="794" y="4706"/>
                </a:cubicBezTo>
                <a:cubicBezTo>
                  <a:pt x="856" y="4706"/>
                  <a:pt x="920" y="4693"/>
                  <a:pt x="985" y="4663"/>
                </a:cubicBezTo>
                <a:cubicBezTo>
                  <a:pt x="2669" y="3978"/>
                  <a:pt x="5648" y="2175"/>
                  <a:pt x="52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"/>
          <p:cNvSpPr/>
          <p:nvPr/>
        </p:nvSpPr>
        <p:spPr>
          <a:xfrm>
            <a:off x="11079528" y="4840745"/>
            <a:ext cx="62016" cy="61308"/>
          </a:xfrm>
          <a:custGeom>
            <a:avLst/>
            <a:gdLst/>
            <a:ahLst/>
            <a:cxnLst/>
            <a:rect l="l" t="t" r="r" b="b"/>
            <a:pathLst>
              <a:path w="1491" h="1474" extrusionOk="0">
                <a:moveTo>
                  <a:pt x="865" y="0"/>
                </a:moveTo>
                <a:cubicBezTo>
                  <a:pt x="720" y="0"/>
                  <a:pt x="571" y="48"/>
                  <a:pt x="433" y="133"/>
                </a:cubicBezTo>
                <a:cubicBezTo>
                  <a:pt x="314" y="252"/>
                  <a:pt x="180" y="431"/>
                  <a:pt x="120" y="565"/>
                </a:cubicBezTo>
                <a:cubicBezTo>
                  <a:pt x="1" y="938"/>
                  <a:pt x="120" y="1310"/>
                  <a:pt x="492" y="1429"/>
                </a:cubicBezTo>
                <a:cubicBezTo>
                  <a:pt x="555" y="1459"/>
                  <a:pt x="629" y="1474"/>
                  <a:pt x="706" y="1474"/>
                </a:cubicBezTo>
                <a:cubicBezTo>
                  <a:pt x="941" y="1474"/>
                  <a:pt x="1207" y="1337"/>
                  <a:pt x="1297" y="1057"/>
                </a:cubicBezTo>
                <a:cubicBezTo>
                  <a:pt x="1491" y="804"/>
                  <a:pt x="1491" y="506"/>
                  <a:pt x="1371" y="252"/>
                </a:cubicBezTo>
                <a:cubicBezTo>
                  <a:pt x="1230" y="77"/>
                  <a:pt x="1051" y="0"/>
                  <a:pt x="8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2"/>
          <p:cNvSpPr/>
          <p:nvPr/>
        </p:nvSpPr>
        <p:spPr>
          <a:xfrm>
            <a:off x="10831674" y="5582421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2"/>
          <p:cNvSpPr/>
          <p:nvPr/>
        </p:nvSpPr>
        <p:spPr>
          <a:xfrm>
            <a:off x="10823648" y="5584917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2"/>
          <p:cNvSpPr/>
          <p:nvPr/>
        </p:nvSpPr>
        <p:spPr>
          <a:xfrm>
            <a:off x="3356365" y="5964539"/>
            <a:ext cx="67256" cy="62224"/>
          </a:xfrm>
          <a:custGeom>
            <a:avLst/>
            <a:gdLst/>
            <a:ahLst/>
            <a:cxnLst/>
            <a:rect l="l" t="t" r="r" b="b"/>
            <a:pathLst>
              <a:path w="1617" h="1496" extrusionOk="0">
                <a:moveTo>
                  <a:pt x="1161" y="1"/>
                </a:moveTo>
                <a:cubicBezTo>
                  <a:pt x="1107" y="1"/>
                  <a:pt x="1052" y="20"/>
                  <a:pt x="999" y="65"/>
                </a:cubicBezTo>
                <a:cubicBezTo>
                  <a:pt x="746" y="318"/>
                  <a:pt x="552" y="557"/>
                  <a:pt x="314" y="810"/>
                </a:cubicBezTo>
                <a:cubicBezTo>
                  <a:pt x="180" y="1004"/>
                  <a:pt x="1" y="1242"/>
                  <a:pt x="1" y="1495"/>
                </a:cubicBezTo>
                <a:lnTo>
                  <a:pt x="60" y="1495"/>
                </a:lnTo>
                <a:cubicBezTo>
                  <a:pt x="254" y="1376"/>
                  <a:pt x="373" y="1182"/>
                  <a:pt x="552" y="1063"/>
                </a:cubicBezTo>
                <a:cubicBezTo>
                  <a:pt x="805" y="870"/>
                  <a:pt x="1118" y="750"/>
                  <a:pt x="1371" y="557"/>
                </a:cubicBezTo>
                <a:cubicBezTo>
                  <a:pt x="1616" y="410"/>
                  <a:pt x="1408" y="1"/>
                  <a:pt x="11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"/>
          <p:cNvSpPr/>
          <p:nvPr/>
        </p:nvSpPr>
        <p:spPr>
          <a:xfrm>
            <a:off x="1295803" y="4650937"/>
            <a:ext cx="141916" cy="41136"/>
          </a:xfrm>
          <a:custGeom>
            <a:avLst/>
            <a:gdLst/>
            <a:ahLst/>
            <a:cxnLst/>
            <a:rect l="l" t="t" r="r" b="b"/>
            <a:pathLst>
              <a:path w="3412" h="989" extrusionOk="0">
                <a:moveTo>
                  <a:pt x="2320" y="1"/>
                </a:moveTo>
                <a:cubicBezTo>
                  <a:pt x="1914" y="1"/>
                  <a:pt x="1467" y="88"/>
                  <a:pt x="1118" y="184"/>
                </a:cubicBezTo>
                <a:cubicBezTo>
                  <a:pt x="864" y="243"/>
                  <a:pt x="626" y="303"/>
                  <a:pt x="432" y="362"/>
                </a:cubicBezTo>
                <a:cubicBezTo>
                  <a:pt x="254" y="482"/>
                  <a:pt x="179" y="675"/>
                  <a:pt x="0" y="794"/>
                </a:cubicBezTo>
                <a:cubicBezTo>
                  <a:pt x="36" y="783"/>
                  <a:pt x="73" y="778"/>
                  <a:pt x="109" y="778"/>
                </a:cubicBezTo>
                <a:cubicBezTo>
                  <a:pt x="256" y="778"/>
                  <a:pt x="409" y="854"/>
                  <a:pt x="552" y="854"/>
                </a:cubicBezTo>
                <a:lnTo>
                  <a:pt x="1237" y="854"/>
                </a:lnTo>
                <a:cubicBezTo>
                  <a:pt x="1743" y="854"/>
                  <a:pt x="2235" y="988"/>
                  <a:pt x="2667" y="988"/>
                </a:cubicBezTo>
                <a:cubicBezTo>
                  <a:pt x="3293" y="988"/>
                  <a:pt x="3412" y="184"/>
                  <a:pt x="2786" y="50"/>
                </a:cubicBezTo>
                <a:cubicBezTo>
                  <a:pt x="2644" y="15"/>
                  <a:pt x="2486" y="1"/>
                  <a:pt x="23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"/>
          <p:cNvSpPr/>
          <p:nvPr/>
        </p:nvSpPr>
        <p:spPr>
          <a:xfrm>
            <a:off x="1435473" y="2495488"/>
            <a:ext cx="152232" cy="55069"/>
          </a:xfrm>
          <a:custGeom>
            <a:avLst/>
            <a:gdLst/>
            <a:ahLst/>
            <a:cxnLst/>
            <a:rect l="l" t="t" r="r" b="b"/>
            <a:pathLst>
              <a:path w="3660" h="1324" extrusionOk="0">
                <a:moveTo>
                  <a:pt x="2230" y="0"/>
                </a:moveTo>
                <a:cubicBezTo>
                  <a:pt x="1627" y="0"/>
                  <a:pt x="1002" y="151"/>
                  <a:pt x="486" y="356"/>
                </a:cubicBezTo>
                <a:cubicBezTo>
                  <a:pt x="0" y="579"/>
                  <a:pt x="278" y="1323"/>
                  <a:pt x="687" y="1323"/>
                </a:cubicBezTo>
                <a:cubicBezTo>
                  <a:pt x="743" y="1323"/>
                  <a:pt x="800" y="1310"/>
                  <a:pt x="858" y="1280"/>
                </a:cubicBezTo>
                <a:cubicBezTo>
                  <a:pt x="1737" y="788"/>
                  <a:pt x="2661" y="669"/>
                  <a:pt x="3600" y="416"/>
                </a:cubicBezTo>
                <a:cubicBezTo>
                  <a:pt x="3600" y="416"/>
                  <a:pt x="3659" y="356"/>
                  <a:pt x="3600" y="356"/>
                </a:cubicBezTo>
                <a:cubicBezTo>
                  <a:pt x="3204" y="101"/>
                  <a:pt x="2724" y="0"/>
                  <a:pt x="2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"/>
          <p:cNvSpPr/>
          <p:nvPr/>
        </p:nvSpPr>
        <p:spPr>
          <a:xfrm>
            <a:off x="1650207" y="1814272"/>
            <a:ext cx="214123" cy="174525"/>
          </a:xfrm>
          <a:custGeom>
            <a:avLst/>
            <a:gdLst/>
            <a:ahLst/>
            <a:cxnLst/>
            <a:rect l="l" t="t" r="r" b="b"/>
            <a:pathLst>
              <a:path w="5148" h="4196" extrusionOk="0">
                <a:moveTo>
                  <a:pt x="4293" y="0"/>
                </a:moveTo>
                <a:cubicBezTo>
                  <a:pt x="4141" y="0"/>
                  <a:pt x="3986" y="67"/>
                  <a:pt x="3859" y="228"/>
                </a:cubicBezTo>
                <a:cubicBezTo>
                  <a:pt x="3293" y="973"/>
                  <a:pt x="2667" y="1643"/>
                  <a:pt x="1997" y="2328"/>
                </a:cubicBezTo>
                <a:cubicBezTo>
                  <a:pt x="1371" y="3013"/>
                  <a:pt x="686" y="3580"/>
                  <a:pt x="1" y="4190"/>
                </a:cubicBezTo>
                <a:cubicBezTo>
                  <a:pt x="45" y="4194"/>
                  <a:pt x="90" y="4195"/>
                  <a:pt x="135" y="4195"/>
                </a:cubicBezTo>
                <a:cubicBezTo>
                  <a:pt x="888" y="4195"/>
                  <a:pt x="1588" y="3734"/>
                  <a:pt x="2235" y="3326"/>
                </a:cubicBezTo>
                <a:cubicBezTo>
                  <a:pt x="3174" y="2641"/>
                  <a:pt x="3978" y="1777"/>
                  <a:pt x="4783" y="973"/>
                </a:cubicBezTo>
                <a:cubicBezTo>
                  <a:pt x="5148" y="552"/>
                  <a:pt x="4732" y="0"/>
                  <a:pt x="42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"/>
          <p:cNvSpPr/>
          <p:nvPr/>
        </p:nvSpPr>
        <p:spPr>
          <a:xfrm>
            <a:off x="11100991" y="1104940"/>
            <a:ext cx="56027" cy="129272"/>
          </a:xfrm>
          <a:custGeom>
            <a:avLst/>
            <a:gdLst/>
            <a:ahLst/>
            <a:cxnLst/>
            <a:rect l="l" t="t" r="r" b="b"/>
            <a:pathLst>
              <a:path w="1347" h="3108" extrusionOk="0">
                <a:moveTo>
                  <a:pt x="670" y="1"/>
                </a:moveTo>
                <a:cubicBezTo>
                  <a:pt x="348" y="1"/>
                  <a:pt x="0" y="264"/>
                  <a:pt x="36" y="641"/>
                </a:cubicBezTo>
                <a:lnTo>
                  <a:pt x="36" y="1014"/>
                </a:lnTo>
                <a:cubicBezTo>
                  <a:pt x="110" y="1326"/>
                  <a:pt x="170" y="1639"/>
                  <a:pt x="170" y="1937"/>
                </a:cubicBezTo>
                <a:cubicBezTo>
                  <a:pt x="223" y="2161"/>
                  <a:pt x="369" y="3107"/>
                  <a:pt x="752" y="3107"/>
                </a:cubicBezTo>
                <a:cubicBezTo>
                  <a:pt x="802" y="3107"/>
                  <a:pt x="856" y="3091"/>
                  <a:pt x="915" y="3055"/>
                </a:cubicBezTo>
                <a:cubicBezTo>
                  <a:pt x="1347" y="2816"/>
                  <a:pt x="1228" y="2071"/>
                  <a:pt x="1287" y="1639"/>
                </a:cubicBezTo>
                <a:cubicBezTo>
                  <a:pt x="1287" y="1192"/>
                  <a:pt x="1347" y="760"/>
                  <a:pt x="1153" y="388"/>
                </a:cubicBezTo>
                <a:cubicBezTo>
                  <a:pt x="1082" y="115"/>
                  <a:pt x="882" y="1"/>
                  <a:pt x="6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"/>
          <p:cNvSpPr/>
          <p:nvPr/>
        </p:nvSpPr>
        <p:spPr>
          <a:xfrm>
            <a:off x="11154522" y="1172237"/>
            <a:ext cx="62597" cy="116795"/>
          </a:xfrm>
          <a:custGeom>
            <a:avLst/>
            <a:gdLst/>
            <a:ahLst/>
            <a:cxnLst/>
            <a:rect l="l" t="t" r="r" b="b"/>
            <a:pathLst>
              <a:path w="1505" h="2808" extrusionOk="0">
                <a:moveTo>
                  <a:pt x="698" y="0"/>
                </a:moveTo>
                <a:cubicBezTo>
                  <a:pt x="506" y="0"/>
                  <a:pt x="324" y="94"/>
                  <a:pt x="239" y="319"/>
                </a:cubicBezTo>
                <a:cubicBezTo>
                  <a:pt x="120" y="826"/>
                  <a:pt x="60" y="1258"/>
                  <a:pt x="0" y="1690"/>
                </a:cubicBezTo>
                <a:lnTo>
                  <a:pt x="0" y="2375"/>
                </a:lnTo>
                <a:cubicBezTo>
                  <a:pt x="0" y="2435"/>
                  <a:pt x="0" y="2494"/>
                  <a:pt x="60" y="2628"/>
                </a:cubicBezTo>
                <a:cubicBezTo>
                  <a:pt x="60" y="2628"/>
                  <a:pt x="60" y="2688"/>
                  <a:pt x="120" y="2688"/>
                </a:cubicBezTo>
                <a:cubicBezTo>
                  <a:pt x="120" y="2748"/>
                  <a:pt x="120" y="2748"/>
                  <a:pt x="179" y="2748"/>
                </a:cubicBezTo>
                <a:cubicBezTo>
                  <a:pt x="179" y="2807"/>
                  <a:pt x="179" y="2807"/>
                  <a:pt x="239" y="2807"/>
                </a:cubicBezTo>
                <a:cubicBezTo>
                  <a:pt x="313" y="2748"/>
                  <a:pt x="373" y="2748"/>
                  <a:pt x="492" y="2628"/>
                </a:cubicBezTo>
                <a:cubicBezTo>
                  <a:pt x="611" y="2494"/>
                  <a:pt x="686" y="2315"/>
                  <a:pt x="745" y="2122"/>
                </a:cubicBezTo>
                <a:cubicBezTo>
                  <a:pt x="924" y="1690"/>
                  <a:pt x="1118" y="1258"/>
                  <a:pt x="1296" y="826"/>
                </a:cubicBezTo>
                <a:cubicBezTo>
                  <a:pt x="1504" y="370"/>
                  <a:pt x="1080" y="0"/>
                  <a:pt x="6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"/>
          <p:cNvSpPr/>
          <p:nvPr/>
        </p:nvSpPr>
        <p:spPr>
          <a:xfrm>
            <a:off x="11117960" y="2365883"/>
            <a:ext cx="62016" cy="203392"/>
          </a:xfrm>
          <a:custGeom>
            <a:avLst/>
            <a:gdLst/>
            <a:ahLst/>
            <a:cxnLst/>
            <a:rect l="l" t="t" r="r" b="b"/>
            <a:pathLst>
              <a:path w="1491" h="4890" extrusionOk="0">
                <a:moveTo>
                  <a:pt x="1371" y="1"/>
                </a:moveTo>
                <a:cubicBezTo>
                  <a:pt x="626" y="180"/>
                  <a:pt x="507" y="746"/>
                  <a:pt x="313" y="1416"/>
                </a:cubicBezTo>
                <a:cubicBezTo>
                  <a:pt x="134" y="2355"/>
                  <a:pt x="0" y="3785"/>
                  <a:pt x="447" y="4589"/>
                </a:cubicBezTo>
                <a:cubicBezTo>
                  <a:pt x="569" y="4790"/>
                  <a:pt x="765" y="4889"/>
                  <a:pt x="955" y="4889"/>
                </a:cubicBezTo>
                <a:cubicBezTo>
                  <a:pt x="1230" y="4889"/>
                  <a:pt x="1490" y="4682"/>
                  <a:pt x="1490" y="4277"/>
                </a:cubicBezTo>
                <a:cubicBezTo>
                  <a:pt x="1490" y="3532"/>
                  <a:pt x="1192" y="2727"/>
                  <a:pt x="1192" y="1923"/>
                </a:cubicBezTo>
                <a:cubicBezTo>
                  <a:pt x="1192" y="1550"/>
                  <a:pt x="1252" y="1118"/>
                  <a:pt x="1311" y="746"/>
                </a:cubicBezTo>
                <a:cubicBezTo>
                  <a:pt x="1371" y="552"/>
                  <a:pt x="1371" y="239"/>
                  <a:pt x="1431" y="61"/>
                </a:cubicBezTo>
                <a:cubicBezTo>
                  <a:pt x="1431" y="1"/>
                  <a:pt x="1371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"/>
          <p:cNvSpPr/>
          <p:nvPr/>
        </p:nvSpPr>
        <p:spPr>
          <a:xfrm>
            <a:off x="10647035" y="1022477"/>
            <a:ext cx="158429" cy="215787"/>
          </a:xfrm>
          <a:custGeom>
            <a:avLst/>
            <a:gdLst/>
            <a:ahLst/>
            <a:cxnLst/>
            <a:rect l="l" t="t" r="r" b="b"/>
            <a:pathLst>
              <a:path w="3809" h="5188" extrusionOk="0">
                <a:moveTo>
                  <a:pt x="864" y="0"/>
                </a:moveTo>
                <a:cubicBezTo>
                  <a:pt x="0" y="1728"/>
                  <a:pt x="998" y="4023"/>
                  <a:pt x="2548" y="5080"/>
                </a:cubicBezTo>
                <a:cubicBezTo>
                  <a:pt x="2657" y="5156"/>
                  <a:pt x="2769" y="5188"/>
                  <a:pt x="2878" y="5188"/>
                </a:cubicBezTo>
                <a:cubicBezTo>
                  <a:pt x="3391" y="5188"/>
                  <a:pt x="3809" y="4464"/>
                  <a:pt x="3292" y="4157"/>
                </a:cubicBezTo>
                <a:cubicBezTo>
                  <a:pt x="1609" y="3158"/>
                  <a:pt x="1683" y="1550"/>
                  <a:pt x="8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"/>
          <p:cNvSpPr/>
          <p:nvPr/>
        </p:nvSpPr>
        <p:spPr>
          <a:xfrm>
            <a:off x="10780265" y="6343954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"/>
          <p:cNvSpPr/>
          <p:nvPr/>
        </p:nvSpPr>
        <p:spPr>
          <a:xfrm>
            <a:off x="10829789" y="5392327"/>
            <a:ext cx="57067" cy="66175"/>
          </a:xfrm>
          <a:custGeom>
            <a:avLst/>
            <a:gdLst/>
            <a:ahLst/>
            <a:cxnLst/>
            <a:rect l="l" t="t" r="r" b="b"/>
            <a:pathLst>
              <a:path w="1372" h="1591" extrusionOk="0">
                <a:moveTo>
                  <a:pt x="699" y="0"/>
                </a:moveTo>
                <a:cubicBezTo>
                  <a:pt x="519" y="0"/>
                  <a:pt x="355" y="82"/>
                  <a:pt x="254" y="225"/>
                </a:cubicBezTo>
                <a:cubicBezTo>
                  <a:pt x="60" y="464"/>
                  <a:pt x="1" y="777"/>
                  <a:pt x="60" y="1030"/>
                </a:cubicBezTo>
                <a:cubicBezTo>
                  <a:pt x="60" y="1343"/>
                  <a:pt x="314" y="1521"/>
                  <a:pt x="567" y="1581"/>
                </a:cubicBezTo>
                <a:cubicBezTo>
                  <a:pt x="599" y="1587"/>
                  <a:pt x="632" y="1590"/>
                  <a:pt x="664" y="1590"/>
                </a:cubicBezTo>
                <a:cubicBezTo>
                  <a:pt x="939" y="1590"/>
                  <a:pt x="1186" y="1370"/>
                  <a:pt x="1252" y="1089"/>
                </a:cubicBezTo>
                <a:lnTo>
                  <a:pt x="1252" y="896"/>
                </a:lnTo>
                <a:lnTo>
                  <a:pt x="1312" y="836"/>
                </a:lnTo>
                <a:cubicBezTo>
                  <a:pt x="1312" y="777"/>
                  <a:pt x="1371" y="657"/>
                  <a:pt x="1312" y="523"/>
                </a:cubicBezTo>
                <a:cubicBezTo>
                  <a:pt x="1312" y="404"/>
                  <a:pt x="1252" y="225"/>
                  <a:pt x="1118" y="151"/>
                </a:cubicBezTo>
                <a:cubicBezTo>
                  <a:pt x="983" y="48"/>
                  <a:pt x="836" y="0"/>
                  <a:pt x="6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"/>
          <p:cNvSpPr/>
          <p:nvPr/>
        </p:nvSpPr>
        <p:spPr>
          <a:xfrm>
            <a:off x="4385007" y="6106997"/>
            <a:ext cx="190456" cy="280505"/>
          </a:xfrm>
          <a:custGeom>
            <a:avLst/>
            <a:gdLst/>
            <a:ahLst/>
            <a:cxnLst/>
            <a:rect l="l" t="t" r="r" b="b"/>
            <a:pathLst>
              <a:path w="4579" h="6744" extrusionOk="0">
                <a:moveTo>
                  <a:pt x="735" y="0"/>
                </a:moveTo>
                <a:cubicBezTo>
                  <a:pt x="384" y="0"/>
                  <a:pt x="1" y="307"/>
                  <a:pt x="150" y="737"/>
                </a:cubicBezTo>
                <a:cubicBezTo>
                  <a:pt x="1089" y="2972"/>
                  <a:pt x="1893" y="5459"/>
                  <a:pt x="4128" y="6696"/>
                </a:cubicBezTo>
                <a:cubicBezTo>
                  <a:pt x="4171" y="6729"/>
                  <a:pt x="4214" y="6743"/>
                  <a:pt x="4254" y="6743"/>
                </a:cubicBezTo>
                <a:cubicBezTo>
                  <a:pt x="4449" y="6743"/>
                  <a:pt x="4579" y="6402"/>
                  <a:pt x="4381" y="6204"/>
                </a:cubicBezTo>
                <a:cubicBezTo>
                  <a:pt x="2638" y="4774"/>
                  <a:pt x="1893" y="2540"/>
                  <a:pt x="1208" y="364"/>
                </a:cubicBezTo>
                <a:cubicBezTo>
                  <a:pt x="1141" y="109"/>
                  <a:pt x="944" y="0"/>
                  <a:pt x="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"/>
          <p:cNvSpPr/>
          <p:nvPr/>
        </p:nvSpPr>
        <p:spPr>
          <a:xfrm>
            <a:off x="4513821" y="6154079"/>
            <a:ext cx="70584" cy="171947"/>
          </a:xfrm>
          <a:custGeom>
            <a:avLst/>
            <a:gdLst/>
            <a:ahLst/>
            <a:cxnLst/>
            <a:rect l="l" t="t" r="r" b="b"/>
            <a:pathLst>
              <a:path w="1697" h="4134" extrusionOk="0">
                <a:moveTo>
                  <a:pt x="502" y="1"/>
                </a:moveTo>
                <a:cubicBezTo>
                  <a:pt x="258" y="1"/>
                  <a:pt x="1" y="172"/>
                  <a:pt x="33" y="469"/>
                </a:cubicBezTo>
                <a:cubicBezTo>
                  <a:pt x="227" y="1661"/>
                  <a:pt x="480" y="3016"/>
                  <a:pt x="1225" y="4015"/>
                </a:cubicBezTo>
                <a:cubicBezTo>
                  <a:pt x="1284" y="4098"/>
                  <a:pt x="1358" y="4133"/>
                  <a:pt x="1428" y="4133"/>
                </a:cubicBezTo>
                <a:cubicBezTo>
                  <a:pt x="1570" y="4133"/>
                  <a:pt x="1697" y="3990"/>
                  <a:pt x="1657" y="3821"/>
                </a:cubicBezTo>
                <a:cubicBezTo>
                  <a:pt x="1344" y="2644"/>
                  <a:pt x="971" y="1586"/>
                  <a:pt x="912" y="409"/>
                </a:cubicBezTo>
                <a:cubicBezTo>
                  <a:pt x="912" y="127"/>
                  <a:pt x="712" y="1"/>
                  <a:pt x="5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"/>
          <p:cNvSpPr/>
          <p:nvPr/>
        </p:nvSpPr>
        <p:spPr>
          <a:xfrm>
            <a:off x="4595720" y="6148590"/>
            <a:ext cx="49953" cy="128732"/>
          </a:xfrm>
          <a:custGeom>
            <a:avLst/>
            <a:gdLst/>
            <a:ahLst/>
            <a:cxnLst/>
            <a:rect l="l" t="t" r="r" b="b"/>
            <a:pathLst>
              <a:path w="1201" h="3095" extrusionOk="0">
                <a:moveTo>
                  <a:pt x="639" y="0"/>
                </a:moveTo>
                <a:cubicBezTo>
                  <a:pt x="477" y="0"/>
                  <a:pt x="327" y="88"/>
                  <a:pt x="298" y="303"/>
                </a:cubicBezTo>
                <a:cubicBezTo>
                  <a:pt x="179" y="1167"/>
                  <a:pt x="1" y="2091"/>
                  <a:pt x="239" y="3029"/>
                </a:cubicBezTo>
                <a:cubicBezTo>
                  <a:pt x="262" y="3075"/>
                  <a:pt x="304" y="3094"/>
                  <a:pt x="351" y="3094"/>
                </a:cubicBezTo>
                <a:cubicBezTo>
                  <a:pt x="427" y="3094"/>
                  <a:pt x="515" y="3043"/>
                  <a:pt x="552" y="2970"/>
                </a:cubicBezTo>
                <a:cubicBezTo>
                  <a:pt x="671" y="2165"/>
                  <a:pt x="671" y="1286"/>
                  <a:pt x="1043" y="541"/>
                </a:cubicBezTo>
                <a:cubicBezTo>
                  <a:pt x="1201" y="236"/>
                  <a:pt x="904" y="0"/>
                  <a:pt x="6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"/>
          <p:cNvSpPr/>
          <p:nvPr/>
        </p:nvSpPr>
        <p:spPr>
          <a:xfrm>
            <a:off x="1409187" y="5687902"/>
            <a:ext cx="67589" cy="57524"/>
          </a:xfrm>
          <a:custGeom>
            <a:avLst/>
            <a:gdLst/>
            <a:ahLst/>
            <a:cxnLst/>
            <a:rect l="l" t="t" r="r" b="b"/>
            <a:pathLst>
              <a:path w="1625" h="1383" extrusionOk="0">
                <a:moveTo>
                  <a:pt x="412" y="1"/>
                </a:moveTo>
                <a:cubicBezTo>
                  <a:pt x="380" y="1"/>
                  <a:pt x="347" y="4"/>
                  <a:pt x="314" y="12"/>
                </a:cubicBezTo>
                <a:cubicBezTo>
                  <a:pt x="1" y="131"/>
                  <a:pt x="1" y="504"/>
                  <a:pt x="194" y="757"/>
                </a:cubicBezTo>
                <a:cubicBezTo>
                  <a:pt x="507" y="1010"/>
                  <a:pt x="880" y="1249"/>
                  <a:pt x="1312" y="1383"/>
                </a:cubicBezTo>
                <a:cubicBezTo>
                  <a:pt x="1550" y="1383"/>
                  <a:pt x="1624" y="1130"/>
                  <a:pt x="1431" y="951"/>
                </a:cubicBezTo>
                <a:cubicBezTo>
                  <a:pt x="1371" y="817"/>
                  <a:pt x="1178" y="757"/>
                  <a:pt x="1058" y="638"/>
                </a:cubicBezTo>
                <a:cubicBezTo>
                  <a:pt x="1058" y="578"/>
                  <a:pt x="999" y="504"/>
                  <a:pt x="939" y="444"/>
                </a:cubicBezTo>
                <a:lnTo>
                  <a:pt x="880" y="385"/>
                </a:lnTo>
                <a:cubicBezTo>
                  <a:pt x="815" y="165"/>
                  <a:pt x="626" y="1"/>
                  <a:pt x="4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"/>
          <p:cNvSpPr/>
          <p:nvPr/>
        </p:nvSpPr>
        <p:spPr>
          <a:xfrm>
            <a:off x="1453192" y="5641275"/>
            <a:ext cx="39056" cy="49621"/>
          </a:xfrm>
          <a:custGeom>
            <a:avLst/>
            <a:gdLst/>
            <a:ahLst/>
            <a:cxnLst/>
            <a:rect l="l" t="t" r="r" b="b"/>
            <a:pathLst>
              <a:path w="939" h="1193" extrusionOk="0">
                <a:moveTo>
                  <a:pt x="376" y="1"/>
                </a:moveTo>
                <a:cubicBezTo>
                  <a:pt x="335" y="1"/>
                  <a:pt x="294" y="6"/>
                  <a:pt x="254" y="16"/>
                </a:cubicBezTo>
                <a:cubicBezTo>
                  <a:pt x="0" y="135"/>
                  <a:pt x="0" y="508"/>
                  <a:pt x="194" y="701"/>
                </a:cubicBezTo>
                <a:cubicBezTo>
                  <a:pt x="313" y="820"/>
                  <a:pt x="432" y="1074"/>
                  <a:pt x="686" y="1193"/>
                </a:cubicBezTo>
                <a:cubicBezTo>
                  <a:pt x="745" y="1193"/>
                  <a:pt x="805" y="1193"/>
                  <a:pt x="805" y="1133"/>
                </a:cubicBezTo>
                <a:lnTo>
                  <a:pt x="864" y="1133"/>
                </a:lnTo>
                <a:lnTo>
                  <a:pt x="864" y="1074"/>
                </a:lnTo>
                <a:cubicBezTo>
                  <a:pt x="939" y="1014"/>
                  <a:pt x="864" y="880"/>
                  <a:pt x="864" y="761"/>
                </a:cubicBezTo>
                <a:cubicBezTo>
                  <a:pt x="805" y="642"/>
                  <a:pt x="805" y="508"/>
                  <a:pt x="805" y="329"/>
                </a:cubicBezTo>
                <a:cubicBezTo>
                  <a:pt x="755" y="119"/>
                  <a:pt x="573" y="1"/>
                  <a:pt x="3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"/>
          <p:cNvSpPr/>
          <p:nvPr/>
        </p:nvSpPr>
        <p:spPr>
          <a:xfrm>
            <a:off x="6678883" y="6120139"/>
            <a:ext cx="58855" cy="127816"/>
          </a:xfrm>
          <a:custGeom>
            <a:avLst/>
            <a:gdLst/>
            <a:ahLst/>
            <a:cxnLst/>
            <a:rect l="l" t="t" r="r" b="b"/>
            <a:pathLst>
              <a:path w="1415" h="3073" extrusionOk="0">
                <a:moveTo>
                  <a:pt x="975" y="0"/>
                </a:moveTo>
                <a:cubicBezTo>
                  <a:pt x="879" y="0"/>
                  <a:pt x="788" y="49"/>
                  <a:pt x="745" y="168"/>
                </a:cubicBezTo>
                <a:cubicBezTo>
                  <a:pt x="447" y="1047"/>
                  <a:pt x="1" y="2104"/>
                  <a:pt x="254" y="3028"/>
                </a:cubicBezTo>
                <a:cubicBezTo>
                  <a:pt x="254" y="3058"/>
                  <a:pt x="269" y="3073"/>
                  <a:pt x="291" y="3073"/>
                </a:cubicBezTo>
                <a:cubicBezTo>
                  <a:pt x="313" y="3073"/>
                  <a:pt x="343" y="3058"/>
                  <a:pt x="373" y="3028"/>
                </a:cubicBezTo>
                <a:cubicBezTo>
                  <a:pt x="567" y="2104"/>
                  <a:pt x="745" y="1285"/>
                  <a:pt x="1252" y="481"/>
                </a:cubicBezTo>
                <a:cubicBezTo>
                  <a:pt x="1415" y="226"/>
                  <a:pt x="1182" y="0"/>
                  <a:pt x="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"/>
          <p:cNvSpPr/>
          <p:nvPr/>
        </p:nvSpPr>
        <p:spPr>
          <a:xfrm>
            <a:off x="11062434" y="6010001"/>
            <a:ext cx="71041" cy="91796"/>
          </a:xfrm>
          <a:custGeom>
            <a:avLst/>
            <a:gdLst/>
            <a:ahLst/>
            <a:cxnLst/>
            <a:rect l="l" t="t" r="r" b="b"/>
            <a:pathLst>
              <a:path w="1708" h="2207" extrusionOk="0">
                <a:moveTo>
                  <a:pt x="742" y="1"/>
                </a:moveTo>
                <a:cubicBezTo>
                  <a:pt x="353" y="1"/>
                  <a:pt x="0" y="563"/>
                  <a:pt x="412" y="834"/>
                </a:cubicBezTo>
                <a:cubicBezTo>
                  <a:pt x="591" y="953"/>
                  <a:pt x="725" y="1207"/>
                  <a:pt x="903" y="1400"/>
                </a:cubicBezTo>
                <a:cubicBezTo>
                  <a:pt x="1037" y="1639"/>
                  <a:pt x="1216" y="1892"/>
                  <a:pt x="1469" y="2145"/>
                </a:cubicBezTo>
                <a:cubicBezTo>
                  <a:pt x="1490" y="2187"/>
                  <a:pt x="1525" y="2207"/>
                  <a:pt x="1563" y="2207"/>
                </a:cubicBezTo>
                <a:cubicBezTo>
                  <a:pt x="1632" y="2207"/>
                  <a:pt x="1708" y="2137"/>
                  <a:pt x="1708" y="2011"/>
                </a:cubicBezTo>
                <a:cubicBezTo>
                  <a:pt x="1589" y="1460"/>
                  <a:pt x="1410" y="834"/>
                  <a:pt x="1157" y="283"/>
                </a:cubicBezTo>
                <a:cubicBezTo>
                  <a:pt x="1039" y="80"/>
                  <a:pt x="888" y="1"/>
                  <a:pt x="7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"/>
          <p:cNvSpPr/>
          <p:nvPr/>
        </p:nvSpPr>
        <p:spPr>
          <a:xfrm>
            <a:off x="11148949" y="5958923"/>
            <a:ext cx="64345" cy="101280"/>
          </a:xfrm>
          <a:custGeom>
            <a:avLst/>
            <a:gdLst/>
            <a:ahLst/>
            <a:cxnLst/>
            <a:rect l="l" t="t" r="r" b="b"/>
            <a:pathLst>
              <a:path w="1547" h="2435" extrusionOk="0">
                <a:moveTo>
                  <a:pt x="920" y="1"/>
                </a:moveTo>
                <a:cubicBezTo>
                  <a:pt x="844" y="1"/>
                  <a:pt x="763" y="25"/>
                  <a:pt x="686" y="81"/>
                </a:cubicBezTo>
                <a:cubicBezTo>
                  <a:pt x="313" y="260"/>
                  <a:pt x="254" y="692"/>
                  <a:pt x="134" y="1005"/>
                </a:cubicBezTo>
                <a:cubicBezTo>
                  <a:pt x="0" y="1511"/>
                  <a:pt x="0" y="2003"/>
                  <a:pt x="194" y="2435"/>
                </a:cubicBezTo>
                <a:lnTo>
                  <a:pt x="254" y="2435"/>
                </a:lnTo>
                <a:cubicBezTo>
                  <a:pt x="507" y="1884"/>
                  <a:pt x="686" y="1064"/>
                  <a:pt x="1192" y="692"/>
                </a:cubicBezTo>
                <a:cubicBezTo>
                  <a:pt x="1546" y="496"/>
                  <a:pt x="1270" y="1"/>
                  <a:pt x="9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" name="Google Shape;371;p2"/>
          <p:cNvGrpSpPr/>
          <p:nvPr/>
        </p:nvGrpSpPr>
        <p:grpSpPr>
          <a:xfrm>
            <a:off x="1724032" y="4368147"/>
            <a:ext cx="1178677" cy="1932396"/>
            <a:chOff x="1378719" y="3569529"/>
            <a:chExt cx="705007" cy="1155463"/>
          </a:xfrm>
        </p:grpSpPr>
        <p:sp>
          <p:nvSpPr>
            <p:cNvPr id="372" name="Google Shape;372;p2"/>
            <p:cNvSpPr/>
            <p:nvPr/>
          </p:nvSpPr>
          <p:spPr>
            <a:xfrm>
              <a:off x="1837379" y="3651228"/>
              <a:ext cx="73932" cy="208445"/>
            </a:xfrm>
            <a:custGeom>
              <a:avLst/>
              <a:gdLst/>
              <a:ahLst/>
              <a:cxnLst/>
              <a:rect l="l" t="t" r="r" b="b"/>
              <a:pathLst>
                <a:path w="2370" h="6682" extrusionOk="0">
                  <a:moveTo>
                    <a:pt x="1506" y="0"/>
                  </a:moveTo>
                  <a:cubicBezTo>
                    <a:pt x="952" y="0"/>
                    <a:pt x="972" y="2192"/>
                    <a:pt x="820" y="3077"/>
                  </a:cubicBezTo>
                  <a:cubicBezTo>
                    <a:pt x="448" y="5073"/>
                    <a:pt x="75" y="6190"/>
                    <a:pt x="75" y="6190"/>
                  </a:cubicBezTo>
                  <a:lnTo>
                    <a:pt x="1" y="6310"/>
                  </a:lnTo>
                  <a:cubicBezTo>
                    <a:pt x="194" y="6429"/>
                    <a:pt x="448" y="6563"/>
                    <a:pt x="626" y="6682"/>
                  </a:cubicBezTo>
                  <a:lnTo>
                    <a:pt x="626" y="6622"/>
                  </a:lnTo>
                  <a:cubicBezTo>
                    <a:pt x="626" y="6622"/>
                    <a:pt x="1565" y="5877"/>
                    <a:pt x="1997" y="3956"/>
                  </a:cubicBezTo>
                  <a:cubicBezTo>
                    <a:pt x="2310" y="2704"/>
                    <a:pt x="2369" y="783"/>
                    <a:pt x="1863" y="231"/>
                  </a:cubicBezTo>
                  <a:cubicBezTo>
                    <a:pt x="1723" y="71"/>
                    <a:pt x="1605" y="0"/>
                    <a:pt x="150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579927" y="3644958"/>
              <a:ext cx="79485" cy="212875"/>
            </a:xfrm>
            <a:custGeom>
              <a:avLst/>
              <a:gdLst/>
              <a:ahLst/>
              <a:cxnLst/>
              <a:rect l="l" t="t" r="r" b="b"/>
              <a:pathLst>
                <a:path w="2548" h="6824" extrusionOk="0">
                  <a:moveTo>
                    <a:pt x="686" y="0"/>
                  </a:moveTo>
                  <a:cubicBezTo>
                    <a:pt x="0" y="0"/>
                    <a:pt x="567" y="1982"/>
                    <a:pt x="805" y="3039"/>
                  </a:cubicBezTo>
                  <a:cubicBezTo>
                    <a:pt x="1177" y="4902"/>
                    <a:pt x="1490" y="6630"/>
                    <a:pt x="1550" y="6823"/>
                  </a:cubicBezTo>
                  <a:cubicBezTo>
                    <a:pt x="1803" y="6630"/>
                    <a:pt x="2056" y="6511"/>
                    <a:pt x="2295" y="6391"/>
                  </a:cubicBezTo>
                  <a:lnTo>
                    <a:pt x="2295" y="6332"/>
                  </a:lnTo>
                  <a:cubicBezTo>
                    <a:pt x="2295" y="6332"/>
                    <a:pt x="2548" y="4768"/>
                    <a:pt x="2235" y="2846"/>
                  </a:cubicBezTo>
                  <a:cubicBezTo>
                    <a:pt x="1997" y="1550"/>
                    <a:pt x="1371" y="0"/>
                    <a:pt x="68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473490" y="4436687"/>
              <a:ext cx="48383" cy="87096"/>
            </a:xfrm>
            <a:custGeom>
              <a:avLst/>
              <a:gdLst/>
              <a:ahLst/>
              <a:cxnLst/>
              <a:rect l="l" t="t" r="r" b="b"/>
              <a:pathLst>
                <a:path w="1551" h="2792" extrusionOk="0">
                  <a:moveTo>
                    <a:pt x="562" y="1"/>
                  </a:moveTo>
                  <a:cubicBezTo>
                    <a:pt x="416" y="1"/>
                    <a:pt x="294" y="125"/>
                    <a:pt x="254" y="497"/>
                  </a:cubicBezTo>
                  <a:cubicBezTo>
                    <a:pt x="1" y="2240"/>
                    <a:pt x="1059" y="2732"/>
                    <a:pt x="1312" y="2791"/>
                  </a:cubicBezTo>
                  <a:cubicBezTo>
                    <a:pt x="1550" y="2672"/>
                    <a:pt x="1491" y="1987"/>
                    <a:pt x="1491" y="1555"/>
                  </a:cubicBezTo>
                  <a:cubicBezTo>
                    <a:pt x="1491" y="1183"/>
                    <a:pt x="1550" y="870"/>
                    <a:pt x="1237" y="497"/>
                  </a:cubicBezTo>
                  <a:cubicBezTo>
                    <a:pt x="1237" y="497"/>
                    <a:pt x="853" y="1"/>
                    <a:pt x="562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378719" y="3964021"/>
              <a:ext cx="655532" cy="760971"/>
            </a:xfrm>
            <a:custGeom>
              <a:avLst/>
              <a:gdLst/>
              <a:ahLst/>
              <a:cxnLst/>
              <a:rect l="l" t="t" r="r" b="b"/>
              <a:pathLst>
                <a:path w="21014" h="24394" extrusionOk="0">
                  <a:moveTo>
                    <a:pt x="1739" y="1"/>
                  </a:moveTo>
                  <a:cubicBezTo>
                    <a:pt x="0" y="1"/>
                    <a:pt x="26" y="3733"/>
                    <a:pt x="1177" y="6398"/>
                  </a:cubicBezTo>
                  <a:cubicBezTo>
                    <a:pt x="2488" y="9258"/>
                    <a:pt x="4961" y="10629"/>
                    <a:pt x="4961" y="10629"/>
                  </a:cubicBezTo>
                  <a:cubicBezTo>
                    <a:pt x="4961" y="10629"/>
                    <a:pt x="4409" y="12983"/>
                    <a:pt x="4275" y="15649"/>
                  </a:cubicBezTo>
                  <a:lnTo>
                    <a:pt x="4275" y="16707"/>
                  </a:lnTo>
                  <a:cubicBezTo>
                    <a:pt x="4275" y="17139"/>
                    <a:pt x="4275" y="17571"/>
                    <a:pt x="4350" y="17943"/>
                  </a:cubicBezTo>
                  <a:cubicBezTo>
                    <a:pt x="4588" y="20551"/>
                    <a:pt x="5393" y="22979"/>
                    <a:pt x="5586" y="23411"/>
                  </a:cubicBezTo>
                  <a:cubicBezTo>
                    <a:pt x="5848" y="23971"/>
                    <a:pt x="6980" y="24169"/>
                    <a:pt x="7897" y="24169"/>
                  </a:cubicBezTo>
                  <a:cubicBezTo>
                    <a:pt x="8494" y="24169"/>
                    <a:pt x="9000" y="24085"/>
                    <a:pt x="9117" y="23962"/>
                  </a:cubicBezTo>
                  <a:cubicBezTo>
                    <a:pt x="9370" y="23724"/>
                    <a:pt x="8879" y="22845"/>
                    <a:pt x="8879" y="22845"/>
                  </a:cubicBezTo>
                  <a:cubicBezTo>
                    <a:pt x="9117" y="22294"/>
                    <a:pt x="9683" y="19806"/>
                    <a:pt x="9683" y="19806"/>
                  </a:cubicBezTo>
                  <a:cubicBezTo>
                    <a:pt x="10180" y="19873"/>
                    <a:pt x="10640" y="19901"/>
                    <a:pt x="11061" y="19901"/>
                  </a:cubicBezTo>
                  <a:cubicBezTo>
                    <a:pt x="11852" y="19901"/>
                    <a:pt x="12510" y="19803"/>
                    <a:pt x="13035" y="19686"/>
                  </a:cubicBezTo>
                  <a:cubicBezTo>
                    <a:pt x="13035" y="19686"/>
                    <a:pt x="13348" y="23158"/>
                    <a:pt x="13720" y="23902"/>
                  </a:cubicBezTo>
                  <a:cubicBezTo>
                    <a:pt x="13925" y="24268"/>
                    <a:pt x="14569" y="24394"/>
                    <a:pt x="15262" y="24394"/>
                  </a:cubicBezTo>
                  <a:cubicBezTo>
                    <a:pt x="16237" y="24394"/>
                    <a:pt x="17307" y="24145"/>
                    <a:pt x="17385" y="23962"/>
                  </a:cubicBezTo>
                  <a:cubicBezTo>
                    <a:pt x="17504" y="23724"/>
                    <a:pt x="17251" y="23217"/>
                    <a:pt x="17251" y="23217"/>
                  </a:cubicBezTo>
                  <a:cubicBezTo>
                    <a:pt x="17251" y="23217"/>
                    <a:pt x="17936" y="19627"/>
                    <a:pt x="17817" y="16513"/>
                  </a:cubicBezTo>
                  <a:cubicBezTo>
                    <a:pt x="17817" y="16025"/>
                    <a:pt x="17770" y="15431"/>
                    <a:pt x="17666" y="14866"/>
                  </a:cubicBezTo>
                  <a:lnTo>
                    <a:pt x="17666" y="14866"/>
                  </a:lnTo>
                  <a:cubicBezTo>
                    <a:pt x="17782" y="15293"/>
                    <a:pt x="18152" y="16193"/>
                    <a:pt x="18994" y="16394"/>
                  </a:cubicBezTo>
                  <a:cubicBezTo>
                    <a:pt x="19047" y="16409"/>
                    <a:pt x="19117" y="16417"/>
                    <a:pt x="19200" y="16417"/>
                  </a:cubicBezTo>
                  <a:cubicBezTo>
                    <a:pt x="19793" y="16417"/>
                    <a:pt x="21013" y="15988"/>
                    <a:pt x="20856" y="14353"/>
                  </a:cubicBezTo>
                  <a:cubicBezTo>
                    <a:pt x="20365" y="9690"/>
                    <a:pt x="16193" y="6651"/>
                    <a:pt x="16193" y="6651"/>
                  </a:cubicBezTo>
                  <a:cubicBezTo>
                    <a:pt x="14951" y="7357"/>
                    <a:pt x="13307" y="7731"/>
                    <a:pt x="11664" y="7731"/>
                  </a:cubicBezTo>
                  <a:cubicBezTo>
                    <a:pt x="11435" y="7731"/>
                    <a:pt x="11207" y="7723"/>
                    <a:pt x="10979" y="7709"/>
                  </a:cubicBezTo>
                  <a:cubicBezTo>
                    <a:pt x="9430" y="7575"/>
                    <a:pt x="8134" y="7336"/>
                    <a:pt x="7195" y="6770"/>
                  </a:cubicBezTo>
                  <a:cubicBezTo>
                    <a:pt x="6763" y="6532"/>
                    <a:pt x="5899" y="5340"/>
                    <a:pt x="4842" y="4163"/>
                  </a:cubicBezTo>
                  <a:cubicBezTo>
                    <a:pt x="3352" y="1988"/>
                    <a:pt x="3099" y="126"/>
                    <a:pt x="1862" y="7"/>
                  </a:cubicBezTo>
                  <a:cubicBezTo>
                    <a:pt x="1820" y="3"/>
                    <a:pt x="1779" y="1"/>
                    <a:pt x="1739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531138" y="3572274"/>
              <a:ext cx="182647" cy="305087"/>
            </a:xfrm>
            <a:custGeom>
              <a:avLst/>
              <a:gdLst/>
              <a:ahLst/>
              <a:cxnLst/>
              <a:rect l="l" t="t" r="r" b="b"/>
              <a:pathLst>
                <a:path w="5855" h="9780" extrusionOk="0">
                  <a:moveTo>
                    <a:pt x="1312" y="0"/>
                  </a:moveTo>
                  <a:cubicBezTo>
                    <a:pt x="64" y="0"/>
                    <a:pt x="0" y="1723"/>
                    <a:pt x="700" y="3880"/>
                  </a:cubicBezTo>
                  <a:cubicBezTo>
                    <a:pt x="1996" y="7842"/>
                    <a:pt x="2250" y="9407"/>
                    <a:pt x="2309" y="9779"/>
                  </a:cubicBezTo>
                  <a:cubicBezTo>
                    <a:pt x="2563" y="9526"/>
                    <a:pt x="2816" y="9332"/>
                    <a:pt x="3114" y="9153"/>
                  </a:cubicBezTo>
                  <a:cubicBezTo>
                    <a:pt x="3054" y="8960"/>
                    <a:pt x="2741" y="7232"/>
                    <a:pt x="2369" y="5369"/>
                  </a:cubicBezTo>
                  <a:cubicBezTo>
                    <a:pt x="2131" y="4312"/>
                    <a:pt x="1564" y="2330"/>
                    <a:pt x="2250" y="2330"/>
                  </a:cubicBezTo>
                  <a:cubicBezTo>
                    <a:pt x="2935" y="2330"/>
                    <a:pt x="3561" y="3880"/>
                    <a:pt x="3799" y="5176"/>
                  </a:cubicBezTo>
                  <a:cubicBezTo>
                    <a:pt x="4112" y="7098"/>
                    <a:pt x="3859" y="8662"/>
                    <a:pt x="3859" y="8662"/>
                  </a:cubicBezTo>
                  <a:lnTo>
                    <a:pt x="3859" y="8721"/>
                  </a:lnTo>
                  <a:cubicBezTo>
                    <a:pt x="4052" y="8587"/>
                    <a:pt x="4306" y="8528"/>
                    <a:pt x="4484" y="8468"/>
                  </a:cubicBezTo>
                  <a:cubicBezTo>
                    <a:pt x="5855" y="6233"/>
                    <a:pt x="4544" y="468"/>
                    <a:pt x="1564" y="21"/>
                  </a:cubicBezTo>
                  <a:cubicBezTo>
                    <a:pt x="1475" y="7"/>
                    <a:pt x="1391" y="0"/>
                    <a:pt x="1312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810427" y="3569529"/>
              <a:ext cx="164554" cy="307832"/>
            </a:xfrm>
            <a:custGeom>
              <a:avLst/>
              <a:gdLst/>
              <a:ahLst/>
              <a:cxnLst/>
              <a:rect l="l" t="t" r="r" b="b"/>
              <a:pathLst>
                <a:path w="5275" h="9868" extrusionOk="0">
                  <a:moveTo>
                    <a:pt x="2067" y="0"/>
                  </a:moveTo>
                  <a:cubicBezTo>
                    <a:pt x="1154" y="0"/>
                    <a:pt x="644" y="1452"/>
                    <a:pt x="433" y="3461"/>
                  </a:cubicBezTo>
                  <a:cubicBezTo>
                    <a:pt x="254" y="5830"/>
                    <a:pt x="60" y="8303"/>
                    <a:pt x="1" y="8556"/>
                  </a:cubicBezTo>
                  <a:cubicBezTo>
                    <a:pt x="313" y="8675"/>
                    <a:pt x="626" y="8809"/>
                    <a:pt x="865" y="8929"/>
                  </a:cubicBezTo>
                  <a:lnTo>
                    <a:pt x="939" y="8809"/>
                  </a:lnTo>
                  <a:cubicBezTo>
                    <a:pt x="939" y="8809"/>
                    <a:pt x="1312" y="7692"/>
                    <a:pt x="1684" y="5696"/>
                  </a:cubicBezTo>
                  <a:cubicBezTo>
                    <a:pt x="1836" y="4811"/>
                    <a:pt x="1816" y="2619"/>
                    <a:pt x="2370" y="2619"/>
                  </a:cubicBezTo>
                  <a:cubicBezTo>
                    <a:pt x="2469" y="2619"/>
                    <a:pt x="2587" y="2690"/>
                    <a:pt x="2727" y="2850"/>
                  </a:cubicBezTo>
                  <a:cubicBezTo>
                    <a:pt x="3233" y="3402"/>
                    <a:pt x="3174" y="5323"/>
                    <a:pt x="2861" y="6575"/>
                  </a:cubicBezTo>
                  <a:cubicBezTo>
                    <a:pt x="2429" y="8496"/>
                    <a:pt x="1490" y="9241"/>
                    <a:pt x="1490" y="9241"/>
                  </a:cubicBezTo>
                  <a:lnTo>
                    <a:pt x="1490" y="9301"/>
                  </a:lnTo>
                  <a:cubicBezTo>
                    <a:pt x="1744" y="9420"/>
                    <a:pt x="1982" y="9673"/>
                    <a:pt x="2235" y="9867"/>
                  </a:cubicBezTo>
                  <a:cubicBezTo>
                    <a:pt x="4351" y="8243"/>
                    <a:pt x="5274" y="1673"/>
                    <a:pt x="2667" y="184"/>
                  </a:cubicBezTo>
                  <a:cubicBezTo>
                    <a:pt x="2450" y="59"/>
                    <a:pt x="2250" y="0"/>
                    <a:pt x="2067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518130" y="3824797"/>
              <a:ext cx="451267" cy="380392"/>
            </a:xfrm>
            <a:custGeom>
              <a:avLst/>
              <a:gdLst/>
              <a:ahLst/>
              <a:cxnLst/>
              <a:rect l="l" t="t" r="r" b="b"/>
              <a:pathLst>
                <a:path w="14466" h="12194" extrusionOk="0">
                  <a:moveTo>
                    <a:pt x="7330" y="1"/>
                  </a:moveTo>
                  <a:cubicBezTo>
                    <a:pt x="6391" y="1"/>
                    <a:pt x="5587" y="120"/>
                    <a:pt x="4901" y="373"/>
                  </a:cubicBezTo>
                  <a:cubicBezTo>
                    <a:pt x="4723" y="433"/>
                    <a:pt x="4469" y="492"/>
                    <a:pt x="4276" y="626"/>
                  </a:cubicBezTo>
                  <a:cubicBezTo>
                    <a:pt x="4037" y="746"/>
                    <a:pt x="3784" y="865"/>
                    <a:pt x="3531" y="1058"/>
                  </a:cubicBezTo>
                  <a:cubicBezTo>
                    <a:pt x="3233" y="1237"/>
                    <a:pt x="2980" y="1431"/>
                    <a:pt x="2726" y="1684"/>
                  </a:cubicBezTo>
                  <a:cubicBezTo>
                    <a:pt x="685" y="3472"/>
                    <a:pt x="0" y="6392"/>
                    <a:pt x="119" y="7509"/>
                  </a:cubicBezTo>
                  <a:cubicBezTo>
                    <a:pt x="179" y="7941"/>
                    <a:pt x="253" y="8254"/>
                    <a:pt x="373" y="8626"/>
                  </a:cubicBezTo>
                  <a:cubicBezTo>
                    <a:pt x="1237" y="9878"/>
                    <a:pt x="1669" y="10369"/>
                    <a:pt x="2726" y="11233"/>
                  </a:cubicBezTo>
                  <a:cubicBezTo>
                    <a:pt x="3724" y="11740"/>
                    <a:pt x="4961" y="12038"/>
                    <a:pt x="6510" y="12172"/>
                  </a:cubicBezTo>
                  <a:cubicBezTo>
                    <a:pt x="6738" y="12186"/>
                    <a:pt x="6966" y="12194"/>
                    <a:pt x="7195" y="12194"/>
                  </a:cubicBezTo>
                  <a:cubicBezTo>
                    <a:pt x="8838" y="12194"/>
                    <a:pt x="10482" y="11820"/>
                    <a:pt x="11724" y="11114"/>
                  </a:cubicBezTo>
                  <a:cubicBezTo>
                    <a:pt x="13408" y="10176"/>
                    <a:pt x="14466" y="8626"/>
                    <a:pt x="14153" y="6451"/>
                  </a:cubicBezTo>
                  <a:cubicBezTo>
                    <a:pt x="13899" y="4589"/>
                    <a:pt x="13035" y="2861"/>
                    <a:pt x="11605" y="1684"/>
                  </a:cubicBezTo>
                  <a:cubicBezTo>
                    <a:pt x="11352" y="1490"/>
                    <a:pt x="11114" y="1237"/>
                    <a:pt x="10860" y="1118"/>
                  </a:cubicBezTo>
                  <a:cubicBezTo>
                    <a:pt x="10682" y="999"/>
                    <a:pt x="10428" y="865"/>
                    <a:pt x="10235" y="746"/>
                  </a:cubicBezTo>
                  <a:cubicBezTo>
                    <a:pt x="9996" y="626"/>
                    <a:pt x="9683" y="492"/>
                    <a:pt x="9371" y="373"/>
                  </a:cubicBezTo>
                  <a:cubicBezTo>
                    <a:pt x="8745" y="194"/>
                    <a:pt x="8075" y="60"/>
                    <a:pt x="7330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06715" y="3990911"/>
              <a:ext cx="44640" cy="41458"/>
            </a:xfrm>
            <a:custGeom>
              <a:avLst/>
              <a:gdLst/>
              <a:ahLst/>
              <a:cxnLst/>
              <a:rect l="l" t="t" r="r" b="b"/>
              <a:pathLst>
                <a:path w="1431" h="1329" extrusionOk="0">
                  <a:moveTo>
                    <a:pt x="710" y="0"/>
                  </a:moveTo>
                  <a:cubicBezTo>
                    <a:pt x="421" y="0"/>
                    <a:pt x="114" y="234"/>
                    <a:pt x="60" y="515"/>
                  </a:cubicBezTo>
                  <a:cubicBezTo>
                    <a:pt x="0" y="888"/>
                    <a:pt x="239" y="1201"/>
                    <a:pt x="552" y="1320"/>
                  </a:cubicBezTo>
                  <a:cubicBezTo>
                    <a:pt x="588" y="1326"/>
                    <a:pt x="624" y="1329"/>
                    <a:pt x="660" y="1329"/>
                  </a:cubicBezTo>
                  <a:cubicBezTo>
                    <a:pt x="984" y="1329"/>
                    <a:pt x="1249" y="1090"/>
                    <a:pt x="1356" y="754"/>
                  </a:cubicBezTo>
                  <a:cubicBezTo>
                    <a:pt x="1431" y="456"/>
                    <a:pt x="1177" y="83"/>
                    <a:pt x="805" y="9"/>
                  </a:cubicBezTo>
                  <a:cubicBezTo>
                    <a:pt x="774" y="3"/>
                    <a:pt x="742" y="0"/>
                    <a:pt x="710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825775" y="3990193"/>
              <a:ext cx="34876" cy="23396"/>
            </a:xfrm>
            <a:custGeom>
              <a:avLst/>
              <a:gdLst/>
              <a:ahLst/>
              <a:cxnLst/>
              <a:rect l="l" t="t" r="r" b="b"/>
              <a:pathLst>
                <a:path w="1118" h="750" extrusionOk="0">
                  <a:moveTo>
                    <a:pt x="1055" y="0"/>
                  </a:moveTo>
                  <a:cubicBezTo>
                    <a:pt x="969" y="0"/>
                    <a:pt x="892" y="177"/>
                    <a:pt x="686" y="226"/>
                  </a:cubicBezTo>
                  <a:cubicBezTo>
                    <a:pt x="626" y="245"/>
                    <a:pt x="565" y="252"/>
                    <a:pt x="510" y="252"/>
                  </a:cubicBezTo>
                  <a:cubicBezTo>
                    <a:pt x="399" y="252"/>
                    <a:pt x="313" y="226"/>
                    <a:pt x="313" y="226"/>
                  </a:cubicBezTo>
                  <a:lnTo>
                    <a:pt x="313" y="226"/>
                  </a:lnTo>
                  <a:cubicBezTo>
                    <a:pt x="313" y="226"/>
                    <a:pt x="0" y="479"/>
                    <a:pt x="373" y="717"/>
                  </a:cubicBezTo>
                  <a:cubicBezTo>
                    <a:pt x="415" y="739"/>
                    <a:pt x="458" y="749"/>
                    <a:pt x="499" y="749"/>
                  </a:cubicBezTo>
                  <a:cubicBezTo>
                    <a:pt x="825" y="749"/>
                    <a:pt x="1118" y="151"/>
                    <a:pt x="1118" y="32"/>
                  </a:cubicBezTo>
                  <a:cubicBezTo>
                    <a:pt x="1095" y="10"/>
                    <a:pt x="1075" y="0"/>
                    <a:pt x="1055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659381" y="3990942"/>
              <a:ext cx="40928" cy="39524"/>
            </a:xfrm>
            <a:custGeom>
              <a:avLst/>
              <a:gdLst/>
              <a:ahLst/>
              <a:cxnLst/>
              <a:rect l="l" t="t" r="r" b="b"/>
              <a:pathLst>
                <a:path w="1312" h="1267" extrusionOk="0">
                  <a:moveTo>
                    <a:pt x="704" y="1"/>
                  </a:moveTo>
                  <a:cubicBezTo>
                    <a:pt x="678" y="1"/>
                    <a:pt x="653" y="3"/>
                    <a:pt x="627" y="8"/>
                  </a:cubicBezTo>
                  <a:cubicBezTo>
                    <a:pt x="254" y="8"/>
                    <a:pt x="1" y="321"/>
                    <a:pt x="1" y="693"/>
                  </a:cubicBezTo>
                  <a:cubicBezTo>
                    <a:pt x="1" y="980"/>
                    <a:pt x="264" y="1267"/>
                    <a:pt x="594" y="1267"/>
                  </a:cubicBezTo>
                  <a:cubicBezTo>
                    <a:pt x="624" y="1267"/>
                    <a:pt x="655" y="1264"/>
                    <a:pt x="686" y="1259"/>
                  </a:cubicBezTo>
                  <a:cubicBezTo>
                    <a:pt x="1059" y="1259"/>
                    <a:pt x="1312" y="946"/>
                    <a:pt x="1312" y="634"/>
                  </a:cubicBezTo>
                  <a:cubicBezTo>
                    <a:pt x="1244" y="292"/>
                    <a:pt x="987" y="1"/>
                    <a:pt x="704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649773" y="3986450"/>
              <a:ext cx="32880" cy="24644"/>
            </a:xfrm>
            <a:custGeom>
              <a:avLst/>
              <a:gdLst/>
              <a:ahLst/>
              <a:cxnLst/>
              <a:rect l="l" t="t" r="r" b="b"/>
              <a:pathLst>
                <a:path w="1054" h="790" extrusionOk="0">
                  <a:moveTo>
                    <a:pt x="98" y="0"/>
                  </a:moveTo>
                  <a:cubicBezTo>
                    <a:pt x="83" y="0"/>
                    <a:pt x="70" y="10"/>
                    <a:pt x="56" y="33"/>
                  </a:cubicBezTo>
                  <a:cubicBezTo>
                    <a:pt x="0" y="88"/>
                    <a:pt x="216" y="790"/>
                    <a:pt x="595" y="790"/>
                  </a:cubicBezTo>
                  <a:cubicBezTo>
                    <a:pt x="623" y="790"/>
                    <a:pt x="652" y="786"/>
                    <a:pt x="681" y="778"/>
                  </a:cubicBezTo>
                  <a:cubicBezTo>
                    <a:pt x="1054" y="599"/>
                    <a:pt x="801" y="286"/>
                    <a:pt x="801" y="286"/>
                  </a:cubicBezTo>
                  <a:lnTo>
                    <a:pt x="801" y="286"/>
                  </a:lnTo>
                  <a:cubicBezTo>
                    <a:pt x="801" y="286"/>
                    <a:pt x="721" y="313"/>
                    <a:pt x="611" y="313"/>
                  </a:cubicBezTo>
                  <a:cubicBezTo>
                    <a:pt x="556" y="313"/>
                    <a:pt x="493" y="306"/>
                    <a:pt x="428" y="286"/>
                  </a:cubicBezTo>
                  <a:cubicBezTo>
                    <a:pt x="235" y="177"/>
                    <a:pt x="159" y="0"/>
                    <a:pt x="98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727230" y="4012404"/>
              <a:ext cx="56276" cy="33160"/>
            </a:xfrm>
            <a:custGeom>
              <a:avLst/>
              <a:gdLst/>
              <a:ahLst/>
              <a:cxnLst/>
              <a:rect l="l" t="t" r="r" b="b"/>
              <a:pathLst>
                <a:path w="1804" h="1063" extrusionOk="0">
                  <a:moveTo>
                    <a:pt x="939" y="1"/>
                  </a:moveTo>
                  <a:cubicBezTo>
                    <a:pt x="577" y="1"/>
                    <a:pt x="192" y="64"/>
                    <a:pt x="120" y="199"/>
                  </a:cubicBezTo>
                  <a:cubicBezTo>
                    <a:pt x="1" y="437"/>
                    <a:pt x="627" y="1063"/>
                    <a:pt x="925" y="1063"/>
                  </a:cubicBezTo>
                  <a:cubicBezTo>
                    <a:pt x="1297" y="1063"/>
                    <a:pt x="1804" y="318"/>
                    <a:pt x="1610" y="139"/>
                  </a:cubicBezTo>
                  <a:cubicBezTo>
                    <a:pt x="1554" y="49"/>
                    <a:pt x="1256" y="1"/>
                    <a:pt x="93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697969" y="4041072"/>
              <a:ext cx="116201" cy="45389"/>
            </a:xfrm>
            <a:custGeom>
              <a:avLst/>
              <a:gdLst/>
              <a:ahLst/>
              <a:cxnLst/>
              <a:rect l="l" t="t" r="r" b="b"/>
              <a:pathLst>
                <a:path w="3725" h="1455" extrusionOk="0">
                  <a:moveTo>
                    <a:pt x="126" y="0"/>
                  </a:moveTo>
                  <a:cubicBezTo>
                    <a:pt x="110" y="0"/>
                    <a:pt x="92" y="7"/>
                    <a:pt x="75" y="25"/>
                  </a:cubicBezTo>
                  <a:cubicBezTo>
                    <a:pt x="0" y="25"/>
                    <a:pt x="0" y="84"/>
                    <a:pt x="0" y="144"/>
                  </a:cubicBezTo>
                  <a:cubicBezTo>
                    <a:pt x="0" y="144"/>
                    <a:pt x="0" y="204"/>
                    <a:pt x="75" y="338"/>
                  </a:cubicBezTo>
                  <a:cubicBezTo>
                    <a:pt x="135" y="457"/>
                    <a:pt x="194" y="636"/>
                    <a:pt x="313" y="829"/>
                  </a:cubicBezTo>
                  <a:cubicBezTo>
                    <a:pt x="447" y="889"/>
                    <a:pt x="507" y="1008"/>
                    <a:pt x="626" y="1082"/>
                  </a:cubicBezTo>
                  <a:cubicBezTo>
                    <a:pt x="686" y="1082"/>
                    <a:pt x="745" y="1142"/>
                    <a:pt x="820" y="1202"/>
                  </a:cubicBezTo>
                  <a:cubicBezTo>
                    <a:pt x="820" y="1202"/>
                    <a:pt x="939" y="1261"/>
                    <a:pt x="999" y="1261"/>
                  </a:cubicBezTo>
                  <a:cubicBezTo>
                    <a:pt x="1058" y="1321"/>
                    <a:pt x="1118" y="1321"/>
                    <a:pt x="1192" y="1321"/>
                  </a:cubicBezTo>
                  <a:cubicBezTo>
                    <a:pt x="1252" y="1380"/>
                    <a:pt x="1311" y="1380"/>
                    <a:pt x="1431" y="1380"/>
                  </a:cubicBezTo>
                  <a:cubicBezTo>
                    <a:pt x="1490" y="1380"/>
                    <a:pt x="1565" y="1455"/>
                    <a:pt x="1624" y="1455"/>
                  </a:cubicBezTo>
                  <a:lnTo>
                    <a:pt x="1863" y="1455"/>
                  </a:lnTo>
                  <a:lnTo>
                    <a:pt x="2056" y="1380"/>
                  </a:lnTo>
                  <a:lnTo>
                    <a:pt x="2310" y="1380"/>
                  </a:lnTo>
                  <a:cubicBezTo>
                    <a:pt x="2429" y="1321"/>
                    <a:pt x="2608" y="1321"/>
                    <a:pt x="2742" y="1261"/>
                  </a:cubicBezTo>
                  <a:cubicBezTo>
                    <a:pt x="2980" y="1142"/>
                    <a:pt x="3233" y="948"/>
                    <a:pt x="3352" y="770"/>
                  </a:cubicBezTo>
                  <a:cubicBezTo>
                    <a:pt x="3546" y="636"/>
                    <a:pt x="3606" y="457"/>
                    <a:pt x="3665" y="338"/>
                  </a:cubicBezTo>
                  <a:cubicBezTo>
                    <a:pt x="3665" y="263"/>
                    <a:pt x="3725" y="204"/>
                    <a:pt x="3725" y="204"/>
                  </a:cubicBezTo>
                  <a:lnTo>
                    <a:pt x="3725" y="144"/>
                  </a:lnTo>
                  <a:cubicBezTo>
                    <a:pt x="3725" y="84"/>
                    <a:pt x="3725" y="25"/>
                    <a:pt x="3665" y="25"/>
                  </a:cubicBezTo>
                  <a:cubicBezTo>
                    <a:pt x="3648" y="7"/>
                    <a:pt x="3630" y="0"/>
                    <a:pt x="3614" y="0"/>
                  </a:cubicBezTo>
                  <a:cubicBezTo>
                    <a:pt x="3576" y="0"/>
                    <a:pt x="3546" y="42"/>
                    <a:pt x="3546" y="84"/>
                  </a:cubicBezTo>
                  <a:lnTo>
                    <a:pt x="3486" y="84"/>
                  </a:lnTo>
                  <a:cubicBezTo>
                    <a:pt x="3486" y="144"/>
                    <a:pt x="3486" y="144"/>
                    <a:pt x="3427" y="204"/>
                  </a:cubicBezTo>
                  <a:cubicBezTo>
                    <a:pt x="3352" y="263"/>
                    <a:pt x="3233" y="397"/>
                    <a:pt x="3114" y="516"/>
                  </a:cubicBezTo>
                  <a:cubicBezTo>
                    <a:pt x="2980" y="636"/>
                    <a:pt x="2801" y="770"/>
                    <a:pt x="2548" y="889"/>
                  </a:cubicBezTo>
                  <a:cubicBezTo>
                    <a:pt x="2429" y="889"/>
                    <a:pt x="2369" y="948"/>
                    <a:pt x="2235" y="948"/>
                  </a:cubicBezTo>
                  <a:cubicBezTo>
                    <a:pt x="2175" y="948"/>
                    <a:pt x="2116" y="948"/>
                    <a:pt x="2056" y="1008"/>
                  </a:cubicBezTo>
                  <a:lnTo>
                    <a:pt x="1624" y="1008"/>
                  </a:lnTo>
                  <a:cubicBezTo>
                    <a:pt x="1565" y="1008"/>
                    <a:pt x="1490" y="948"/>
                    <a:pt x="1490" y="948"/>
                  </a:cubicBezTo>
                  <a:lnTo>
                    <a:pt x="1311" y="948"/>
                  </a:lnTo>
                  <a:cubicBezTo>
                    <a:pt x="1252" y="948"/>
                    <a:pt x="1192" y="889"/>
                    <a:pt x="1118" y="889"/>
                  </a:cubicBezTo>
                  <a:cubicBezTo>
                    <a:pt x="999" y="829"/>
                    <a:pt x="939" y="829"/>
                    <a:pt x="820" y="770"/>
                  </a:cubicBezTo>
                  <a:cubicBezTo>
                    <a:pt x="745" y="710"/>
                    <a:pt x="686" y="636"/>
                    <a:pt x="567" y="576"/>
                  </a:cubicBezTo>
                  <a:cubicBezTo>
                    <a:pt x="447" y="457"/>
                    <a:pt x="373" y="338"/>
                    <a:pt x="313" y="204"/>
                  </a:cubicBezTo>
                  <a:lnTo>
                    <a:pt x="194" y="84"/>
                  </a:lnTo>
                  <a:cubicBezTo>
                    <a:pt x="194" y="42"/>
                    <a:pt x="164" y="0"/>
                    <a:pt x="126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899645" y="4684532"/>
              <a:ext cx="13507" cy="33036"/>
            </a:xfrm>
            <a:custGeom>
              <a:avLst/>
              <a:gdLst/>
              <a:ahLst/>
              <a:cxnLst/>
              <a:rect l="l" t="t" r="r" b="b"/>
              <a:pathLst>
                <a:path w="433" h="1059" extrusionOk="0">
                  <a:moveTo>
                    <a:pt x="1" y="1"/>
                  </a:moveTo>
                  <a:lnTo>
                    <a:pt x="1" y="120"/>
                  </a:lnTo>
                  <a:lnTo>
                    <a:pt x="61" y="120"/>
                  </a:lnTo>
                  <a:cubicBezTo>
                    <a:pt x="61" y="195"/>
                    <a:pt x="61" y="195"/>
                    <a:pt x="120" y="254"/>
                  </a:cubicBezTo>
                  <a:lnTo>
                    <a:pt x="120" y="373"/>
                  </a:lnTo>
                  <a:cubicBezTo>
                    <a:pt x="180" y="373"/>
                    <a:pt x="180" y="433"/>
                    <a:pt x="180" y="433"/>
                  </a:cubicBezTo>
                  <a:lnTo>
                    <a:pt x="180" y="567"/>
                  </a:lnTo>
                  <a:cubicBezTo>
                    <a:pt x="180" y="627"/>
                    <a:pt x="239" y="686"/>
                    <a:pt x="239" y="686"/>
                  </a:cubicBezTo>
                  <a:lnTo>
                    <a:pt x="239" y="805"/>
                  </a:lnTo>
                  <a:lnTo>
                    <a:pt x="239" y="865"/>
                  </a:lnTo>
                  <a:lnTo>
                    <a:pt x="239" y="999"/>
                  </a:lnTo>
                  <a:lnTo>
                    <a:pt x="239" y="1059"/>
                  </a:lnTo>
                  <a:lnTo>
                    <a:pt x="373" y="1059"/>
                  </a:lnTo>
                  <a:cubicBezTo>
                    <a:pt x="373" y="1059"/>
                    <a:pt x="433" y="999"/>
                    <a:pt x="433" y="865"/>
                  </a:cubicBezTo>
                  <a:lnTo>
                    <a:pt x="433" y="686"/>
                  </a:lnTo>
                  <a:lnTo>
                    <a:pt x="433" y="493"/>
                  </a:lnTo>
                  <a:cubicBezTo>
                    <a:pt x="373" y="433"/>
                    <a:pt x="373" y="373"/>
                    <a:pt x="314" y="314"/>
                  </a:cubicBezTo>
                  <a:cubicBezTo>
                    <a:pt x="314" y="254"/>
                    <a:pt x="239" y="195"/>
                    <a:pt x="239" y="120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878276" y="4688275"/>
              <a:ext cx="13507" cy="34876"/>
            </a:xfrm>
            <a:custGeom>
              <a:avLst/>
              <a:gdLst/>
              <a:ahLst/>
              <a:cxnLst/>
              <a:rect l="l" t="t" r="r" b="b"/>
              <a:pathLst>
                <a:path w="433" h="1118" extrusionOk="0">
                  <a:moveTo>
                    <a:pt x="1" y="0"/>
                  </a:moveTo>
                  <a:lnTo>
                    <a:pt x="1" y="75"/>
                  </a:lnTo>
                  <a:lnTo>
                    <a:pt x="1" y="134"/>
                  </a:lnTo>
                  <a:cubicBezTo>
                    <a:pt x="60" y="134"/>
                    <a:pt x="60" y="194"/>
                    <a:pt x="60" y="194"/>
                  </a:cubicBezTo>
                  <a:cubicBezTo>
                    <a:pt x="60" y="253"/>
                    <a:pt x="120" y="253"/>
                    <a:pt x="120" y="253"/>
                  </a:cubicBezTo>
                  <a:lnTo>
                    <a:pt x="120" y="373"/>
                  </a:lnTo>
                  <a:cubicBezTo>
                    <a:pt x="179" y="373"/>
                    <a:pt x="179" y="447"/>
                    <a:pt x="179" y="507"/>
                  </a:cubicBezTo>
                  <a:lnTo>
                    <a:pt x="179" y="685"/>
                  </a:lnTo>
                  <a:lnTo>
                    <a:pt x="179" y="820"/>
                  </a:lnTo>
                  <a:lnTo>
                    <a:pt x="179" y="879"/>
                  </a:lnTo>
                  <a:cubicBezTo>
                    <a:pt x="179" y="998"/>
                    <a:pt x="254" y="1058"/>
                    <a:pt x="254" y="1058"/>
                  </a:cubicBezTo>
                  <a:cubicBezTo>
                    <a:pt x="254" y="1058"/>
                    <a:pt x="254" y="1117"/>
                    <a:pt x="314" y="1117"/>
                  </a:cubicBezTo>
                  <a:lnTo>
                    <a:pt x="314" y="1058"/>
                  </a:lnTo>
                  <a:cubicBezTo>
                    <a:pt x="314" y="1058"/>
                    <a:pt x="373" y="998"/>
                    <a:pt x="373" y="879"/>
                  </a:cubicBezTo>
                  <a:cubicBezTo>
                    <a:pt x="373" y="820"/>
                    <a:pt x="433" y="745"/>
                    <a:pt x="433" y="685"/>
                  </a:cubicBezTo>
                  <a:cubicBezTo>
                    <a:pt x="373" y="626"/>
                    <a:pt x="433" y="566"/>
                    <a:pt x="373" y="507"/>
                  </a:cubicBezTo>
                  <a:cubicBezTo>
                    <a:pt x="373" y="447"/>
                    <a:pt x="373" y="313"/>
                    <a:pt x="314" y="253"/>
                  </a:cubicBezTo>
                  <a:cubicBezTo>
                    <a:pt x="314" y="194"/>
                    <a:pt x="254" y="134"/>
                    <a:pt x="254" y="134"/>
                  </a:cubicBezTo>
                  <a:cubicBezTo>
                    <a:pt x="179" y="75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634300" y="4686403"/>
              <a:ext cx="15379" cy="31164"/>
            </a:xfrm>
            <a:custGeom>
              <a:avLst/>
              <a:gdLst/>
              <a:ahLst/>
              <a:cxnLst/>
              <a:rect l="l" t="t" r="r" b="b"/>
              <a:pathLst>
                <a:path w="493" h="999" extrusionOk="0">
                  <a:moveTo>
                    <a:pt x="60" y="1"/>
                  </a:moveTo>
                  <a:cubicBezTo>
                    <a:pt x="0" y="60"/>
                    <a:pt x="60" y="60"/>
                    <a:pt x="60" y="60"/>
                  </a:cubicBezTo>
                  <a:cubicBezTo>
                    <a:pt x="60" y="60"/>
                    <a:pt x="60" y="135"/>
                    <a:pt x="120" y="194"/>
                  </a:cubicBezTo>
                  <a:cubicBezTo>
                    <a:pt x="179" y="254"/>
                    <a:pt x="179" y="313"/>
                    <a:pt x="179" y="313"/>
                  </a:cubicBezTo>
                  <a:cubicBezTo>
                    <a:pt x="179" y="373"/>
                    <a:pt x="254" y="373"/>
                    <a:pt x="254" y="433"/>
                  </a:cubicBezTo>
                  <a:lnTo>
                    <a:pt x="254" y="507"/>
                  </a:lnTo>
                  <a:lnTo>
                    <a:pt x="254" y="567"/>
                  </a:lnTo>
                  <a:cubicBezTo>
                    <a:pt x="313" y="567"/>
                    <a:pt x="254" y="626"/>
                    <a:pt x="313" y="626"/>
                  </a:cubicBezTo>
                  <a:lnTo>
                    <a:pt x="313" y="686"/>
                  </a:lnTo>
                  <a:lnTo>
                    <a:pt x="313" y="805"/>
                  </a:lnTo>
                  <a:lnTo>
                    <a:pt x="313" y="939"/>
                  </a:lnTo>
                  <a:cubicBezTo>
                    <a:pt x="313" y="999"/>
                    <a:pt x="313" y="999"/>
                    <a:pt x="373" y="999"/>
                  </a:cubicBezTo>
                  <a:lnTo>
                    <a:pt x="373" y="939"/>
                  </a:lnTo>
                  <a:cubicBezTo>
                    <a:pt x="373" y="939"/>
                    <a:pt x="432" y="939"/>
                    <a:pt x="432" y="805"/>
                  </a:cubicBezTo>
                  <a:lnTo>
                    <a:pt x="492" y="745"/>
                  </a:lnTo>
                  <a:lnTo>
                    <a:pt x="492" y="626"/>
                  </a:lnTo>
                  <a:lnTo>
                    <a:pt x="492" y="567"/>
                  </a:lnTo>
                  <a:lnTo>
                    <a:pt x="432" y="433"/>
                  </a:lnTo>
                  <a:cubicBezTo>
                    <a:pt x="432" y="373"/>
                    <a:pt x="432" y="313"/>
                    <a:pt x="373" y="254"/>
                  </a:cubicBezTo>
                  <a:cubicBezTo>
                    <a:pt x="373" y="194"/>
                    <a:pt x="313" y="135"/>
                    <a:pt x="254" y="135"/>
                  </a:cubicBezTo>
                  <a:cubicBezTo>
                    <a:pt x="179" y="1"/>
                    <a:pt x="120" y="1"/>
                    <a:pt x="120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612931" y="4688275"/>
              <a:ext cx="13507" cy="29292"/>
            </a:xfrm>
            <a:custGeom>
              <a:avLst/>
              <a:gdLst/>
              <a:ahLst/>
              <a:cxnLst/>
              <a:rect l="l" t="t" r="r" b="b"/>
              <a:pathLst>
                <a:path w="433" h="939" extrusionOk="0">
                  <a:moveTo>
                    <a:pt x="0" y="0"/>
                  </a:moveTo>
                  <a:cubicBezTo>
                    <a:pt x="0" y="75"/>
                    <a:pt x="0" y="75"/>
                    <a:pt x="60" y="134"/>
                  </a:cubicBezTo>
                  <a:lnTo>
                    <a:pt x="119" y="194"/>
                  </a:lnTo>
                  <a:lnTo>
                    <a:pt x="119" y="253"/>
                  </a:lnTo>
                  <a:lnTo>
                    <a:pt x="194" y="313"/>
                  </a:lnTo>
                  <a:lnTo>
                    <a:pt x="194" y="373"/>
                  </a:lnTo>
                  <a:cubicBezTo>
                    <a:pt x="253" y="447"/>
                    <a:pt x="253" y="447"/>
                    <a:pt x="253" y="507"/>
                  </a:cubicBezTo>
                  <a:lnTo>
                    <a:pt x="253" y="566"/>
                  </a:lnTo>
                  <a:lnTo>
                    <a:pt x="253" y="626"/>
                  </a:lnTo>
                  <a:lnTo>
                    <a:pt x="253" y="685"/>
                  </a:lnTo>
                  <a:lnTo>
                    <a:pt x="253" y="745"/>
                  </a:lnTo>
                  <a:lnTo>
                    <a:pt x="253" y="879"/>
                  </a:lnTo>
                  <a:cubicBezTo>
                    <a:pt x="253" y="939"/>
                    <a:pt x="313" y="939"/>
                    <a:pt x="313" y="939"/>
                  </a:cubicBezTo>
                  <a:lnTo>
                    <a:pt x="373" y="939"/>
                  </a:lnTo>
                  <a:cubicBezTo>
                    <a:pt x="373" y="939"/>
                    <a:pt x="373" y="879"/>
                    <a:pt x="432" y="745"/>
                  </a:cubicBezTo>
                  <a:lnTo>
                    <a:pt x="432" y="685"/>
                  </a:lnTo>
                  <a:lnTo>
                    <a:pt x="432" y="626"/>
                  </a:lnTo>
                  <a:lnTo>
                    <a:pt x="432" y="507"/>
                  </a:lnTo>
                  <a:lnTo>
                    <a:pt x="432" y="447"/>
                  </a:lnTo>
                  <a:cubicBezTo>
                    <a:pt x="432" y="313"/>
                    <a:pt x="373" y="313"/>
                    <a:pt x="373" y="253"/>
                  </a:cubicBezTo>
                  <a:cubicBezTo>
                    <a:pt x="313" y="194"/>
                    <a:pt x="313" y="134"/>
                    <a:pt x="253" y="134"/>
                  </a:cubicBezTo>
                  <a:cubicBezTo>
                    <a:pt x="194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746758" y="4202631"/>
              <a:ext cx="65572" cy="61828"/>
            </a:xfrm>
            <a:custGeom>
              <a:avLst/>
              <a:gdLst/>
              <a:ahLst/>
              <a:cxnLst/>
              <a:rect l="l" t="t" r="r" b="b"/>
              <a:pathLst>
                <a:path w="2102" h="1982" extrusionOk="0">
                  <a:moveTo>
                    <a:pt x="299" y="373"/>
                  </a:moveTo>
                  <a:cubicBezTo>
                    <a:pt x="433" y="373"/>
                    <a:pt x="611" y="492"/>
                    <a:pt x="805" y="552"/>
                  </a:cubicBezTo>
                  <a:cubicBezTo>
                    <a:pt x="984" y="671"/>
                    <a:pt x="1237" y="864"/>
                    <a:pt x="1416" y="984"/>
                  </a:cubicBezTo>
                  <a:cubicBezTo>
                    <a:pt x="1490" y="1118"/>
                    <a:pt x="1610" y="1177"/>
                    <a:pt x="1610" y="1296"/>
                  </a:cubicBezTo>
                  <a:cubicBezTo>
                    <a:pt x="1669" y="1356"/>
                    <a:pt x="1669" y="1416"/>
                    <a:pt x="1610" y="1550"/>
                  </a:cubicBezTo>
                  <a:lnTo>
                    <a:pt x="1416" y="1550"/>
                  </a:lnTo>
                  <a:cubicBezTo>
                    <a:pt x="1297" y="1490"/>
                    <a:pt x="1178" y="1416"/>
                    <a:pt x="1044" y="1296"/>
                  </a:cubicBezTo>
                  <a:cubicBezTo>
                    <a:pt x="865" y="1177"/>
                    <a:pt x="671" y="924"/>
                    <a:pt x="552" y="745"/>
                  </a:cubicBezTo>
                  <a:cubicBezTo>
                    <a:pt x="433" y="611"/>
                    <a:pt x="373" y="432"/>
                    <a:pt x="299" y="373"/>
                  </a:cubicBezTo>
                  <a:close/>
                  <a:moveTo>
                    <a:pt x="179" y="0"/>
                  </a:moveTo>
                  <a:lnTo>
                    <a:pt x="1" y="119"/>
                  </a:lnTo>
                  <a:lnTo>
                    <a:pt x="1" y="179"/>
                  </a:lnTo>
                  <a:lnTo>
                    <a:pt x="1" y="373"/>
                  </a:lnTo>
                  <a:cubicBezTo>
                    <a:pt x="60" y="552"/>
                    <a:pt x="120" y="745"/>
                    <a:pt x="239" y="924"/>
                  </a:cubicBezTo>
                  <a:cubicBezTo>
                    <a:pt x="433" y="1177"/>
                    <a:pt x="552" y="1416"/>
                    <a:pt x="805" y="1609"/>
                  </a:cubicBezTo>
                  <a:cubicBezTo>
                    <a:pt x="924" y="1728"/>
                    <a:pt x="1044" y="1862"/>
                    <a:pt x="1237" y="1922"/>
                  </a:cubicBezTo>
                  <a:cubicBezTo>
                    <a:pt x="1356" y="1982"/>
                    <a:pt x="1416" y="1982"/>
                    <a:pt x="1610" y="1982"/>
                  </a:cubicBezTo>
                  <a:cubicBezTo>
                    <a:pt x="1669" y="1982"/>
                    <a:pt x="1729" y="1922"/>
                    <a:pt x="1788" y="1922"/>
                  </a:cubicBezTo>
                  <a:lnTo>
                    <a:pt x="1922" y="1788"/>
                  </a:lnTo>
                  <a:cubicBezTo>
                    <a:pt x="1982" y="1728"/>
                    <a:pt x="2042" y="1609"/>
                    <a:pt x="2042" y="1490"/>
                  </a:cubicBezTo>
                  <a:cubicBezTo>
                    <a:pt x="2101" y="1356"/>
                    <a:pt x="2042" y="1237"/>
                    <a:pt x="2042" y="1118"/>
                  </a:cubicBezTo>
                  <a:cubicBezTo>
                    <a:pt x="1922" y="924"/>
                    <a:pt x="1788" y="805"/>
                    <a:pt x="1669" y="671"/>
                  </a:cubicBezTo>
                  <a:cubicBezTo>
                    <a:pt x="1416" y="492"/>
                    <a:pt x="1178" y="373"/>
                    <a:pt x="924" y="239"/>
                  </a:cubicBezTo>
                  <a:cubicBezTo>
                    <a:pt x="492" y="6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688673" y="4202631"/>
              <a:ext cx="63700" cy="61828"/>
            </a:xfrm>
            <a:custGeom>
              <a:avLst/>
              <a:gdLst/>
              <a:ahLst/>
              <a:cxnLst/>
              <a:rect l="l" t="t" r="r" b="b"/>
              <a:pathLst>
                <a:path w="2042" h="1982" extrusionOk="0">
                  <a:moveTo>
                    <a:pt x="1729" y="373"/>
                  </a:moveTo>
                  <a:cubicBezTo>
                    <a:pt x="1729" y="432"/>
                    <a:pt x="1609" y="611"/>
                    <a:pt x="1490" y="745"/>
                  </a:cubicBezTo>
                  <a:cubicBezTo>
                    <a:pt x="1356" y="924"/>
                    <a:pt x="1177" y="1177"/>
                    <a:pt x="984" y="1296"/>
                  </a:cubicBezTo>
                  <a:cubicBezTo>
                    <a:pt x="865" y="1416"/>
                    <a:pt x="745" y="1490"/>
                    <a:pt x="671" y="1550"/>
                  </a:cubicBezTo>
                  <a:lnTo>
                    <a:pt x="492" y="1550"/>
                  </a:lnTo>
                  <a:cubicBezTo>
                    <a:pt x="433" y="1416"/>
                    <a:pt x="373" y="1356"/>
                    <a:pt x="433" y="1296"/>
                  </a:cubicBezTo>
                  <a:cubicBezTo>
                    <a:pt x="433" y="1177"/>
                    <a:pt x="552" y="1118"/>
                    <a:pt x="611" y="984"/>
                  </a:cubicBezTo>
                  <a:cubicBezTo>
                    <a:pt x="865" y="864"/>
                    <a:pt x="1043" y="671"/>
                    <a:pt x="1297" y="552"/>
                  </a:cubicBezTo>
                  <a:cubicBezTo>
                    <a:pt x="1490" y="492"/>
                    <a:pt x="1609" y="373"/>
                    <a:pt x="1729" y="373"/>
                  </a:cubicBezTo>
                  <a:close/>
                  <a:moveTo>
                    <a:pt x="1922" y="0"/>
                  </a:moveTo>
                  <a:cubicBezTo>
                    <a:pt x="1922" y="0"/>
                    <a:pt x="1609" y="60"/>
                    <a:pt x="1118" y="239"/>
                  </a:cubicBezTo>
                  <a:cubicBezTo>
                    <a:pt x="924" y="373"/>
                    <a:pt x="611" y="492"/>
                    <a:pt x="373" y="671"/>
                  </a:cubicBezTo>
                  <a:cubicBezTo>
                    <a:pt x="239" y="805"/>
                    <a:pt x="120" y="924"/>
                    <a:pt x="60" y="1118"/>
                  </a:cubicBezTo>
                  <a:cubicBezTo>
                    <a:pt x="0" y="1237"/>
                    <a:pt x="0" y="1356"/>
                    <a:pt x="0" y="1490"/>
                  </a:cubicBezTo>
                  <a:cubicBezTo>
                    <a:pt x="0" y="1609"/>
                    <a:pt x="60" y="1728"/>
                    <a:pt x="120" y="1788"/>
                  </a:cubicBezTo>
                  <a:cubicBezTo>
                    <a:pt x="179" y="1788"/>
                    <a:pt x="239" y="1922"/>
                    <a:pt x="298" y="1922"/>
                  </a:cubicBezTo>
                  <a:cubicBezTo>
                    <a:pt x="373" y="1982"/>
                    <a:pt x="433" y="1982"/>
                    <a:pt x="492" y="1982"/>
                  </a:cubicBezTo>
                  <a:cubicBezTo>
                    <a:pt x="611" y="1982"/>
                    <a:pt x="745" y="1982"/>
                    <a:pt x="805" y="1922"/>
                  </a:cubicBezTo>
                  <a:cubicBezTo>
                    <a:pt x="984" y="1862"/>
                    <a:pt x="1118" y="1728"/>
                    <a:pt x="1237" y="1609"/>
                  </a:cubicBezTo>
                  <a:cubicBezTo>
                    <a:pt x="1490" y="1416"/>
                    <a:pt x="1669" y="1177"/>
                    <a:pt x="1788" y="924"/>
                  </a:cubicBezTo>
                  <a:cubicBezTo>
                    <a:pt x="1922" y="745"/>
                    <a:pt x="1982" y="552"/>
                    <a:pt x="2041" y="373"/>
                  </a:cubicBezTo>
                  <a:lnTo>
                    <a:pt x="2041" y="179"/>
                  </a:lnTo>
                  <a:lnTo>
                    <a:pt x="2041" y="119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744450" y="4208215"/>
              <a:ext cx="58116" cy="85069"/>
            </a:xfrm>
            <a:custGeom>
              <a:avLst/>
              <a:gdLst/>
              <a:ahLst/>
              <a:cxnLst/>
              <a:rect l="l" t="t" r="r" b="b"/>
              <a:pathLst>
                <a:path w="1863" h="2727" extrusionOk="0">
                  <a:moveTo>
                    <a:pt x="134" y="0"/>
                  </a:moveTo>
                  <a:cubicBezTo>
                    <a:pt x="75" y="0"/>
                    <a:pt x="0" y="60"/>
                    <a:pt x="0" y="119"/>
                  </a:cubicBezTo>
                  <a:lnTo>
                    <a:pt x="0" y="253"/>
                  </a:lnTo>
                  <a:cubicBezTo>
                    <a:pt x="0" y="313"/>
                    <a:pt x="0" y="432"/>
                    <a:pt x="75" y="626"/>
                  </a:cubicBezTo>
                  <a:lnTo>
                    <a:pt x="75" y="864"/>
                  </a:lnTo>
                  <a:cubicBezTo>
                    <a:pt x="134" y="939"/>
                    <a:pt x="134" y="1058"/>
                    <a:pt x="134" y="1117"/>
                  </a:cubicBezTo>
                  <a:cubicBezTo>
                    <a:pt x="194" y="1237"/>
                    <a:pt x="194" y="1311"/>
                    <a:pt x="253" y="1430"/>
                  </a:cubicBezTo>
                  <a:cubicBezTo>
                    <a:pt x="313" y="1549"/>
                    <a:pt x="313" y="1609"/>
                    <a:pt x="373" y="1743"/>
                  </a:cubicBezTo>
                  <a:cubicBezTo>
                    <a:pt x="447" y="1803"/>
                    <a:pt x="507" y="1922"/>
                    <a:pt x="566" y="1981"/>
                  </a:cubicBezTo>
                  <a:cubicBezTo>
                    <a:pt x="626" y="2116"/>
                    <a:pt x="685" y="2175"/>
                    <a:pt x="745" y="2235"/>
                  </a:cubicBezTo>
                  <a:cubicBezTo>
                    <a:pt x="820" y="2294"/>
                    <a:pt x="939" y="2354"/>
                    <a:pt x="998" y="2428"/>
                  </a:cubicBezTo>
                  <a:cubicBezTo>
                    <a:pt x="1058" y="2488"/>
                    <a:pt x="1118" y="2548"/>
                    <a:pt x="1252" y="2548"/>
                  </a:cubicBezTo>
                  <a:cubicBezTo>
                    <a:pt x="1371" y="2667"/>
                    <a:pt x="1490" y="2667"/>
                    <a:pt x="1624" y="2667"/>
                  </a:cubicBezTo>
                  <a:cubicBezTo>
                    <a:pt x="1684" y="2726"/>
                    <a:pt x="1743" y="2726"/>
                    <a:pt x="1743" y="2726"/>
                  </a:cubicBezTo>
                  <a:cubicBezTo>
                    <a:pt x="1803" y="2726"/>
                    <a:pt x="1862" y="2667"/>
                    <a:pt x="1862" y="2607"/>
                  </a:cubicBezTo>
                  <a:cubicBezTo>
                    <a:pt x="1862" y="2548"/>
                    <a:pt x="1862" y="2488"/>
                    <a:pt x="1803" y="2488"/>
                  </a:cubicBezTo>
                  <a:cubicBezTo>
                    <a:pt x="1803" y="2488"/>
                    <a:pt x="1743" y="2488"/>
                    <a:pt x="1684" y="2428"/>
                  </a:cubicBezTo>
                  <a:cubicBezTo>
                    <a:pt x="1624" y="2428"/>
                    <a:pt x="1624" y="2428"/>
                    <a:pt x="1564" y="2354"/>
                  </a:cubicBezTo>
                  <a:cubicBezTo>
                    <a:pt x="1490" y="2354"/>
                    <a:pt x="1430" y="2294"/>
                    <a:pt x="1371" y="2294"/>
                  </a:cubicBezTo>
                  <a:cubicBezTo>
                    <a:pt x="1371" y="2235"/>
                    <a:pt x="1311" y="2175"/>
                    <a:pt x="1252" y="2116"/>
                  </a:cubicBezTo>
                  <a:cubicBezTo>
                    <a:pt x="1192" y="2116"/>
                    <a:pt x="1118" y="1981"/>
                    <a:pt x="1058" y="1981"/>
                  </a:cubicBezTo>
                  <a:cubicBezTo>
                    <a:pt x="998" y="1862"/>
                    <a:pt x="939" y="1803"/>
                    <a:pt x="939" y="1743"/>
                  </a:cubicBezTo>
                  <a:cubicBezTo>
                    <a:pt x="879" y="1683"/>
                    <a:pt x="820" y="1609"/>
                    <a:pt x="745" y="1490"/>
                  </a:cubicBezTo>
                  <a:cubicBezTo>
                    <a:pt x="745" y="1430"/>
                    <a:pt x="685" y="1371"/>
                    <a:pt x="626" y="1237"/>
                  </a:cubicBezTo>
                  <a:cubicBezTo>
                    <a:pt x="626" y="1177"/>
                    <a:pt x="566" y="1117"/>
                    <a:pt x="566" y="998"/>
                  </a:cubicBezTo>
                  <a:cubicBezTo>
                    <a:pt x="507" y="939"/>
                    <a:pt x="507" y="864"/>
                    <a:pt x="447" y="745"/>
                  </a:cubicBezTo>
                  <a:cubicBezTo>
                    <a:pt x="447" y="685"/>
                    <a:pt x="373" y="626"/>
                    <a:pt x="373" y="566"/>
                  </a:cubicBezTo>
                  <a:cubicBezTo>
                    <a:pt x="313" y="432"/>
                    <a:pt x="313" y="313"/>
                    <a:pt x="313" y="194"/>
                  </a:cubicBezTo>
                  <a:cubicBezTo>
                    <a:pt x="253" y="119"/>
                    <a:pt x="253" y="60"/>
                    <a:pt x="253" y="60"/>
                  </a:cubicBezTo>
                  <a:cubicBezTo>
                    <a:pt x="253" y="0"/>
                    <a:pt x="194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705861" y="4211927"/>
              <a:ext cx="46512" cy="79017"/>
            </a:xfrm>
            <a:custGeom>
              <a:avLst/>
              <a:gdLst/>
              <a:ahLst/>
              <a:cxnLst/>
              <a:rect l="l" t="t" r="r" b="b"/>
              <a:pathLst>
                <a:path w="1491" h="2533" extrusionOk="0">
                  <a:moveTo>
                    <a:pt x="1371" y="0"/>
                  </a:moveTo>
                  <a:cubicBezTo>
                    <a:pt x="1371" y="0"/>
                    <a:pt x="1312" y="0"/>
                    <a:pt x="1312" y="75"/>
                  </a:cubicBezTo>
                  <a:cubicBezTo>
                    <a:pt x="1312" y="75"/>
                    <a:pt x="1312" y="134"/>
                    <a:pt x="1237" y="194"/>
                  </a:cubicBezTo>
                  <a:lnTo>
                    <a:pt x="1237" y="313"/>
                  </a:lnTo>
                  <a:cubicBezTo>
                    <a:pt x="1178" y="373"/>
                    <a:pt x="1178" y="373"/>
                    <a:pt x="1178" y="447"/>
                  </a:cubicBezTo>
                  <a:cubicBezTo>
                    <a:pt x="1118" y="507"/>
                    <a:pt x="1118" y="566"/>
                    <a:pt x="1118" y="626"/>
                  </a:cubicBezTo>
                  <a:cubicBezTo>
                    <a:pt x="1058" y="686"/>
                    <a:pt x="1058" y="745"/>
                    <a:pt x="999" y="879"/>
                  </a:cubicBezTo>
                  <a:cubicBezTo>
                    <a:pt x="999" y="939"/>
                    <a:pt x="939" y="998"/>
                    <a:pt x="939" y="1058"/>
                  </a:cubicBezTo>
                  <a:cubicBezTo>
                    <a:pt x="865" y="1118"/>
                    <a:pt x="805" y="1192"/>
                    <a:pt x="805" y="1252"/>
                  </a:cubicBezTo>
                  <a:cubicBezTo>
                    <a:pt x="686" y="1430"/>
                    <a:pt x="626" y="1564"/>
                    <a:pt x="492" y="1684"/>
                  </a:cubicBezTo>
                  <a:cubicBezTo>
                    <a:pt x="433" y="1803"/>
                    <a:pt x="373" y="1937"/>
                    <a:pt x="254" y="1997"/>
                  </a:cubicBezTo>
                  <a:cubicBezTo>
                    <a:pt x="120" y="2175"/>
                    <a:pt x="1" y="2309"/>
                    <a:pt x="1" y="2309"/>
                  </a:cubicBezTo>
                  <a:cubicBezTo>
                    <a:pt x="1" y="2369"/>
                    <a:pt x="1" y="2429"/>
                    <a:pt x="60" y="2488"/>
                  </a:cubicBezTo>
                  <a:cubicBezTo>
                    <a:pt x="60" y="2518"/>
                    <a:pt x="75" y="2533"/>
                    <a:pt x="99" y="2533"/>
                  </a:cubicBezTo>
                  <a:cubicBezTo>
                    <a:pt x="124" y="2533"/>
                    <a:pt x="157" y="2518"/>
                    <a:pt x="194" y="2488"/>
                  </a:cubicBezTo>
                  <a:cubicBezTo>
                    <a:pt x="194" y="2488"/>
                    <a:pt x="314" y="2429"/>
                    <a:pt x="567" y="2235"/>
                  </a:cubicBezTo>
                  <a:cubicBezTo>
                    <a:pt x="626" y="2175"/>
                    <a:pt x="746" y="2056"/>
                    <a:pt x="865" y="1937"/>
                  </a:cubicBezTo>
                  <a:cubicBezTo>
                    <a:pt x="939" y="1862"/>
                    <a:pt x="939" y="1803"/>
                    <a:pt x="999" y="1684"/>
                  </a:cubicBezTo>
                  <a:lnTo>
                    <a:pt x="1178" y="1490"/>
                  </a:lnTo>
                  <a:cubicBezTo>
                    <a:pt x="1237" y="1311"/>
                    <a:pt x="1312" y="1192"/>
                    <a:pt x="1371" y="998"/>
                  </a:cubicBezTo>
                  <a:cubicBezTo>
                    <a:pt x="1431" y="939"/>
                    <a:pt x="1431" y="820"/>
                    <a:pt x="1431" y="745"/>
                  </a:cubicBezTo>
                  <a:cubicBezTo>
                    <a:pt x="1490" y="686"/>
                    <a:pt x="1490" y="626"/>
                    <a:pt x="1490" y="566"/>
                  </a:cubicBezTo>
                  <a:lnTo>
                    <a:pt x="1490" y="194"/>
                  </a:lnTo>
                  <a:lnTo>
                    <a:pt x="1490" y="75"/>
                  </a:lnTo>
                  <a:cubicBezTo>
                    <a:pt x="1490" y="0"/>
                    <a:pt x="1431" y="0"/>
                    <a:pt x="1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595712" y="4167755"/>
              <a:ext cx="297943" cy="48383"/>
            </a:xfrm>
            <a:custGeom>
              <a:avLst/>
              <a:gdLst/>
              <a:ahLst/>
              <a:cxnLst/>
              <a:rect l="l" t="t" r="r" b="b"/>
              <a:pathLst>
                <a:path w="9551" h="1551" extrusionOk="0">
                  <a:moveTo>
                    <a:pt x="9431" y="1"/>
                  </a:moveTo>
                  <a:cubicBezTo>
                    <a:pt x="9431" y="1"/>
                    <a:pt x="9372" y="1"/>
                    <a:pt x="9312" y="61"/>
                  </a:cubicBezTo>
                  <a:cubicBezTo>
                    <a:pt x="9237" y="61"/>
                    <a:pt x="9178" y="120"/>
                    <a:pt x="9059" y="180"/>
                  </a:cubicBezTo>
                  <a:cubicBezTo>
                    <a:pt x="8805" y="299"/>
                    <a:pt x="8433" y="433"/>
                    <a:pt x="8001" y="552"/>
                  </a:cubicBezTo>
                  <a:cubicBezTo>
                    <a:pt x="7822" y="671"/>
                    <a:pt x="7569" y="746"/>
                    <a:pt x="7316" y="805"/>
                  </a:cubicBezTo>
                  <a:cubicBezTo>
                    <a:pt x="7077" y="805"/>
                    <a:pt x="6824" y="865"/>
                    <a:pt x="6511" y="925"/>
                  </a:cubicBezTo>
                  <a:cubicBezTo>
                    <a:pt x="6392" y="984"/>
                    <a:pt x="6258" y="984"/>
                    <a:pt x="6079" y="984"/>
                  </a:cubicBezTo>
                  <a:cubicBezTo>
                    <a:pt x="5960" y="984"/>
                    <a:pt x="5826" y="1044"/>
                    <a:pt x="5647" y="1044"/>
                  </a:cubicBezTo>
                  <a:cubicBezTo>
                    <a:pt x="5334" y="1044"/>
                    <a:pt x="5081" y="1044"/>
                    <a:pt x="4768" y="1118"/>
                  </a:cubicBezTo>
                  <a:lnTo>
                    <a:pt x="3845" y="1118"/>
                  </a:lnTo>
                  <a:cubicBezTo>
                    <a:pt x="3725" y="1044"/>
                    <a:pt x="3532" y="1044"/>
                    <a:pt x="3413" y="1044"/>
                  </a:cubicBezTo>
                  <a:cubicBezTo>
                    <a:pt x="3278" y="1044"/>
                    <a:pt x="3159" y="1044"/>
                    <a:pt x="2980" y="984"/>
                  </a:cubicBezTo>
                  <a:cubicBezTo>
                    <a:pt x="2727" y="984"/>
                    <a:pt x="2414" y="925"/>
                    <a:pt x="2161" y="865"/>
                  </a:cubicBezTo>
                  <a:cubicBezTo>
                    <a:pt x="1923" y="805"/>
                    <a:pt x="1669" y="746"/>
                    <a:pt x="1491" y="671"/>
                  </a:cubicBezTo>
                  <a:cubicBezTo>
                    <a:pt x="1237" y="612"/>
                    <a:pt x="1044" y="552"/>
                    <a:pt x="865" y="493"/>
                  </a:cubicBezTo>
                  <a:cubicBezTo>
                    <a:pt x="746" y="433"/>
                    <a:pt x="552" y="373"/>
                    <a:pt x="433" y="299"/>
                  </a:cubicBezTo>
                  <a:cubicBezTo>
                    <a:pt x="180" y="180"/>
                    <a:pt x="61" y="120"/>
                    <a:pt x="61" y="120"/>
                  </a:cubicBezTo>
                  <a:lnTo>
                    <a:pt x="1" y="120"/>
                  </a:lnTo>
                  <a:lnTo>
                    <a:pt x="1" y="180"/>
                  </a:lnTo>
                  <a:cubicBezTo>
                    <a:pt x="1" y="180"/>
                    <a:pt x="120" y="299"/>
                    <a:pt x="373" y="433"/>
                  </a:cubicBezTo>
                  <a:cubicBezTo>
                    <a:pt x="612" y="552"/>
                    <a:pt x="925" y="746"/>
                    <a:pt x="1357" y="925"/>
                  </a:cubicBezTo>
                  <a:cubicBezTo>
                    <a:pt x="1610" y="1044"/>
                    <a:pt x="1863" y="1118"/>
                    <a:pt x="2102" y="1178"/>
                  </a:cubicBezTo>
                  <a:cubicBezTo>
                    <a:pt x="2355" y="1237"/>
                    <a:pt x="2668" y="1357"/>
                    <a:pt x="2906" y="1357"/>
                  </a:cubicBezTo>
                  <a:cubicBezTo>
                    <a:pt x="3100" y="1416"/>
                    <a:pt x="3219" y="1416"/>
                    <a:pt x="3353" y="1416"/>
                  </a:cubicBezTo>
                  <a:cubicBezTo>
                    <a:pt x="3532" y="1491"/>
                    <a:pt x="3651" y="1491"/>
                    <a:pt x="3845" y="1491"/>
                  </a:cubicBezTo>
                  <a:lnTo>
                    <a:pt x="4098" y="1491"/>
                  </a:lnTo>
                  <a:lnTo>
                    <a:pt x="4277" y="1550"/>
                  </a:lnTo>
                  <a:lnTo>
                    <a:pt x="4768" y="1550"/>
                  </a:lnTo>
                  <a:cubicBezTo>
                    <a:pt x="5081" y="1491"/>
                    <a:pt x="5394" y="1491"/>
                    <a:pt x="5707" y="1491"/>
                  </a:cubicBezTo>
                  <a:cubicBezTo>
                    <a:pt x="5826" y="1491"/>
                    <a:pt x="6020" y="1416"/>
                    <a:pt x="6139" y="1416"/>
                  </a:cubicBezTo>
                  <a:cubicBezTo>
                    <a:pt x="6332" y="1357"/>
                    <a:pt x="6452" y="1357"/>
                    <a:pt x="6571" y="1357"/>
                  </a:cubicBezTo>
                  <a:cubicBezTo>
                    <a:pt x="6884" y="1297"/>
                    <a:pt x="7137" y="1237"/>
                    <a:pt x="7450" y="1118"/>
                  </a:cubicBezTo>
                  <a:cubicBezTo>
                    <a:pt x="7569" y="1118"/>
                    <a:pt x="7688" y="1044"/>
                    <a:pt x="7822" y="984"/>
                  </a:cubicBezTo>
                  <a:cubicBezTo>
                    <a:pt x="7941" y="984"/>
                    <a:pt x="8001" y="925"/>
                    <a:pt x="8120" y="865"/>
                  </a:cubicBezTo>
                  <a:cubicBezTo>
                    <a:pt x="8254" y="865"/>
                    <a:pt x="8373" y="805"/>
                    <a:pt x="8433" y="746"/>
                  </a:cubicBezTo>
                  <a:cubicBezTo>
                    <a:pt x="8567" y="671"/>
                    <a:pt x="8627" y="671"/>
                    <a:pt x="8746" y="612"/>
                  </a:cubicBezTo>
                  <a:cubicBezTo>
                    <a:pt x="8865" y="552"/>
                    <a:pt x="9059" y="433"/>
                    <a:pt x="9118" y="373"/>
                  </a:cubicBezTo>
                  <a:cubicBezTo>
                    <a:pt x="9237" y="299"/>
                    <a:pt x="9372" y="239"/>
                    <a:pt x="9431" y="180"/>
                  </a:cubicBezTo>
                  <a:lnTo>
                    <a:pt x="9491" y="120"/>
                  </a:lnTo>
                  <a:cubicBezTo>
                    <a:pt x="9550" y="61"/>
                    <a:pt x="9550" y="61"/>
                    <a:pt x="9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411692" y="4008598"/>
              <a:ext cx="42332" cy="43018"/>
            </a:xfrm>
            <a:custGeom>
              <a:avLst/>
              <a:gdLst/>
              <a:ahLst/>
              <a:cxnLst/>
              <a:rect l="l" t="t" r="r" b="b"/>
              <a:pathLst>
                <a:path w="1357" h="1379" extrusionOk="0">
                  <a:moveTo>
                    <a:pt x="703" y="1"/>
                  </a:moveTo>
                  <a:cubicBezTo>
                    <a:pt x="673" y="1"/>
                    <a:pt x="642" y="3"/>
                    <a:pt x="611" y="8"/>
                  </a:cubicBezTo>
                  <a:cubicBezTo>
                    <a:pt x="313" y="8"/>
                    <a:pt x="1" y="321"/>
                    <a:pt x="60" y="753"/>
                  </a:cubicBezTo>
                  <a:cubicBezTo>
                    <a:pt x="60" y="1125"/>
                    <a:pt x="373" y="1379"/>
                    <a:pt x="745" y="1379"/>
                  </a:cubicBezTo>
                  <a:cubicBezTo>
                    <a:pt x="1118" y="1379"/>
                    <a:pt x="1356" y="1006"/>
                    <a:pt x="1356" y="634"/>
                  </a:cubicBezTo>
                  <a:cubicBezTo>
                    <a:pt x="1302" y="292"/>
                    <a:pt x="1034" y="1"/>
                    <a:pt x="703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448409" y="3991160"/>
              <a:ext cx="15379" cy="19559"/>
            </a:xfrm>
            <a:custGeom>
              <a:avLst/>
              <a:gdLst/>
              <a:ahLst/>
              <a:cxnLst/>
              <a:rect l="l" t="t" r="r" b="b"/>
              <a:pathLst>
                <a:path w="493" h="627" extrusionOk="0">
                  <a:moveTo>
                    <a:pt x="179" y="1"/>
                  </a:moveTo>
                  <a:cubicBezTo>
                    <a:pt x="60" y="1"/>
                    <a:pt x="0" y="135"/>
                    <a:pt x="0" y="314"/>
                  </a:cubicBezTo>
                  <a:cubicBezTo>
                    <a:pt x="0" y="507"/>
                    <a:pt x="120" y="627"/>
                    <a:pt x="254" y="627"/>
                  </a:cubicBezTo>
                  <a:cubicBezTo>
                    <a:pt x="373" y="567"/>
                    <a:pt x="492" y="448"/>
                    <a:pt x="432" y="254"/>
                  </a:cubicBezTo>
                  <a:cubicBezTo>
                    <a:pt x="432" y="135"/>
                    <a:pt x="313" y="1"/>
                    <a:pt x="17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425169" y="3977684"/>
              <a:ext cx="15379" cy="17719"/>
            </a:xfrm>
            <a:custGeom>
              <a:avLst/>
              <a:gdLst/>
              <a:ahLst/>
              <a:cxnLst/>
              <a:rect l="l" t="t" r="r" b="b"/>
              <a:pathLst>
                <a:path w="493" h="568" extrusionOk="0">
                  <a:moveTo>
                    <a:pt x="254" y="1"/>
                  </a:moveTo>
                  <a:cubicBezTo>
                    <a:pt x="120" y="1"/>
                    <a:pt x="1" y="135"/>
                    <a:pt x="1" y="314"/>
                  </a:cubicBezTo>
                  <a:cubicBezTo>
                    <a:pt x="60" y="433"/>
                    <a:pt x="120" y="567"/>
                    <a:pt x="313" y="567"/>
                  </a:cubicBezTo>
                  <a:cubicBezTo>
                    <a:pt x="433" y="567"/>
                    <a:pt x="492" y="433"/>
                    <a:pt x="492" y="254"/>
                  </a:cubicBezTo>
                  <a:cubicBezTo>
                    <a:pt x="492" y="135"/>
                    <a:pt x="373" y="1"/>
                    <a:pt x="254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403800" y="3989320"/>
              <a:ext cx="15348" cy="17688"/>
            </a:xfrm>
            <a:custGeom>
              <a:avLst/>
              <a:gdLst/>
              <a:ahLst/>
              <a:cxnLst/>
              <a:rect l="l" t="t" r="r" b="b"/>
              <a:pathLst>
                <a:path w="492" h="567" extrusionOk="0">
                  <a:moveTo>
                    <a:pt x="194" y="0"/>
                  </a:moveTo>
                  <a:cubicBezTo>
                    <a:pt x="60" y="0"/>
                    <a:pt x="0" y="134"/>
                    <a:pt x="0" y="313"/>
                  </a:cubicBezTo>
                  <a:cubicBezTo>
                    <a:pt x="0" y="432"/>
                    <a:pt x="119" y="566"/>
                    <a:pt x="254" y="566"/>
                  </a:cubicBezTo>
                  <a:cubicBezTo>
                    <a:pt x="373" y="566"/>
                    <a:pt x="492" y="432"/>
                    <a:pt x="492" y="254"/>
                  </a:cubicBezTo>
                  <a:cubicBezTo>
                    <a:pt x="432" y="134"/>
                    <a:pt x="313" y="0"/>
                    <a:pt x="194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657540" y="3766681"/>
              <a:ext cx="75118" cy="87065"/>
            </a:xfrm>
            <a:custGeom>
              <a:avLst/>
              <a:gdLst/>
              <a:ahLst/>
              <a:cxnLst/>
              <a:rect l="l" t="t" r="r" b="b"/>
              <a:pathLst>
                <a:path w="2408" h="2791" extrusionOk="0">
                  <a:moveTo>
                    <a:pt x="1401" y="0"/>
                  </a:moveTo>
                  <a:cubicBezTo>
                    <a:pt x="1391" y="0"/>
                    <a:pt x="1381" y="1"/>
                    <a:pt x="1371" y="1"/>
                  </a:cubicBezTo>
                  <a:cubicBezTo>
                    <a:pt x="492" y="61"/>
                    <a:pt x="0" y="1864"/>
                    <a:pt x="0" y="1864"/>
                  </a:cubicBezTo>
                  <a:cubicBezTo>
                    <a:pt x="0" y="2296"/>
                    <a:pt x="60" y="2489"/>
                    <a:pt x="313" y="2609"/>
                  </a:cubicBezTo>
                  <a:cubicBezTo>
                    <a:pt x="313" y="2609"/>
                    <a:pt x="965" y="2791"/>
                    <a:pt x="1465" y="2791"/>
                  </a:cubicBezTo>
                  <a:cubicBezTo>
                    <a:pt x="1620" y="2791"/>
                    <a:pt x="1760" y="2773"/>
                    <a:pt x="1863" y="2728"/>
                  </a:cubicBezTo>
                  <a:cubicBezTo>
                    <a:pt x="2407" y="2492"/>
                    <a:pt x="2239" y="0"/>
                    <a:pt x="1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552975" y="3796441"/>
              <a:ext cx="94833" cy="86473"/>
            </a:xfrm>
            <a:custGeom>
              <a:avLst/>
              <a:gdLst/>
              <a:ahLst/>
              <a:cxnLst/>
              <a:rect l="l" t="t" r="r" b="b"/>
              <a:pathLst>
                <a:path w="3040" h="2772" extrusionOk="0">
                  <a:moveTo>
                    <a:pt x="1069" y="1"/>
                  </a:moveTo>
                  <a:cubicBezTo>
                    <a:pt x="978" y="1"/>
                    <a:pt x="890" y="15"/>
                    <a:pt x="805" y="46"/>
                  </a:cubicBezTo>
                  <a:cubicBezTo>
                    <a:pt x="0" y="418"/>
                    <a:pt x="924" y="2772"/>
                    <a:pt x="1550" y="2772"/>
                  </a:cubicBezTo>
                  <a:cubicBezTo>
                    <a:pt x="2041" y="2772"/>
                    <a:pt x="2920" y="1908"/>
                    <a:pt x="2920" y="1908"/>
                  </a:cubicBezTo>
                  <a:cubicBezTo>
                    <a:pt x="3039" y="1655"/>
                    <a:pt x="3039" y="1535"/>
                    <a:pt x="2861" y="1163"/>
                  </a:cubicBezTo>
                  <a:cubicBezTo>
                    <a:pt x="2861" y="1163"/>
                    <a:pt x="1892" y="1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634300" y="3816468"/>
              <a:ext cx="40460" cy="39930"/>
            </a:xfrm>
            <a:custGeom>
              <a:avLst/>
              <a:gdLst/>
              <a:ahLst/>
              <a:cxnLst/>
              <a:rect l="l" t="t" r="r" b="b"/>
              <a:pathLst>
                <a:path w="1297" h="1280" extrusionOk="0">
                  <a:moveTo>
                    <a:pt x="733" y="0"/>
                  </a:moveTo>
                  <a:cubicBezTo>
                    <a:pt x="488" y="0"/>
                    <a:pt x="160" y="118"/>
                    <a:pt x="60" y="268"/>
                  </a:cubicBezTo>
                  <a:cubicBezTo>
                    <a:pt x="0" y="387"/>
                    <a:pt x="60" y="1013"/>
                    <a:pt x="254" y="1206"/>
                  </a:cubicBezTo>
                  <a:cubicBezTo>
                    <a:pt x="288" y="1258"/>
                    <a:pt x="376" y="1280"/>
                    <a:pt x="485" y="1280"/>
                  </a:cubicBezTo>
                  <a:cubicBezTo>
                    <a:pt x="753" y="1280"/>
                    <a:pt x="1152" y="1150"/>
                    <a:pt x="1237" y="1013"/>
                  </a:cubicBezTo>
                  <a:cubicBezTo>
                    <a:pt x="1297" y="759"/>
                    <a:pt x="1118" y="89"/>
                    <a:pt x="865" y="14"/>
                  </a:cubicBezTo>
                  <a:cubicBezTo>
                    <a:pt x="825" y="5"/>
                    <a:pt x="781" y="0"/>
                    <a:pt x="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870384" y="4237476"/>
              <a:ext cx="67880" cy="450830"/>
            </a:xfrm>
            <a:custGeom>
              <a:avLst/>
              <a:gdLst/>
              <a:ahLst/>
              <a:cxnLst/>
              <a:rect l="l" t="t" r="r" b="b"/>
              <a:pathLst>
                <a:path w="2176" h="14452" extrusionOk="0">
                  <a:moveTo>
                    <a:pt x="0" y="1"/>
                  </a:moveTo>
                  <a:lnTo>
                    <a:pt x="0" y="60"/>
                  </a:lnTo>
                  <a:cubicBezTo>
                    <a:pt x="0" y="60"/>
                    <a:pt x="60" y="239"/>
                    <a:pt x="194" y="671"/>
                  </a:cubicBezTo>
                  <a:cubicBezTo>
                    <a:pt x="254" y="865"/>
                    <a:pt x="373" y="1043"/>
                    <a:pt x="432" y="1356"/>
                  </a:cubicBezTo>
                  <a:cubicBezTo>
                    <a:pt x="567" y="1610"/>
                    <a:pt x="626" y="1922"/>
                    <a:pt x="745" y="2235"/>
                  </a:cubicBezTo>
                  <a:cubicBezTo>
                    <a:pt x="879" y="2533"/>
                    <a:pt x="999" y="2906"/>
                    <a:pt x="1058" y="3278"/>
                  </a:cubicBezTo>
                  <a:cubicBezTo>
                    <a:pt x="1177" y="3650"/>
                    <a:pt x="1311" y="4097"/>
                    <a:pt x="1431" y="4470"/>
                  </a:cubicBezTo>
                  <a:cubicBezTo>
                    <a:pt x="1550" y="4902"/>
                    <a:pt x="1624" y="5334"/>
                    <a:pt x="1684" y="5766"/>
                  </a:cubicBezTo>
                  <a:cubicBezTo>
                    <a:pt x="1743" y="6019"/>
                    <a:pt x="1803" y="6198"/>
                    <a:pt x="1803" y="6451"/>
                  </a:cubicBezTo>
                  <a:cubicBezTo>
                    <a:pt x="1863" y="6704"/>
                    <a:pt x="1922" y="6883"/>
                    <a:pt x="1922" y="7137"/>
                  </a:cubicBezTo>
                  <a:cubicBezTo>
                    <a:pt x="1922" y="7375"/>
                    <a:pt x="1997" y="7569"/>
                    <a:pt x="1997" y="7822"/>
                  </a:cubicBezTo>
                  <a:lnTo>
                    <a:pt x="1997" y="8492"/>
                  </a:lnTo>
                  <a:cubicBezTo>
                    <a:pt x="1997" y="8939"/>
                    <a:pt x="1997" y="9371"/>
                    <a:pt x="1922" y="9803"/>
                  </a:cubicBezTo>
                  <a:cubicBezTo>
                    <a:pt x="1922" y="10235"/>
                    <a:pt x="1863" y="10667"/>
                    <a:pt x="1863" y="11040"/>
                  </a:cubicBezTo>
                  <a:cubicBezTo>
                    <a:pt x="1803" y="11472"/>
                    <a:pt x="1803" y="11844"/>
                    <a:pt x="1743" y="12157"/>
                  </a:cubicBezTo>
                  <a:cubicBezTo>
                    <a:pt x="1743" y="12529"/>
                    <a:pt x="1684" y="12842"/>
                    <a:pt x="1624" y="13095"/>
                  </a:cubicBezTo>
                  <a:cubicBezTo>
                    <a:pt x="1624" y="13408"/>
                    <a:pt x="1550" y="13587"/>
                    <a:pt x="1550" y="13840"/>
                  </a:cubicBezTo>
                  <a:cubicBezTo>
                    <a:pt x="1490" y="14213"/>
                    <a:pt x="1431" y="14451"/>
                    <a:pt x="1431" y="14451"/>
                  </a:cubicBezTo>
                  <a:lnTo>
                    <a:pt x="1490" y="14451"/>
                  </a:lnTo>
                  <a:cubicBezTo>
                    <a:pt x="1490" y="14451"/>
                    <a:pt x="1550" y="14213"/>
                    <a:pt x="1624" y="13840"/>
                  </a:cubicBezTo>
                  <a:cubicBezTo>
                    <a:pt x="1684" y="13468"/>
                    <a:pt x="1803" y="12842"/>
                    <a:pt x="1863" y="12157"/>
                  </a:cubicBezTo>
                  <a:cubicBezTo>
                    <a:pt x="1922" y="11844"/>
                    <a:pt x="1997" y="11472"/>
                    <a:pt x="2056" y="11040"/>
                  </a:cubicBezTo>
                  <a:cubicBezTo>
                    <a:pt x="2056" y="10667"/>
                    <a:pt x="2116" y="10235"/>
                    <a:pt x="2116" y="9803"/>
                  </a:cubicBezTo>
                  <a:cubicBezTo>
                    <a:pt x="2175" y="9371"/>
                    <a:pt x="2175" y="8939"/>
                    <a:pt x="2175" y="8492"/>
                  </a:cubicBezTo>
                  <a:lnTo>
                    <a:pt x="2175" y="7822"/>
                  </a:lnTo>
                  <a:cubicBezTo>
                    <a:pt x="2175" y="7569"/>
                    <a:pt x="2175" y="7315"/>
                    <a:pt x="2116" y="7137"/>
                  </a:cubicBezTo>
                  <a:cubicBezTo>
                    <a:pt x="2116" y="6883"/>
                    <a:pt x="2056" y="6630"/>
                    <a:pt x="2056" y="6392"/>
                  </a:cubicBezTo>
                  <a:cubicBezTo>
                    <a:pt x="1997" y="6198"/>
                    <a:pt x="1997" y="5960"/>
                    <a:pt x="1922" y="5766"/>
                  </a:cubicBezTo>
                  <a:cubicBezTo>
                    <a:pt x="1803" y="5274"/>
                    <a:pt x="1743" y="4842"/>
                    <a:pt x="1624" y="4470"/>
                  </a:cubicBezTo>
                  <a:cubicBezTo>
                    <a:pt x="1550" y="4217"/>
                    <a:pt x="1490" y="4023"/>
                    <a:pt x="1431" y="3844"/>
                  </a:cubicBezTo>
                  <a:cubicBezTo>
                    <a:pt x="1371" y="3591"/>
                    <a:pt x="1311" y="3412"/>
                    <a:pt x="1252" y="3218"/>
                  </a:cubicBezTo>
                  <a:cubicBezTo>
                    <a:pt x="1118" y="2846"/>
                    <a:pt x="999" y="2474"/>
                    <a:pt x="879" y="2161"/>
                  </a:cubicBezTo>
                  <a:cubicBezTo>
                    <a:pt x="686" y="1550"/>
                    <a:pt x="432" y="984"/>
                    <a:pt x="313" y="611"/>
                  </a:cubicBezTo>
                  <a:cubicBezTo>
                    <a:pt x="135" y="239"/>
                    <a:pt x="60" y="60"/>
                    <a:pt x="60" y="6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467937" y="3985608"/>
              <a:ext cx="133390" cy="193815"/>
            </a:xfrm>
            <a:custGeom>
              <a:avLst/>
              <a:gdLst/>
              <a:ahLst/>
              <a:cxnLst/>
              <a:rect l="l" t="t" r="r" b="b"/>
              <a:pathLst>
                <a:path w="4276" h="6213" extrusionOk="0">
                  <a:moveTo>
                    <a:pt x="0" y="0"/>
                  </a:moveTo>
                  <a:cubicBezTo>
                    <a:pt x="1" y="2"/>
                    <a:pt x="60" y="120"/>
                    <a:pt x="179" y="313"/>
                  </a:cubicBezTo>
                  <a:cubicBezTo>
                    <a:pt x="239" y="373"/>
                    <a:pt x="239" y="492"/>
                    <a:pt x="298" y="626"/>
                  </a:cubicBezTo>
                  <a:cubicBezTo>
                    <a:pt x="373" y="745"/>
                    <a:pt x="432" y="924"/>
                    <a:pt x="551" y="1058"/>
                  </a:cubicBezTo>
                  <a:cubicBezTo>
                    <a:pt x="805" y="1669"/>
                    <a:pt x="1177" y="2607"/>
                    <a:pt x="1669" y="3352"/>
                  </a:cubicBezTo>
                  <a:cubicBezTo>
                    <a:pt x="1788" y="3605"/>
                    <a:pt x="1982" y="3784"/>
                    <a:pt x="2101" y="3978"/>
                  </a:cubicBezTo>
                  <a:cubicBezTo>
                    <a:pt x="2235" y="4157"/>
                    <a:pt x="2354" y="4350"/>
                    <a:pt x="2473" y="4529"/>
                  </a:cubicBezTo>
                  <a:cubicBezTo>
                    <a:pt x="2667" y="4648"/>
                    <a:pt x="2786" y="4842"/>
                    <a:pt x="2905" y="5021"/>
                  </a:cubicBezTo>
                  <a:cubicBezTo>
                    <a:pt x="3039" y="5155"/>
                    <a:pt x="3158" y="5274"/>
                    <a:pt x="3352" y="5393"/>
                  </a:cubicBezTo>
                  <a:cubicBezTo>
                    <a:pt x="3412" y="5527"/>
                    <a:pt x="3531" y="5646"/>
                    <a:pt x="3650" y="5765"/>
                  </a:cubicBezTo>
                  <a:cubicBezTo>
                    <a:pt x="3784" y="5840"/>
                    <a:pt x="3844" y="5900"/>
                    <a:pt x="3963" y="5959"/>
                  </a:cubicBezTo>
                  <a:cubicBezTo>
                    <a:pt x="4097" y="6138"/>
                    <a:pt x="4216" y="6212"/>
                    <a:pt x="4216" y="6212"/>
                  </a:cubicBezTo>
                  <a:lnTo>
                    <a:pt x="4276" y="6212"/>
                  </a:lnTo>
                  <a:lnTo>
                    <a:pt x="4216" y="6138"/>
                  </a:lnTo>
                  <a:cubicBezTo>
                    <a:pt x="4216" y="6138"/>
                    <a:pt x="4157" y="6078"/>
                    <a:pt x="4022" y="5900"/>
                  </a:cubicBezTo>
                  <a:cubicBezTo>
                    <a:pt x="3963" y="5840"/>
                    <a:pt x="3844" y="5765"/>
                    <a:pt x="3784" y="5646"/>
                  </a:cubicBezTo>
                  <a:cubicBezTo>
                    <a:pt x="3650" y="5527"/>
                    <a:pt x="3531" y="5468"/>
                    <a:pt x="3412" y="5333"/>
                  </a:cubicBezTo>
                  <a:cubicBezTo>
                    <a:pt x="3278" y="5155"/>
                    <a:pt x="3158" y="5021"/>
                    <a:pt x="3039" y="4901"/>
                  </a:cubicBezTo>
                  <a:cubicBezTo>
                    <a:pt x="2905" y="4723"/>
                    <a:pt x="2786" y="4529"/>
                    <a:pt x="2667" y="4410"/>
                  </a:cubicBezTo>
                  <a:cubicBezTo>
                    <a:pt x="2533" y="4216"/>
                    <a:pt x="2414" y="4037"/>
                    <a:pt x="2294" y="3844"/>
                  </a:cubicBezTo>
                  <a:cubicBezTo>
                    <a:pt x="2160" y="3665"/>
                    <a:pt x="1982" y="3471"/>
                    <a:pt x="1862" y="3293"/>
                  </a:cubicBezTo>
                  <a:lnTo>
                    <a:pt x="1669" y="2980"/>
                  </a:lnTo>
                  <a:cubicBezTo>
                    <a:pt x="1609" y="2860"/>
                    <a:pt x="1609" y="2786"/>
                    <a:pt x="1549" y="2667"/>
                  </a:cubicBezTo>
                  <a:cubicBezTo>
                    <a:pt x="1415" y="2488"/>
                    <a:pt x="1296" y="2294"/>
                    <a:pt x="1177" y="2116"/>
                  </a:cubicBezTo>
                  <a:cubicBezTo>
                    <a:pt x="983" y="1669"/>
                    <a:pt x="805" y="1296"/>
                    <a:pt x="611" y="998"/>
                  </a:cubicBezTo>
                  <a:cubicBezTo>
                    <a:pt x="551" y="864"/>
                    <a:pt x="492" y="745"/>
                    <a:pt x="373" y="626"/>
                  </a:cubicBezTo>
                  <a:cubicBezTo>
                    <a:pt x="298" y="492"/>
                    <a:pt x="239" y="373"/>
                    <a:pt x="179" y="253"/>
                  </a:cubicBezTo>
                  <a:cubicBezTo>
                    <a:pt x="60" y="120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678909" y="4560469"/>
              <a:ext cx="158502" cy="27452"/>
            </a:xfrm>
            <a:custGeom>
              <a:avLst/>
              <a:gdLst/>
              <a:ahLst/>
              <a:cxnLst/>
              <a:rect l="l" t="t" r="r" b="b"/>
              <a:pathLst>
                <a:path w="5081" h="880" extrusionOk="0">
                  <a:moveTo>
                    <a:pt x="5021" y="0"/>
                  </a:moveTo>
                  <a:cubicBezTo>
                    <a:pt x="5021" y="0"/>
                    <a:pt x="4962" y="0"/>
                    <a:pt x="4842" y="75"/>
                  </a:cubicBezTo>
                  <a:cubicBezTo>
                    <a:pt x="4783" y="134"/>
                    <a:pt x="4708" y="134"/>
                    <a:pt x="4589" y="194"/>
                  </a:cubicBezTo>
                  <a:cubicBezTo>
                    <a:pt x="4529" y="194"/>
                    <a:pt x="4410" y="194"/>
                    <a:pt x="4276" y="254"/>
                  </a:cubicBezTo>
                  <a:cubicBezTo>
                    <a:pt x="4217" y="254"/>
                    <a:pt x="4157" y="313"/>
                    <a:pt x="4097" y="313"/>
                  </a:cubicBezTo>
                  <a:cubicBezTo>
                    <a:pt x="4038" y="313"/>
                    <a:pt x="3963" y="313"/>
                    <a:pt x="3904" y="373"/>
                  </a:cubicBezTo>
                  <a:cubicBezTo>
                    <a:pt x="3785" y="373"/>
                    <a:pt x="3665" y="447"/>
                    <a:pt x="3472" y="447"/>
                  </a:cubicBezTo>
                  <a:cubicBezTo>
                    <a:pt x="3353" y="507"/>
                    <a:pt x="3219" y="507"/>
                    <a:pt x="3040" y="507"/>
                  </a:cubicBezTo>
                  <a:cubicBezTo>
                    <a:pt x="2921" y="566"/>
                    <a:pt x="2727" y="566"/>
                    <a:pt x="2608" y="566"/>
                  </a:cubicBezTo>
                  <a:cubicBezTo>
                    <a:pt x="2414" y="626"/>
                    <a:pt x="2295" y="626"/>
                    <a:pt x="2101" y="626"/>
                  </a:cubicBezTo>
                  <a:cubicBezTo>
                    <a:pt x="2042" y="656"/>
                    <a:pt x="1967" y="656"/>
                    <a:pt x="1891" y="656"/>
                  </a:cubicBezTo>
                  <a:cubicBezTo>
                    <a:pt x="1814" y="656"/>
                    <a:pt x="1736" y="656"/>
                    <a:pt x="1669" y="686"/>
                  </a:cubicBezTo>
                  <a:lnTo>
                    <a:pt x="1" y="686"/>
                  </a:lnTo>
                  <a:lnTo>
                    <a:pt x="60" y="745"/>
                  </a:lnTo>
                  <a:cubicBezTo>
                    <a:pt x="60" y="745"/>
                    <a:pt x="373" y="745"/>
                    <a:pt x="805" y="820"/>
                  </a:cubicBezTo>
                  <a:cubicBezTo>
                    <a:pt x="924" y="820"/>
                    <a:pt x="1118" y="879"/>
                    <a:pt x="1237" y="879"/>
                  </a:cubicBezTo>
                  <a:lnTo>
                    <a:pt x="1669" y="879"/>
                  </a:lnTo>
                  <a:cubicBezTo>
                    <a:pt x="1803" y="879"/>
                    <a:pt x="1982" y="879"/>
                    <a:pt x="2101" y="820"/>
                  </a:cubicBezTo>
                  <a:lnTo>
                    <a:pt x="2608" y="820"/>
                  </a:lnTo>
                  <a:cubicBezTo>
                    <a:pt x="2786" y="820"/>
                    <a:pt x="2921" y="745"/>
                    <a:pt x="3099" y="745"/>
                  </a:cubicBezTo>
                  <a:cubicBezTo>
                    <a:pt x="3219" y="686"/>
                    <a:pt x="3412" y="686"/>
                    <a:pt x="3531" y="626"/>
                  </a:cubicBezTo>
                  <a:cubicBezTo>
                    <a:pt x="3665" y="626"/>
                    <a:pt x="3844" y="566"/>
                    <a:pt x="3963" y="507"/>
                  </a:cubicBezTo>
                  <a:lnTo>
                    <a:pt x="4157" y="507"/>
                  </a:lnTo>
                  <a:cubicBezTo>
                    <a:pt x="4217" y="447"/>
                    <a:pt x="4276" y="447"/>
                    <a:pt x="4336" y="373"/>
                  </a:cubicBezTo>
                  <a:cubicBezTo>
                    <a:pt x="4470" y="373"/>
                    <a:pt x="4529" y="313"/>
                    <a:pt x="4649" y="313"/>
                  </a:cubicBezTo>
                  <a:cubicBezTo>
                    <a:pt x="4708" y="254"/>
                    <a:pt x="4842" y="194"/>
                    <a:pt x="4902" y="194"/>
                  </a:cubicBezTo>
                  <a:cubicBezTo>
                    <a:pt x="4962" y="134"/>
                    <a:pt x="4962" y="134"/>
                    <a:pt x="5021" y="75"/>
                  </a:cubicBezTo>
                  <a:lnTo>
                    <a:pt x="5081" y="75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845272" y="4045533"/>
              <a:ext cx="238455" cy="21431"/>
            </a:xfrm>
            <a:custGeom>
              <a:avLst/>
              <a:gdLst/>
              <a:ahLst/>
              <a:cxnLst/>
              <a:rect l="l" t="t" r="r" b="b"/>
              <a:pathLst>
                <a:path w="7644" h="687" extrusionOk="0">
                  <a:moveTo>
                    <a:pt x="1" y="1"/>
                  </a:moveTo>
                  <a:lnTo>
                    <a:pt x="1" y="61"/>
                  </a:lnTo>
                  <a:lnTo>
                    <a:pt x="1178" y="61"/>
                  </a:lnTo>
                  <a:cubicBezTo>
                    <a:pt x="1550" y="61"/>
                    <a:pt x="1982" y="61"/>
                    <a:pt x="2429" y="120"/>
                  </a:cubicBezTo>
                  <a:cubicBezTo>
                    <a:pt x="2861" y="120"/>
                    <a:pt x="3353" y="195"/>
                    <a:pt x="3785" y="195"/>
                  </a:cubicBezTo>
                  <a:cubicBezTo>
                    <a:pt x="4038" y="195"/>
                    <a:pt x="4291" y="254"/>
                    <a:pt x="4530" y="254"/>
                  </a:cubicBezTo>
                  <a:cubicBezTo>
                    <a:pt x="4783" y="254"/>
                    <a:pt x="4962" y="314"/>
                    <a:pt x="5215" y="314"/>
                  </a:cubicBezTo>
                  <a:cubicBezTo>
                    <a:pt x="5468" y="314"/>
                    <a:pt x="5647" y="373"/>
                    <a:pt x="5841" y="373"/>
                  </a:cubicBezTo>
                  <a:cubicBezTo>
                    <a:pt x="6079" y="433"/>
                    <a:pt x="6273" y="433"/>
                    <a:pt x="6452" y="493"/>
                  </a:cubicBezTo>
                  <a:cubicBezTo>
                    <a:pt x="6586" y="493"/>
                    <a:pt x="6764" y="567"/>
                    <a:pt x="6899" y="567"/>
                  </a:cubicBezTo>
                  <a:cubicBezTo>
                    <a:pt x="7077" y="627"/>
                    <a:pt x="7196" y="627"/>
                    <a:pt x="7271" y="627"/>
                  </a:cubicBezTo>
                  <a:cubicBezTo>
                    <a:pt x="7196" y="567"/>
                    <a:pt x="7077" y="567"/>
                    <a:pt x="6958" y="493"/>
                  </a:cubicBezTo>
                  <a:cubicBezTo>
                    <a:pt x="6764" y="493"/>
                    <a:pt x="6645" y="433"/>
                    <a:pt x="6452" y="373"/>
                  </a:cubicBezTo>
                  <a:cubicBezTo>
                    <a:pt x="6273" y="373"/>
                    <a:pt x="6079" y="373"/>
                    <a:pt x="5900" y="314"/>
                  </a:cubicBezTo>
                  <a:cubicBezTo>
                    <a:pt x="5647" y="314"/>
                    <a:pt x="5468" y="254"/>
                    <a:pt x="5215" y="254"/>
                  </a:cubicBezTo>
                  <a:cubicBezTo>
                    <a:pt x="5036" y="195"/>
                    <a:pt x="4783" y="195"/>
                    <a:pt x="4530" y="195"/>
                  </a:cubicBezTo>
                  <a:cubicBezTo>
                    <a:pt x="4291" y="120"/>
                    <a:pt x="4038" y="120"/>
                    <a:pt x="3845" y="61"/>
                  </a:cubicBezTo>
                  <a:cubicBezTo>
                    <a:pt x="3353" y="61"/>
                    <a:pt x="2861" y="1"/>
                    <a:pt x="2429" y="1"/>
                  </a:cubicBezTo>
                  <a:close/>
                  <a:moveTo>
                    <a:pt x="7271" y="627"/>
                  </a:moveTo>
                  <a:cubicBezTo>
                    <a:pt x="7509" y="686"/>
                    <a:pt x="7643" y="686"/>
                    <a:pt x="7643" y="686"/>
                  </a:cubicBezTo>
                  <a:cubicBezTo>
                    <a:pt x="7643" y="686"/>
                    <a:pt x="7509" y="627"/>
                    <a:pt x="7271" y="62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841560" y="4060881"/>
              <a:ext cx="226351" cy="77644"/>
            </a:xfrm>
            <a:custGeom>
              <a:avLst/>
              <a:gdLst/>
              <a:ahLst/>
              <a:cxnLst/>
              <a:rect l="l" t="t" r="r" b="b"/>
              <a:pathLst>
                <a:path w="7256" h="2489" extrusionOk="0">
                  <a:moveTo>
                    <a:pt x="1" y="1"/>
                  </a:moveTo>
                  <a:lnTo>
                    <a:pt x="1" y="75"/>
                  </a:lnTo>
                  <a:cubicBezTo>
                    <a:pt x="1" y="75"/>
                    <a:pt x="433" y="194"/>
                    <a:pt x="1118" y="373"/>
                  </a:cubicBezTo>
                  <a:cubicBezTo>
                    <a:pt x="1491" y="507"/>
                    <a:pt x="1863" y="626"/>
                    <a:pt x="2295" y="745"/>
                  </a:cubicBezTo>
                  <a:cubicBezTo>
                    <a:pt x="2727" y="880"/>
                    <a:pt x="3159" y="1058"/>
                    <a:pt x="3666" y="1192"/>
                  </a:cubicBezTo>
                  <a:cubicBezTo>
                    <a:pt x="4098" y="1371"/>
                    <a:pt x="4530" y="1490"/>
                    <a:pt x="4962" y="1624"/>
                  </a:cubicBezTo>
                  <a:cubicBezTo>
                    <a:pt x="5394" y="1803"/>
                    <a:pt x="5766" y="1937"/>
                    <a:pt x="6079" y="2056"/>
                  </a:cubicBezTo>
                  <a:cubicBezTo>
                    <a:pt x="6451" y="2176"/>
                    <a:pt x="6705" y="2310"/>
                    <a:pt x="6883" y="2369"/>
                  </a:cubicBezTo>
                  <a:cubicBezTo>
                    <a:pt x="7137" y="2429"/>
                    <a:pt x="7196" y="2488"/>
                    <a:pt x="7196" y="2488"/>
                  </a:cubicBezTo>
                  <a:lnTo>
                    <a:pt x="7256" y="2488"/>
                  </a:lnTo>
                  <a:cubicBezTo>
                    <a:pt x="7256" y="2488"/>
                    <a:pt x="7137" y="2429"/>
                    <a:pt x="6943" y="2369"/>
                  </a:cubicBezTo>
                  <a:cubicBezTo>
                    <a:pt x="6764" y="2235"/>
                    <a:pt x="6451" y="2176"/>
                    <a:pt x="6139" y="1997"/>
                  </a:cubicBezTo>
                  <a:cubicBezTo>
                    <a:pt x="5766" y="1863"/>
                    <a:pt x="5394" y="1744"/>
                    <a:pt x="4962" y="1565"/>
                  </a:cubicBezTo>
                  <a:cubicBezTo>
                    <a:pt x="4589" y="1431"/>
                    <a:pt x="4098" y="1252"/>
                    <a:pt x="3666" y="1118"/>
                  </a:cubicBezTo>
                  <a:cubicBezTo>
                    <a:pt x="3412" y="1058"/>
                    <a:pt x="3219" y="939"/>
                    <a:pt x="2980" y="880"/>
                  </a:cubicBezTo>
                  <a:cubicBezTo>
                    <a:pt x="2787" y="820"/>
                    <a:pt x="2548" y="745"/>
                    <a:pt x="2355" y="686"/>
                  </a:cubicBezTo>
                  <a:cubicBezTo>
                    <a:pt x="1923" y="567"/>
                    <a:pt x="1491" y="447"/>
                    <a:pt x="1178" y="313"/>
                  </a:cubicBezTo>
                  <a:cubicBezTo>
                    <a:pt x="805" y="254"/>
                    <a:pt x="492" y="135"/>
                    <a:pt x="314" y="75"/>
                  </a:cubicBezTo>
                  <a:cubicBezTo>
                    <a:pt x="120" y="7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421457" y="4037641"/>
              <a:ext cx="237955" cy="23271"/>
            </a:xfrm>
            <a:custGeom>
              <a:avLst/>
              <a:gdLst/>
              <a:ahLst/>
              <a:cxnLst/>
              <a:rect l="l" t="t" r="r" b="b"/>
              <a:pathLst>
                <a:path w="7628" h="746" extrusionOk="0">
                  <a:moveTo>
                    <a:pt x="6451" y="1"/>
                  </a:moveTo>
                  <a:cubicBezTo>
                    <a:pt x="6079" y="1"/>
                    <a:pt x="5647" y="1"/>
                    <a:pt x="5215" y="75"/>
                  </a:cubicBezTo>
                  <a:cubicBezTo>
                    <a:pt x="4768" y="75"/>
                    <a:pt x="4276" y="75"/>
                    <a:pt x="3784" y="135"/>
                  </a:cubicBezTo>
                  <a:cubicBezTo>
                    <a:pt x="3531" y="135"/>
                    <a:pt x="3278" y="194"/>
                    <a:pt x="3099" y="194"/>
                  </a:cubicBezTo>
                  <a:cubicBezTo>
                    <a:pt x="2846" y="194"/>
                    <a:pt x="2607" y="254"/>
                    <a:pt x="2414" y="254"/>
                  </a:cubicBezTo>
                  <a:cubicBezTo>
                    <a:pt x="2161" y="254"/>
                    <a:pt x="1982" y="314"/>
                    <a:pt x="1729" y="373"/>
                  </a:cubicBezTo>
                  <a:cubicBezTo>
                    <a:pt x="1550" y="373"/>
                    <a:pt x="1356" y="373"/>
                    <a:pt x="1177" y="448"/>
                  </a:cubicBezTo>
                  <a:cubicBezTo>
                    <a:pt x="984" y="448"/>
                    <a:pt x="864" y="507"/>
                    <a:pt x="671" y="567"/>
                  </a:cubicBezTo>
                  <a:cubicBezTo>
                    <a:pt x="864" y="567"/>
                    <a:pt x="984" y="507"/>
                    <a:pt x="1177" y="507"/>
                  </a:cubicBezTo>
                  <a:cubicBezTo>
                    <a:pt x="1356" y="507"/>
                    <a:pt x="1550" y="448"/>
                    <a:pt x="1729" y="448"/>
                  </a:cubicBezTo>
                  <a:cubicBezTo>
                    <a:pt x="1982" y="373"/>
                    <a:pt x="2161" y="373"/>
                    <a:pt x="2414" y="314"/>
                  </a:cubicBezTo>
                  <a:cubicBezTo>
                    <a:pt x="2607" y="314"/>
                    <a:pt x="2846" y="314"/>
                    <a:pt x="3099" y="254"/>
                  </a:cubicBezTo>
                  <a:lnTo>
                    <a:pt x="3784" y="254"/>
                  </a:lnTo>
                  <a:cubicBezTo>
                    <a:pt x="4276" y="194"/>
                    <a:pt x="4768" y="135"/>
                    <a:pt x="5215" y="135"/>
                  </a:cubicBezTo>
                  <a:cubicBezTo>
                    <a:pt x="5647" y="135"/>
                    <a:pt x="6079" y="135"/>
                    <a:pt x="6451" y="75"/>
                  </a:cubicBezTo>
                  <a:lnTo>
                    <a:pt x="7628" y="75"/>
                  </a:lnTo>
                  <a:lnTo>
                    <a:pt x="7628" y="1"/>
                  </a:lnTo>
                  <a:close/>
                  <a:moveTo>
                    <a:pt x="671" y="567"/>
                  </a:moveTo>
                  <a:cubicBezTo>
                    <a:pt x="552" y="567"/>
                    <a:pt x="432" y="626"/>
                    <a:pt x="298" y="626"/>
                  </a:cubicBezTo>
                  <a:cubicBezTo>
                    <a:pt x="120" y="686"/>
                    <a:pt x="0" y="686"/>
                    <a:pt x="0" y="686"/>
                  </a:cubicBezTo>
                  <a:lnTo>
                    <a:pt x="0" y="746"/>
                  </a:lnTo>
                  <a:cubicBezTo>
                    <a:pt x="0" y="746"/>
                    <a:pt x="120" y="686"/>
                    <a:pt x="298" y="686"/>
                  </a:cubicBezTo>
                  <a:cubicBezTo>
                    <a:pt x="432" y="626"/>
                    <a:pt x="552" y="626"/>
                    <a:pt x="671" y="56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436804" y="4053457"/>
              <a:ext cx="226351" cy="77176"/>
            </a:xfrm>
            <a:custGeom>
              <a:avLst/>
              <a:gdLst/>
              <a:ahLst/>
              <a:cxnLst/>
              <a:rect l="l" t="t" r="r" b="b"/>
              <a:pathLst>
                <a:path w="7256" h="2474" extrusionOk="0">
                  <a:moveTo>
                    <a:pt x="7255" y="0"/>
                  </a:moveTo>
                  <a:cubicBezTo>
                    <a:pt x="7255" y="0"/>
                    <a:pt x="7136" y="60"/>
                    <a:pt x="6957" y="119"/>
                  </a:cubicBezTo>
                  <a:cubicBezTo>
                    <a:pt x="6704" y="179"/>
                    <a:pt x="6451" y="239"/>
                    <a:pt x="6078" y="373"/>
                  </a:cubicBezTo>
                  <a:cubicBezTo>
                    <a:pt x="5765" y="432"/>
                    <a:pt x="5333" y="551"/>
                    <a:pt x="4901" y="685"/>
                  </a:cubicBezTo>
                  <a:cubicBezTo>
                    <a:pt x="4723" y="745"/>
                    <a:pt x="4469" y="805"/>
                    <a:pt x="4276" y="924"/>
                  </a:cubicBezTo>
                  <a:cubicBezTo>
                    <a:pt x="4037" y="983"/>
                    <a:pt x="3784" y="1058"/>
                    <a:pt x="3605" y="1118"/>
                  </a:cubicBezTo>
                  <a:cubicBezTo>
                    <a:pt x="3099" y="1296"/>
                    <a:pt x="2667" y="1430"/>
                    <a:pt x="2235" y="1609"/>
                  </a:cubicBezTo>
                  <a:cubicBezTo>
                    <a:pt x="1862" y="1728"/>
                    <a:pt x="1430" y="1922"/>
                    <a:pt x="1117" y="2041"/>
                  </a:cubicBezTo>
                  <a:cubicBezTo>
                    <a:pt x="804" y="2175"/>
                    <a:pt x="492" y="2294"/>
                    <a:pt x="313" y="2354"/>
                  </a:cubicBezTo>
                  <a:cubicBezTo>
                    <a:pt x="119" y="2414"/>
                    <a:pt x="0" y="2473"/>
                    <a:pt x="0" y="2473"/>
                  </a:cubicBezTo>
                  <a:cubicBezTo>
                    <a:pt x="0" y="2473"/>
                    <a:pt x="119" y="2473"/>
                    <a:pt x="313" y="2414"/>
                  </a:cubicBezTo>
                  <a:cubicBezTo>
                    <a:pt x="492" y="2294"/>
                    <a:pt x="804" y="2235"/>
                    <a:pt x="1117" y="2101"/>
                  </a:cubicBezTo>
                  <a:cubicBezTo>
                    <a:pt x="1490" y="1982"/>
                    <a:pt x="1862" y="1803"/>
                    <a:pt x="2294" y="1669"/>
                  </a:cubicBezTo>
                  <a:cubicBezTo>
                    <a:pt x="2726" y="1550"/>
                    <a:pt x="3158" y="1356"/>
                    <a:pt x="3605" y="1237"/>
                  </a:cubicBezTo>
                  <a:cubicBezTo>
                    <a:pt x="4097" y="1118"/>
                    <a:pt x="4529" y="924"/>
                    <a:pt x="4961" y="805"/>
                  </a:cubicBezTo>
                  <a:cubicBezTo>
                    <a:pt x="5393" y="685"/>
                    <a:pt x="5765" y="551"/>
                    <a:pt x="6078" y="432"/>
                  </a:cubicBezTo>
                  <a:cubicBezTo>
                    <a:pt x="6763" y="179"/>
                    <a:pt x="7255" y="60"/>
                    <a:pt x="7255" y="60"/>
                  </a:cubicBezTo>
                  <a:lnTo>
                    <a:pt x="7255" y="0"/>
                  </a:ln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8" name="Google Shape;408;p2"/>
          <p:cNvSpPr/>
          <p:nvPr/>
        </p:nvSpPr>
        <p:spPr>
          <a:xfrm>
            <a:off x="1487964" y="5856313"/>
            <a:ext cx="120163" cy="192660"/>
          </a:xfrm>
          <a:custGeom>
            <a:avLst/>
            <a:gdLst/>
            <a:ahLst/>
            <a:cxnLst/>
            <a:rect l="l" t="t" r="r" b="b"/>
            <a:pathLst>
              <a:path w="2889" h="4632" extrusionOk="0">
                <a:moveTo>
                  <a:pt x="2203" y="0"/>
                </a:moveTo>
                <a:cubicBezTo>
                  <a:pt x="1712" y="626"/>
                  <a:pt x="848" y="2041"/>
                  <a:pt x="401" y="3099"/>
                </a:cubicBezTo>
                <a:cubicBezTo>
                  <a:pt x="1" y="4008"/>
                  <a:pt x="380" y="4631"/>
                  <a:pt x="800" y="4631"/>
                </a:cubicBezTo>
                <a:cubicBezTo>
                  <a:pt x="896" y="4631"/>
                  <a:pt x="995" y="4599"/>
                  <a:pt x="1086" y="4529"/>
                </a:cubicBezTo>
                <a:cubicBezTo>
                  <a:pt x="2889" y="3159"/>
                  <a:pt x="2204" y="1"/>
                  <a:pt x="22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2"/>
          <p:cNvSpPr/>
          <p:nvPr/>
        </p:nvSpPr>
        <p:spPr>
          <a:xfrm>
            <a:off x="1373250" y="5783815"/>
            <a:ext cx="201436" cy="163836"/>
          </a:xfrm>
          <a:custGeom>
            <a:avLst/>
            <a:gdLst/>
            <a:ahLst/>
            <a:cxnLst/>
            <a:rect l="l" t="t" r="r" b="b"/>
            <a:pathLst>
              <a:path w="4843" h="3939" extrusionOk="0">
                <a:moveTo>
                  <a:pt x="4842" y="0"/>
                </a:moveTo>
                <a:cubicBezTo>
                  <a:pt x="4842" y="1"/>
                  <a:pt x="4097" y="939"/>
                  <a:pt x="3293" y="1311"/>
                </a:cubicBezTo>
                <a:cubicBezTo>
                  <a:pt x="2414" y="1684"/>
                  <a:pt x="1" y="2548"/>
                  <a:pt x="552" y="3784"/>
                </a:cubicBezTo>
                <a:cubicBezTo>
                  <a:pt x="607" y="3885"/>
                  <a:pt x="744" y="3938"/>
                  <a:pt x="937" y="3938"/>
                </a:cubicBezTo>
                <a:cubicBezTo>
                  <a:pt x="1827" y="3938"/>
                  <a:pt x="3924" y="2805"/>
                  <a:pt x="48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2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2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2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2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2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2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2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2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2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2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2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4" name="Google Shape;444;p2"/>
          <p:cNvGrpSpPr/>
          <p:nvPr/>
        </p:nvGrpSpPr>
        <p:grpSpPr>
          <a:xfrm>
            <a:off x="3558373" y="5829706"/>
            <a:ext cx="785116" cy="594660"/>
            <a:chOff x="2592579" y="4448479"/>
            <a:chExt cx="588837" cy="445995"/>
          </a:xfrm>
        </p:grpSpPr>
        <p:sp>
          <p:nvSpPr>
            <p:cNvPr id="445" name="Google Shape;445;p2"/>
            <p:cNvSpPr/>
            <p:nvPr/>
          </p:nvSpPr>
          <p:spPr>
            <a:xfrm>
              <a:off x="2592579" y="4448479"/>
              <a:ext cx="501928" cy="359710"/>
            </a:xfrm>
            <a:custGeom>
              <a:avLst/>
              <a:gdLst/>
              <a:ahLst/>
              <a:cxnLst/>
              <a:rect l="l" t="t" r="r" b="b"/>
              <a:pathLst>
                <a:path w="16090" h="11531" extrusionOk="0">
                  <a:moveTo>
                    <a:pt x="5661" y="0"/>
                  </a:moveTo>
                  <a:cubicBezTo>
                    <a:pt x="3173" y="60"/>
                    <a:pt x="3233" y="1862"/>
                    <a:pt x="2429" y="1862"/>
                  </a:cubicBezTo>
                  <a:cubicBezTo>
                    <a:pt x="2059" y="1862"/>
                    <a:pt x="1636" y="1755"/>
                    <a:pt x="1262" y="1755"/>
                  </a:cubicBezTo>
                  <a:cubicBezTo>
                    <a:pt x="822" y="1755"/>
                    <a:pt x="450" y="1903"/>
                    <a:pt x="313" y="2548"/>
                  </a:cubicBezTo>
                  <a:cubicBezTo>
                    <a:pt x="0" y="3784"/>
                    <a:pt x="4231" y="6391"/>
                    <a:pt x="5900" y="6570"/>
                  </a:cubicBezTo>
                  <a:cubicBezTo>
                    <a:pt x="5900" y="6570"/>
                    <a:pt x="5155" y="7687"/>
                    <a:pt x="6466" y="9177"/>
                  </a:cubicBezTo>
                  <a:cubicBezTo>
                    <a:pt x="7018" y="9811"/>
                    <a:pt x="7629" y="9951"/>
                    <a:pt x="8225" y="9951"/>
                  </a:cubicBezTo>
                  <a:cubicBezTo>
                    <a:pt x="8696" y="9951"/>
                    <a:pt x="9158" y="9864"/>
                    <a:pt x="9573" y="9864"/>
                  </a:cubicBezTo>
                  <a:cubicBezTo>
                    <a:pt x="9866" y="9864"/>
                    <a:pt x="10135" y="9907"/>
                    <a:pt x="10369" y="10056"/>
                  </a:cubicBezTo>
                  <a:cubicBezTo>
                    <a:pt x="11113" y="10511"/>
                    <a:pt x="13101" y="11531"/>
                    <a:pt x="14397" y="11531"/>
                  </a:cubicBezTo>
                  <a:cubicBezTo>
                    <a:pt x="14839" y="11531"/>
                    <a:pt x="15200" y="11413"/>
                    <a:pt x="15404" y="11114"/>
                  </a:cubicBezTo>
                  <a:cubicBezTo>
                    <a:pt x="16090" y="10115"/>
                    <a:pt x="13542" y="2920"/>
                    <a:pt x="11307" y="2175"/>
                  </a:cubicBezTo>
                  <a:cubicBezTo>
                    <a:pt x="10571" y="1930"/>
                    <a:pt x="10084" y="1859"/>
                    <a:pt x="9739" y="1859"/>
                  </a:cubicBezTo>
                  <a:cubicBezTo>
                    <a:pt x="9270" y="1859"/>
                    <a:pt x="9065" y="1990"/>
                    <a:pt x="8854" y="1990"/>
                  </a:cubicBezTo>
                  <a:cubicBezTo>
                    <a:pt x="8751" y="1990"/>
                    <a:pt x="8646" y="1958"/>
                    <a:pt x="8507" y="1862"/>
                  </a:cubicBezTo>
                  <a:cubicBezTo>
                    <a:pt x="7821" y="1430"/>
                    <a:pt x="8075" y="0"/>
                    <a:pt x="5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676213" y="4539537"/>
              <a:ext cx="505203" cy="354937"/>
            </a:xfrm>
            <a:custGeom>
              <a:avLst/>
              <a:gdLst/>
              <a:ahLst/>
              <a:cxnLst/>
              <a:rect l="l" t="t" r="r" b="b"/>
              <a:pathLst>
                <a:path w="16195" h="11378" extrusionOk="0">
                  <a:moveTo>
                    <a:pt x="120" y="1"/>
                  </a:moveTo>
                  <a:cubicBezTo>
                    <a:pt x="60" y="1"/>
                    <a:pt x="1" y="1"/>
                    <a:pt x="1" y="61"/>
                  </a:cubicBezTo>
                  <a:cubicBezTo>
                    <a:pt x="1" y="120"/>
                    <a:pt x="1" y="180"/>
                    <a:pt x="60" y="180"/>
                  </a:cubicBezTo>
                  <a:cubicBezTo>
                    <a:pt x="865" y="373"/>
                    <a:pt x="1669" y="612"/>
                    <a:pt x="2414" y="925"/>
                  </a:cubicBezTo>
                  <a:cubicBezTo>
                    <a:pt x="3219" y="1237"/>
                    <a:pt x="3964" y="1550"/>
                    <a:pt x="4649" y="1923"/>
                  </a:cubicBezTo>
                  <a:lnTo>
                    <a:pt x="5766" y="2474"/>
                  </a:lnTo>
                  <a:cubicBezTo>
                    <a:pt x="6079" y="2727"/>
                    <a:pt x="6451" y="2906"/>
                    <a:pt x="6824" y="3159"/>
                  </a:cubicBezTo>
                  <a:cubicBezTo>
                    <a:pt x="7137" y="3412"/>
                    <a:pt x="7450" y="3651"/>
                    <a:pt x="7748" y="3904"/>
                  </a:cubicBezTo>
                  <a:cubicBezTo>
                    <a:pt x="7941" y="4023"/>
                    <a:pt x="8060" y="4157"/>
                    <a:pt x="8254" y="4277"/>
                  </a:cubicBezTo>
                  <a:cubicBezTo>
                    <a:pt x="8373" y="4470"/>
                    <a:pt x="8492" y="4589"/>
                    <a:pt x="8686" y="4709"/>
                  </a:cubicBezTo>
                  <a:cubicBezTo>
                    <a:pt x="9863" y="5885"/>
                    <a:pt x="10980" y="7077"/>
                    <a:pt x="12157" y="8254"/>
                  </a:cubicBezTo>
                  <a:cubicBezTo>
                    <a:pt x="12783" y="8805"/>
                    <a:pt x="13334" y="9431"/>
                    <a:pt x="13960" y="9982"/>
                  </a:cubicBezTo>
                  <a:cubicBezTo>
                    <a:pt x="14273" y="10236"/>
                    <a:pt x="14585" y="10548"/>
                    <a:pt x="14958" y="10802"/>
                  </a:cubicBezTo>
                  <a:cubicBezTo>
                    <a:pt x="15271" y="10980"/>
                    <a:pt x="15643" y="11234"/>
                    <a:pt x="16075" y="11353"/>
                  </a:cubicBezTo>
                  <a:cubicBezTo>
                    <a:pt x="16093" y="11370"/>
                    <a:pt x="16110" y="11378"/>
                    <a:pt x="16126" y="11378"/>
                  </a:cubicBezTo>
                  <a:cubicBezTo>
                    <a:pt x="16165" y="11378"/>
                    <a:pt x="16194" y="11335"/>
                    <a:pt x="16194" y="11293"/>
                  </a:cubicBezTo>
                  <a:cubicBezTo>
                    <a:pt x="16194" y="11293"/>
                    <a:pt x="16194" y="11234"/>
                    <a:pt x="16135" y="11174"/>
                  </a:cubicBezTo>
                  <a:cubicBezTo>
                    <a:pt x="15762" y="11040"/>
                    <a:pt x="15450" y="10802"/>
                    <a:pt x="15077" y="10548"/>
                  </a:cubicBezTo>
                  <a:cubicBezTo>
                    <a:pt x="14764" y="10295"/>
                    <a:pt x="14451" y="10057"/>
                    <a:pt x="14213" y="9744"/>
                  </a:cubicBezTo>
                  <a:cubicBezTo>
                    <a:pt x="13587" y="9178"/>
                    <a:pt x="13036" y="8567"/>
                    <a:pt x="12410" y="8001"/>
                  </a:cubicBezTo>
                  <a:cubicBezTo>
                    <a:pt x="11293" y="6764"/>
                    <a:pt x="10176" y="5588"/>
                    <a:pt x="8999" y="4396"/>
                  </a:cubicBezTo>
                  <a:cubicBezTo>
                    <a:pt x="8805" y="4277"/>
                    <a:pt x="8686" y="4157"/>
                    <a:pt x="8492" y="3964"/>
                  </a:cubicBezTo>
                  <a:cubicBezTo>
                    <a:pt x="8373" y="3845"/>
                    <a:pt x="8194" y="3725"/>
                    <a:pt x="8060" y="3591"/>
                  </a:cubicBezTo>
                  <a:cubicBezTo>
                    <a:pt x="7688" y="3278"/>
                    <a:pt x="7375" y="3040"/>
                    <a:pt x="7003" y="2787"/>
                  </a:cubicBezTo>
                  <a:cubicBezTo>
                    <a:pt x="6705" y="2534"/>
                    <a:pt x="6332" y="2355"/>
                    <a:pt x="5960" y="2161"/>
                  </a:cubicBezTo>
                  <a:cubicBezTo>
                    <a:pt x="5587" y="1923"/>
                    <a:pt x="5215" y="1729"/>
                    <a:pt x="4842" y="1550"/>
                  </a:cubicBezTo>
                  <a:cubicBezTo>
                    <a:pt x="3353" y="865"/>
                    <a:pt x="1729" y="299"/>
                    <a:pt x="1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712930" y="4490748"/>
              <a:ext cx="112021" cy="122253"/>
            </a:xfrm>
            <a:custGeom>
              <a:avLst/>
              <a:gdLst/>
              <a:ahLst/>
              <a:cxnLst/>
              <a:rect l="l" t="t" r="r" b="b"/>
              <a:pathLst>
                <a:path w="3591" h="3919" extrusionOk="0">
                  <a:moveTo>
                    <a:pt x="865" y="1"/>
                  </a:moveTo>
                  <a:cubicBezTo>
                    <a:pt x="805" y="1"/>
                    <a:pt x="746" y="75"/>
                    <a:pt x="805" y="135"/>
                  </a:cubicBezTo>
                  <a:cubicBezTo>
                    <a:pt x="865" y="448"/>
                    <a:pt x="1058" y="746"/>
                    <a:pt x="1178" y="1058"/>
                  </a:cubicBezTo>
                  <a:cubicBezTo>
                    <a:pt x="1356" y="1371"/>
                    <a:pt x="1550" y="1625"/>
                    <a:pt x="1803" y="1863"/>
                  </a:cubicBezTo>
                  <a:cubicBezTo>
                    <a:pt x="2081" y="2285"/>
                    <a:pt x="2426" y="2633"/>
                    <a:pt x="2812" y="2962"/>
                  </a:cubicBezTo>
                  <a:lnTo>
                    <a:pt x="2812" y="2962"/>
                  </a:lnTo>
                  <a:cubicBezTo>
                    <a:pt x="1833" y="3064"/>
                    <a:pt x="904" y="3309"/>
                    <a:pt x="60" y="3725"/>
                  </a:cubicBezTo>
                  <a:cubicBezTo>
                    <a:pt x="1" y="3725"/>
                    <a:pt x="1" y="3800"/>
                    <a:pt x="1" y="3859"/>
                  </a:cubicBezTo>
                  <a:cubicBezTo>
                    <a:pt x="1" y="3859"/>
                    <a:pt x="60" y="3919"/>
                    <a:pt x="120" y="3919"/>
                  </a:cubicBezTo>
                  <a:cubicBezTo>
                    <a:pt x="1178" y="3606"/>
                    <a:pt x="2235" y="3353"/>
                    <a:pt x="3353" y="3293"/>
                  </a:cubicBezTo>
                  <a:cubicBezTo>
                    <a:pt x="3412" y="3293"/>
                    <a:pt x="3472" y="3293"/>
                    <a:pt x="3472" y="3233"/>
                  </a:cubicBezTo>
                  <a:cubicBezTo>
                    <a:pt x="3591" y="3174"/>
                    <a:pt x="3591" y="3055"/>
                    <a:pt x="3472" y="2921"/>
                  </a:cubicBezTo>
                  <a:cubicBezTo>
                    <a:pt x="2980" y="2548"/>
                    <a:pt x="2474" y="2116"/>
                    <a:pt x="2042" y="1625"/>
                  </a:cubicBezTo>
                  <a:cubicBezTo>
                    <a:pt x="1863" y="1371"/>
                    <a:pt x="1669" y="1118"/>
                    <a:pt x="1490" y="880"/>
                  </a:cubicBezTo>
                  <a:cubicBezTo>
                    <a:pt x="1297" y="626"/>
                    <a:pt x="1118" y="373"/>
                    <a:pt x="984" y="75"/>
                  </a:cubicBezTo>
                  <a:cubicBezTo>
                    <a:pt x="924" y="1"/>
                    <a:pt x="924" y="1"/>
                    <a:pt x="86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799839" y="4529804"/>
              <a:ext cx="118073" cy="137570"/>
            </a:xfrm>
            <a:custGeom>
              <a:avLst/>
              <a:gdLst/>
              <a:ahLst/>
              <a:cxnLst/>
              <a:rect l="l" t="t" r="r" b="b"/>
              <a:pathLst>
                <a:path w="3785" h="4410" extrusionOk="0">
                  <a:moveTo>
                    <a:pt x="999" y="0"/>
                  </a:moveTo>
                  <a:cubicBezTo>
                    <a:pt x="939" y="0"/>
                    <a:pt x="939" y="60"/>
                    <a:pt x="939" y="119"/>
                  </a:cubicBezTo>
                  <a:cubicBezTo>
                    <a:pt x="1118" y="864"/>
                    <a:pt x="1490" y="1549"/>
                    <a:pt x="1922" y="2175"/>
                  </a:cubicBezTo>
                  <a:cubicBezTo>
                    <a:pt x="2228" y="2593"/>
                    <a:pt x="2555" y="3018"/>
                    <a:pt x="2907" y="3421"/>
                  </a:cubicBezTo>
                  <a:lnTo>
                    <a:pt x="2907" y="3421"/>
                  </a:lnTo>
                  <a:cubicBezTo>
                    <a:pt x="2830" y="3415"/>
                    <a:pt x="2750" y="3412"/>
                    <a:pt x="2667" y="3412"/>
                  </a:cubicBezTo>
                  <a:cubicBezTo>
                    <a:pt x="2580" y="3394"/>
                    <a:pt x="2491" y="3387"/>
                    <a:pt x="2402" y="3387"/>
                  </a:cubicBezTo>
                  <a:cubicBezTo>
                    <a:pt x="2186" y="3387"/>
                    <a:pt x="1965" y="3429"/>
                    <a:pt x="1744" y="3471"/>
                  </a:cubicBezTo>
                  <a:cubicBezTo>
                    <a:pt x="1118" y="3665"/>
                    <a:pt x="626" y="3903"/>
                    <a:pt x="60" y="4216"/>
                  </a:cubicBezTo>
                  <a:cubicBezTo>
                    <a:pt x="60" y="4216"/>
                    <a:pt x="1" y="4276"/>
                    <a:pt x="60" y="4335"/>
                  </a:cubicBezTo>
                  <a:cubicBezTo>
                    <a:pt x="60" y="4410"/>
                    <a:pt x="135" y="4410"/>
                    <a:pt x="194" y="4410"/>
                  </a:cubicBezTo>
                  <a:cubicBezTo>
                    <a:pt x="745" y="4157"/>
                    <a:pt x="1252" y="3963"/>
                    <a:pt x="1863" y="3844"/>
                  </a:cubicBezTo>
                  <a:cubicBezTo>
                    <a:pt x="2029" y="3804"/>
                    <a:pt x="2207" y="3785"/>
                    <a:pt x="2389" y="3785"/>
                  </a:cubicBezTo>
                  <a:cubicBezTo>
                    <a:pt x="2760" y="3785"/>
                    <a:pt x="3147" y="3867"/>
                    <a:pt x="3487" y="4037"/>
                  </a:cubicBezTo>
                  <a:cubicBezTo>
                    <a:pt x="3546" y="4037"/>
                    <a:pt x="3606" y="4037"/>
                    <a:pt x="3665" y="3963"/>
                  </a:cubicBezTo>
                  <a:cubicBezTo>
                    <a:pt x="3785" y="3903"/>
                    <a:pt x="3785" y="3784"/>
                    <a:pt x="3725" y="3665"/>
                  </a:cubicBezTo>
                  <a:cubicBezTo>
                    <a:pt x="3233" y="3099"/>
                    <a:pt x="2742" y="2548"/>
                    <a:pt x="2295" y="1981"/>
                  </a:cubicBezTo>
                  <a:cubicBezTo>
                    <a:pt x="1803" y="1356"/>
                    <a:pt x="1431" y="745"/>
                    <a:pt x="1118" y="60"/>
                  </a:cubicBezTo>
                  <a:cubicBezTo>
                    <a:pt x="1118" y="0"/>
                    <a:pt x="1058" y="0"/>
                    <a:pt x="999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856083" y="4546993"/>
              <a:ext cx="149206" cy="187763"/>
            </a:xfrm>
            <a:custGeom>
              <a:avLst/>
              <a:gdLst/>
              <a:ahLst/>
              <a:cxnLst/>
              <a:rect l="l" t="t" r="r" b="b"/>
              <a:pathLst>
                <a:path w="4783" h="6019" extrusionOk="0">
                  <a:moveTo>
                    <a:pt x="2116" y="0"/>
                  </a:moveTo>
                  <a:cubicBezTo>
                    <a:pt x="2056" y="0"/>
                    <a:pt x="1982" y="60"/>
                    <a:pt x="1982" y="134"/>
                  </a:cubicBezTo>
                  <a:cubicBezTo>
                    <a:pt x="2116" y="1177"/>
                    <a:pt x="2354" y="2175"/>
                    <a:pt x="2801" y="3173"/>
                  </a:cubicBezTo>
                  <a:cubicBezTo>
                    <a:pt x="2980" y="3665"/>
                    <a:pt x="3233" y="4157"/>
                    <a:pt x="3471" y="4604"/>
                  </a:cubicBezTo>
                  <a:cubicBezTo>
                    <a:pt x="3627" y="4907"/>
                    <a:pt x="3806" y="5187"/>
                    <a:pt x="3994" y="5459"/>
                  </a:cubicBezTo>
                  <a:lnTo>
                    <a:pt x="3994" y="5459"/>
                  </a:lnTo>
                  <a:cubicBezTo>
                    <a:pt x="3820" y="5417"/>
                    <a:pt x="3645" y="5376"/>
                    <a:pt x="3471" y="5349"/>
                  </a:cubicBezTo>
                  <a:cubicBezTo>
                    <a:pt x="3099" y="5274"/>
                    <a:pt x="2726" y="5274"/>
                    <a:pt x="2354" y="5274"/>
                  </a:cubicBezTo>
                  <a:cubicBezTo>
                    <a:pt x="1982" y="5274"/>
                    <a:pt x="1609" y="5274"/>
                    <a:pt x="1177" y="5349"/>
                  </a:cubicBezTo>
                  <a:cubicBezTo>
                    <a:pt x="805" y="5408"/>
                    <a:pt x="432" y="5468"/>
                    <a:pt x="119" y="5587"/>
                  </a:cubicBezTo>
                  <a:cubicBezTo>
                    <a:pt x="60" y="5587"/>
                    <a:pt x="0" y="5646"/>
                    <a:pt x="60" y="5721"/>
                  </a:cubicBezTo>
                  <a:cubicBezTo>
                    <a:pt x="60" y="5781"/>
                    <a:pt x="119" y="5781"/>
                    <a:pt x="119" y="5781"/>
                  </a:cubicBezTo>
                  <a:cubicBezTo>
                    <a:pt x="492" y="5721"/>
                    <a:pt x="864" y="5646"/>
                    <a:pt x="1237" y="5646"/>
                  </a:cubicBezTo>
                  <a:cubicBezTo>
                    <a:pt x="1423" y="5617"/>
                    <a:pt x="1609" y="5602"/>
                    <a:pt x="1795" y="5602"/>
                  </a:cubicBezTo>
                  <a:cubicBezTo>
                    <a:pt x="1982" y="5602"/>
                    <a:pt x="2168" y="5617"/>
                    <a:pt x="2354" y="5646"/>
                  </a:cubicBezTo>
                  <a:cubicBezTo>
                    <a:pt x="2726" y="5646"/>
                    <a:pt x="3039" y="5721"/>
                    <a:pt x="3412" y="5781"/>
                  </a:cubicBezTo>
                  <a:cubicBezTo>
                    <a:pt x="3784" y="5840"/>
                    <a:pt x="4157" y="5900"/>
                    <a:pt x="4469" y="6019"/>
                  </a:cubicBezTo>
                  <a:cubicBezTo>
                    <a:pt x="4529" y="6019"/>
                    <a:pt x="4589" y="6019"/>
                    <a:pt x="4663" y="5959"/>
                  </a:cubicBezTo>
                  <a:cubicBezTo>
                    <a:pt x="4782" y="5900"/>
                    <a:pt x="4782" y="5781"/>
                    <a:pt x="4723" y="5721"/>
                  </a:cubicBezTo>
                  <a:cubicBezTo>
                    <a:pt x="4410" y="5274"/>
                    <a:pt x="4097" y="4842"/>
                    <a:pt x="3844" y="4410"/>
                  </a:cubicBezTo>
                  <a:cubicBezTo>
                    <a:pt x="3605" y="3978"/>
                    <a:pt x="3352" y="3486"/>
                    <a:pt x="3173" y="3039"/>
                  </a:cubicBezTo>
                  <a:cubicBezTo>
                    <a:pt x="2726" y="2056"/>
                    <a:pt x="2428" y="1058"/>
                    <a:pt x="2175" y="60"/>
                  </a:cubicBezTo>
                  <a:cubicBezTo>
                    <a:pt x="2175" y="0"/>
                    <a:pt x="2175" y="0"/>
                    <a:pt x="211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0" name="Google Shape;450;p2"/>
          <p:cNvSpPr/>
          <p:nvPr/>
        </p:nvSpPr>
        <p:spPr>
          <a:xfrm>
            <a:off x="10618426" y="1489970"/>
            <a:ext cx="448127" cy="343685"/>
          </a:xfrm>
          <a:custGeom>
            <a:avLst/>
            <a:gdLst/>
            <a:ahLst/>
            <a:cxnLst/>
            <a:rect l="l" t="t" r="r" b="b"/>
            <a:pathLst>
              <a:path w="10774" h="8263" extrusionOk="0">
                <a:moveTo>
                  <a:pt x="2437" y="1"/>
                </a:moveTo>
                <a:cubicBezTo>
                  <a:pt x="476" y="1"/>
                  <a:pt x="1" y="1728"/>
                  <a:pt x="718" y="2617"/>
                </a:cubicBezTo>
                <a:cubicBezTo>
                  <a:pt x="2148" y="4539"/>
                  <a:pt x="7675" y="5224"/>
                  <a:pt x="10774" y="8263"/>
                </a:cubicBezTo>
                <a:cubicBezTo>
                  <a:pt x="10774" y="8263"/>
                  <a:pt x="9910" y="3302"/>
                  <a:pt x="5441" y="948"/>
                </a:cubicBezTo>
                <a:cubicBezTo>
                  <a:pt x="4200" y="265"/>
                  <a:pt x="3205" y="1"/>
                  <a:pt x="24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2"/>
          <p:cNvSpPr/>
          <p:nvPr/>
        </p:nvSpPr>
        <p:spPr>
          <a:xfrm>
            <a:off x="10746157" y="1583304"/>
            <a:ext cx="382368" cy="344435"/>
          </a:xfrm>
          <a:custGeom>
            <a:avLst/>
            <a:gdLst/>
            <a:ahLst/>
            <a:cxnLst/>
            <a:rect l="l" t="t" r="r" b="b"/>
            <a:pathLst>
              <a:path w="9193" h="8281" extrusionOk="0">
                <a:moveTo>
                  <a:pt x="135" y="0"/>
                </a:moveTo>
                <a:cubicBezTo>
                  <a:pt x="75" y="0"/>
                  <a:pt x="75" y="0"/>
                  <a:pt x="1" y="60"/>
                </a:cubicBezTo>
                <a:cubicBezTo>
                  <a:pt x="1" y="120"/>
                  <a:pt x="75" y="194"/>
                  <a:pt x="135" y="254"/>
                </a:cubicBezTo>
                <a:cubicBezTo>
                  <a:pt x="627" y="313"/>
                  <a:pt x="1118" y="492"/>
                  <a:pt x="1565" y="745"/>
                </a:cubicBezTo>
                <a:cubicBezTo>
                  <a:pt x="1997" y="939"/>
                  <a:pt x="2429" y="1177"/>
                  <a:pt x="2861" y="1431"/>
                </a:cubicBezTo>
                <a:cubicBezTo>
                  <a:pt x="3725" y="1982"/>
                  <a:pt x="4545" y="2667"/>
                  <a:pt x="5215" y="3352"/>
                </a:cubicBezTo>
                <a:lnTo>
                  <a:pt x="5781" y="3918"/>
                </a:lnTo>
                <a:lnTo>
                  <a:pt x="6273" y="4470"/>
                </a:lnTo>
                <a:lnTo>
                  <a:pt x="6526" y="4782"/>
                </a:lnTo>
                <a:lnTo>
                  <a:pt x="6779" y="5095"/>
                </a:lnTo>
                <a:cubicBezTo>
                  <a:pt x="6898" y="5274"/>
                  <a:pt x="7077" y="5468"/>
                  <a:pt x="7211" y="5647"/>
                </a:cubicBezTo>
                <a:cubicBezTo>
                  <a:pt x="7524" y="6079"/>
                  <a:pt x="7822" y="6526"/>
                  <a:pt x="8135" y="6958"/>
                </a:cubicBezTo>
                <a:cubicBezTo>
                  <a:pt x="8388" y="7390"/>
                  <a:pt x="8641" y="7822"/>
                  <a:pt x="8939" y="8254"/>
                </a:cubicBezTo>
                <a:cubicBezTo>
                  <a:pt x="8939" y="8254"/>
                  <a:pt x="8973" y="8280"/>
                  <a:pt x="9012" y="8280"/>
                </a:cubicBezTo>
                <a:cubicBezTo>
                  <a:pt x="9032" y="8280"/>
                  <a:pt x="9054" y="8273"/>
                  <a:pt x="9073" y="8254"/>
                </a:cubicBezTo>
                <a:cubicBezTo>
                  <a:pt x="9133" y="8254"/>
                  <a:pt x="9193" y="8194"/>
                  <a:pt x="9133" y="8134"/>
                </a:cubicBezTo>
                <a:cubicBezTo>
                  <a:pt x="8880" y="7643"/>
                  <a:pt x="8641" y="7196"/>
                  <a:pt x="8448" y="6704"/>
                </a:cubicBezTo>
                <a:cubicBezTo>
                  <a:pt x="8135" y="6272"/>
                  <a:pt x="7897" y="5840"/>
                  <a:pt x="7584" y="5408"/>
                </a:cubicBezTo>
                <a:cubicBezTo>
                  <a:pt x="7450" y="5215"/>
                  <a:pt x="7271" y="4961"/>
                  <a:pt x="7152" y="4782"/>
                </a:cubicBezTo>
                <a:lnTo>
                  <a:pt x="6898" y="4470"/>
                </a:lnTo>
                <a:lnTo>
                  <a:pt x="6645" y="4157"/>
                </a:lnTo>
                <a:lnTo>
                  <a:pt x="6154" y="3606"/>
                </a:lnTo>
                <a:lnTo>
                  <a:pt x="5587" y="3039"/>
                </a:lnTo>
                <a:cubicBezTo>
                  <a:pt x="4843" y="2295"/>
                  <a:pt x="4038" y="1609"/>
                  <a:pt x="3114" y="1058"/>
                </a:cubicBezTo>
                <a:cubicBezTo>
                  <a:pt x="2176" y="567"/>
                  <a:pt x="1252" y="120"/>
                  <a:pt x="13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" name="Google Shape;452;p2"/>
          <p:cNvGrpSpPr/>
          <p:nvPr/>
        </p:nvGrpSpPr>
        <p:grpSpPr>
          <a:xfrm>
            <a:off x="6960804" y="5521570"/>
            <a:ext cx="1797609" cy="872004"/>
            <a:chOff x="5220602" y="4141177"/>
            <a:chExt cx="1348207" cy="654003"/>
          </a:xfrm>
        </p:grpSpPr>
        <p:sp>
          <p:nvSpPr>
            <p:cNvPr id="453" name="Google Shape;453;p2"/>
            <p:cNvSpPr/>
            <p:nvPr/>
          </p:nvSpPr>
          <p:spPr>
            <a:xfrm>
              <a:off x="5238882" y="4727019"/>
              <a:ext cx="49163" cy="68161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294035" y="4704122"/>
              <a:ext cx="31164" cy="8438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330752" y="4691925"/>
              <a:ext cx="43361" cy="60549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394492" y="4452191"/>
              <a:ext cx="83228" cy="113394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483741" y="4513988"/>
              <a:ext cx="85069" cy="77644"/>
            </a:xfrm>
            <a:custGeom>
              <a:avLst/>
              <a:gdLst/>
              <a:ahLst/>
              <a:cxnLst/>
              <a:rect l="l" t="t" r="r" b="b"/>
              <a:pathLst>
                <a:path w="2727" h="2489" extrusionOk="0">
                  <a:moveTo>
                    <a:pt x="1490" y="1"/>
                  </a:moveTo>
                  <a:cubicBezTo>
                    <a:pt x="1058" y="75"/>
                    <a:pt x="686" y="254"/>
                    <a:pt x="551" y="626"/>
                  </a:cubicBezTo>
                  <a:lnTo>
                    <a:pt x="492" y="686"/>
                  </a:lnTo>
                  <a:cubicBezTo>
                    <a:pt x="432" y="745"/>
                    <a:pt x="373" y="880"/>
                    <a:pt x="313" y="999"/>
                  </a:cubicBezTo>
                  <a:cubicBezTo>
                    <a:pt x="119" y="1312"/>
                    <a:pt x="0" y="1684"/>
                    <a:pt x="179" y="1997"/>
                  </a:cubicBezTo>
                  <a:cubicBezTo>
                    <a:pt x="313" y="2429"/>
                    <a:pt x="745" y="2488"/>
                    <a:pt x="1118" y="2488"/>
                  </a:cubicBezTo>
                  <a:cubicBezTo>
                    <a:pt x="1430" y="2488"/>
                    <a:pt x="1803" y="2429"/>
                    <a:pt x="2101" y="2235"/>
                  </a:cubicBezTo>
                  <a:cubicBezTo>
                    <a:pt x="2354" y="2056"/>
                    <a:pt x="2607" y="1744"/>
                    <a:pt x="2667" y="1371"/>
                  </a:cubicBezTo>
                  <a:cubicBezTo>
                    <a:pt x="2727" y="999"/>
                    <a:pt x="2607" y="626"/>
                    <a:pt x="2354" y="373"/>
                  </a:cubicBezTo>
                  <a:cubicBezTo>
                    <a:pt x="2101" y="135"/>
                    <a:pt x="1803" y="1"/>
                    <a:pt x="1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338278" y="4603206"/>
              <a:ext cx="215183" cy="111740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220602" y="4141177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352120" y="4299273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695568" y="4517077"/>
              <a:ext cx="544228" cy="275171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20648" y="4551641"/>
              <a:ext cx="619502" cy="204202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3" name="Google Shape;463;p2"/>
          <p:cNvGrpSpPr/>
          <p:nvPr/>
        </p:nvGrpSpPr>
        <p:grpSpPr>
          <a:xfrm>
            <a:off x="10366492" y="1872845"/>
            <a:ext cx="282264" cy="461185"/>
            <a:chOff x="7625581" y="1360486"/>
            <a:chExt cx="344393" cy="562695"/>
          </a:xfrm>
        </p:grpSpPr>
        <p:sp>
          <p:nvSpPr>
            <p:cNvPr id="464" name="Google Shape;464;p2"/>
            <p:cNvSpPr/>
            <p:nvPr/>
          </p:nvSpPr>
          <p:spPr>
            <a:xfrm>
              <a:off x="7625581" y="13604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7795687" y="17023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7652533" y="16773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7637216" y="16559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7704597" y="13617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7675773" y="13770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7757099" y="13636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7813343" y="13696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7863536" y="13910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7900252" y="14584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4" name="Google Shape;474;p2"/>
          <p:cNvGrpSpPr/>
          <p:nvPr/>
        </p:nvGrpSpPr>
        <p:grpSpPr>
          <a:xfrm>
            <a:off x="4555367" y="5144902"/>
            <a:ext cx="2116903" cy="1308857"/>
            <a:chOff x="3416525" y="3858676"/>
            <a:chExt cx="1587677" cy="981643"/>
          </a:xfrm>
        </p:grpSpPr>
        <p:sp>
          <p:nvSpPr>
            <p:cNvPr id="475" name="Google Shape;475;p2"/>
            <p:cNvSpPr/>
            <p:nvPr/>
          </p:nvSpPr>
          <p:spPr>
            <a:xfrm>
              <a:off x="4903099" y="4613469"/>
              <a:ext cx="73558" cy="69253"/>
            </a:xfrm>
            <a:custGeom>
              <a:avLst/>
              <a:gdLst/>
              <a:ahLst/>
              <a:cxnLst/>
              <a:rect l="l" t="t" r="r" b="b"/>
              <a:pathLst>
                <a:path w="2358" h="2220" extrusionOk="0">
                  <a:moveTo>
                    <a:pt x="707" y="0"/>
                  </a:moveTo>
                  <a:cubicBezTo>
                    <a:pt x="370" y="0"/>
                    <a:pt x="0" y="491"/>
                    <a:pt x="421" y="730"/>
                  </a:cubicBezTo>
                  <a:cubicBezTo>
                    <a:pt x="734" y="908"/>
                    <a:pt x="987" y="1162"/>
                    <a:pt x="1300" y="1415"/>
                  </a:cubicBezTo>
                  <a:cubicBezTo>
                    <a:pt x="1538" y="1653"/>
                    <a:pt x="1851" y="2100"/>
                    <a:pt x="2224" y="2219"/>
                  </a:cubicBezTo>
                  <a:cubicBezTo>
                    <a:pt x="2283" y="2219"/>
                    <a:pt x="2358" y="2219"/>
                    <a:pt x="2358" y="2160"/>
                  </a:cubicBezTo>
                  <a:cubicBezTo>
                    <a:pt x="2283" y="1787"/>
                    <a:pt x="1911" y="1415"/>
                    <a:pt x="1732" y="1102"/>
                  </a:cubicBezTo>
                  <a:cubicBezTo>
                    <a:pt x="1479" y="789"/>
                    <a:pt x="1240" y="476"/>
                    <a:pt x="987" y="164"/>
                  </a:cubicBezTo>
                  <a:cubicBezTo>
                    <a:pt x="913" y="47"/>
                    <a:pt x="812" y="0"/>
                    <a:pt x="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970605" y="4580278"/>
              <a:ext cx="33597" cy="87845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872372" y="4790688"/>
              <a:ext cx="40148" cy="49631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889342" y="4771503"/>
              <a:ext cx="52470" cy="57180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793183" y="4492025"/>
              <a:ext cx="170468" cy="99583"/>
            </a:xfrm>
            <a:custGeom>
              <a:avLst/>
              <a:gdLst/>
              <a:ahLst/>
              <a:cxnLst/>
              <a:rect l="l" t="t" r="r" b="b"/>
              <a:pathLst>
                <a:path w="4158" h="2429" extrusionOk="0">
                  <a:moveTo>
                    <a:pt x="1237" y="0"/>
                  </a:moveTo>
                  <a:cubicBezTo>
                    <a:pt x="1178" y="0"/>
                    <a:pt x="373" y="0"/>
                    <a:pt x="1" y="1177"/>
                  </a:cubicBezTo>
                  <a:cubicBezTo>
                    <a:pt x="1357" y="1177"/>
                    <a:pt x="2042" y="1803"/>
                    <a:pt x="2236" y="2428"/>
                  </a:cubicBezTo>
                  <a:lnTo>
                    <a:pt x="2295" y="2428"/>
                  </a:lnTo>
                  <a:cubicBezTo>
                    <a:pt x="2295" y="2428"/>
                    <a:pt x="2846" y="2428"/>
                    <a:pt x="3293" y="2294"/>
                  </a:cubicBezTo>
                  <a:cubicBezTo>
                    <a:pt x="3532" y="2235"/>
                    <a:pt x="3725" y="2175"/>
                    <a:pt x="3845" y="1982"/>
                  </a:cubicBezTo>
                  <a:cubicBezTo>
                    <a:pt x="3964" y="1862"/>
                    <a:pt x="4038" y="1743"/>
                    <a:pt x="4098" y="1550"/>
                  </a:cubicBezTo>
                  <a:cubicBezTo>
                    <a:pt x="4157" y="864"/>
                    <a:pt x="3666" y="60"/>
                    <a:pt x="223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716845" y="4540277"/>
              <a:ext cx="170468" cy="127666"/>
            </a:xfrm>
            <a:custGeom>
              <a:avLst/>
              <a:gdLst/>
              <a:ahLst/>
              <a:cxnLst/>
              <a:rect l="l" t="t" r="r" b="b"/>
              <a:pathLst>
                <a:path w="4158" h="3114" extrusionOk="0">
                  <a:moveTo>
                    <a:pt x="1863" y="0"/>
                  </a:moveTo>
                  <a:cubicBezTo>
                    <a:pt x="1490" y="0"/>
                    <a:pt x="1118" y="60"/>
                    <a:pt x="746" y="60"/>
                  </a:cubicBezTo>
                  <a:cubicBezTo>
                    <a:pt x="686" y="134"/>
                    <a:pt x="1" y="1311"/>
                    <a:pt x="239" y="3114"/>
                  </a:cubicBezTo>
                  <a:cubicBezTo>
                    <a:pt x="2176" y="2920"/>
                    <a:pt x="3963" y="2667"/>
                    <a:pt x="4098" y="2175"/>
                  </a:cubicBezTo>
                  <a:cubicBezTo>
                    <a:pt x="4157" y="1862"/>
                    <a:pt x="4157" y="1549"/>
                    <a:pt x="4098" y="1251"/>
                  </a:cubicBezTo>
                  <a:cubicBezTo>
                    <a:pt x="3904" y="626"/>
                    <a:pt x="3219" y="0"/>
                    <a:pt x="1863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874632" y="4431392"/>
              <a:ext cx="412271" cy="295756"/>
            </a:xfrm>
            <a:custGeom>
              <a:avLst/>
              <a:gdLst/>
              <a:ahLst/>
              <a:cxnLst/>
              <a:rect l="l" t="t" r="r" b="b"/>
              <a:pathLst>
                <a:path w="10056" h="7214" extrusionOk="0">
                  <a:moveTo>
                    <a:pt x="3618" y="0"/>
                  </a:moveTo>
                  <a:cubicBezTo>
                    <a:pt x="2704" y="0"/>
                    <a:pt x="1393" y="152"/>
                    <a:pt x="1117" y="988"/>
                  </a:cubicBezTo>
                  <a:cubicBezTo>
                    <a:pt x="924" y="1360"/>
                    <a:pt x="1117" y="1673"/>
                    <a:pt x="1356" y="1971"/>
                  </a:cubicBezTo>
                  <a:cubicBezTo>
                    <a:pt x="1117" y="2105"/>
                    <a:pt x="924" y="2343"/>
                    <a:pt x="804" y="2656"/>
                  </a:cubicBezTo>
                  <a:cubicBezTo>
                    <a:pt x="551" y="3282"/>
                    <a:pt x="864" y="3833"/>
                    <a:pt x="1356" y="4280"/>
                  </a:cubicBezTo>
                  <a:cubicBezTo>
                    <a:pt x="670" y="4459"/>
                    <a:pt x="60" y="4891"/>
                    <a:pt x="0" y="5636"/>
                  </a:cubicBezTo>
                  <a:cubicBezTo>
                    <a:pt x="0" y="7021"/>
                    <a:pt x="1223" y="7214"/>
                    <a:pt x="1972" y="7214"/>
                  </a:cubicBezTo>
                  <a:cubicBezTo>
                    <a:pt x="2263" y="7214"/>
                    <a:pt x="2483" y="7185"/>
                    <a:pt x="2533" y="7185"/>
                  </a:cubicBezTo>
                  <a:cubicBezTo>
                    <a:pt x="4513" y="6720"/>
                    <a:pt x="6441" y="6209"/>
                    <a:pt x="7854" y="6209"/>
                  </a:cubicBezTo>
                  <a:cubicBezTo>
                    <a:pt x="8704" y="6209"/>
                    <a:pt x="9368" y="6394"/>
                    <a:pt x="9743" y="6887"/>
                  </a:cubicBezTo>
                  <a:cubicBezTo>
                    <a:pt x="9755" y="6899"/>
                    <a:pt x="9768" y="6905"/>
                    <a:pt x="9781" y="6905"/>
                  </a:cubicBezTo>
                  <a:cubicBezTo>
                    <a:pt x="9899" y="6905"/>
                    <a:pt x="10056" y="6433"/>
                    <a:pt x="10056" y="5695"/>
                  </a:cubicBezTo>
                  <a:cubicBezTo>
                    <a:pt x="9981" y="4459"/>
                    <a:pt x="9430" y="2343"/>
                    <a:pt x="7002" y="1047"/>
                  </a:cubicBezTo>
                  <a:cubicBezTo>
                    <a:pt x="6197" y="615"/>
                    <a:pt x="5333" y="302"/>
                    <a:pt x="4529" y="49"/>
                  </a:cubicBezTo>
                  <a:cubicBezTo>
                    <a:pt x="4529" y="49"/>
                    <a:pt x="4138" y="0"/>
                    <a:pt x="361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163788" y="4206815"/>
              <a:ext cx="736315" cy="250126"/>
            </a:xfrm>
            <a:custGeom>
              <a:avLst/>
              <a:gdLst/>
              <a:ahLst/>
              <a:cxnLst/>
              <a:rect l="l" t="t" r="r" b="b"/>
              <a:pathLst>
                <a:path w="17960" h="6101" extrusionOk="0">
                  <a:moveTo>
                    <a:pt x="17766" y="0"/>
                  </a:moveTo>
                  <a:cubicBezTo>
                    <a:pt x="16649" y="372"/>
                    <a:pt x="15353" y="313"/>
                    <a:pt x="14176" y="879"/>
                  </a:cubicBezTo>
                  <a:cubicBezTo>
                    <a:pt x="11941" y="1996"/>
                    <a:pt x="11867" y="3486"/>
                    <a:pt x="11003" y="3724"/>
                  </a:cubicBezTo>
                  <a:cubicBezTo>
                    <a:pt x="10982" y="3727"/>
                    <a:pt x="10961" y="3729"/>
                    <a:pt x="10939" y="3729"/>
                  </a:cubicBezTo>
                  <a:cubicBezTo>
                    <a:pt x="10379" y="3729"/>
                    <a:pt x="9417" y="2837"/>
                    <a:pt x="6966" y="2235"/>
                  </a:cubicBezTo>
                  <a:cubicBezTo>
                    <a:pt x="6216" y="2080"/>
                    <a:pt x="5581" y="2029"/>
                    <a:pt x="5020" y="2029"/>
                  </a:cubicBezTo>
                  <a:cubicBezTo>
                    <a:pt x="4008" y="2029"/>
                    <a:pt x="3232" y="2196"/>
                    <a:pt x="2437" y="2235"/>
                  </a:cubicBezTo>
                  <a:cubicBezTo>
                    <a:pt x="2284" y="2255"/>
                    <a:pt x="2145" y="2264"/>
                    <a:pt x="2019" y="2264"/>
                  </a:cubicBezTo>
                  <a:cubicBezTo>
                    <a:pt x="1317" y="2264"/>
                    <a:pt x="1007" y="1996"/>
                    <a:pt x="1007" y="1996"/>
                  </a:cubicBezTo>
                  <a:cubicBezTo>
                    <a:pt x="694" y="2309"/>
                    <a:pt x="455" y="2548"/>
                    <a:pt x="262" y="2682"/>
                  </a:cubicBezTo>
                  <a:cubicBezTo>
                    <a:pt x="0" y="2849"/>
                    <a:pt x="172" y="3236"/>
                    <a:pt x="853" y="3236"/>
                  </a:cubicBezTo>
                  <a:cubicBezTo>
                    <a:pt x="1143" y="3236"/>
                    <a:pt x="1525" y="3166"/>
                    <a:pt x="2005" y="2980"/>
                  </a:cubicBezTo>
                  <a:lnTo>
                    <a:pt x="2005" y="2980"/>
                  </a:lnTo>
                  <a:cubicBezTo>
                    <a:pt x="1945" y="3054"/>
                    <a:pt x="887" y="3978"/>
                    <a:pt x="1260" y="4544"/>
                  </a:cubicBezTo>
                  <a:cubicBezTo>
                    <a:pt x="1324" y="4645"/>
                    <a:pt x="1435" y="4685"/>
                    <a:pt x="1573" y="4685"/>
                  </a:cubicBezTo>
                  <a:cubicBezTo>
                    <a:pt x="2109" y="4685"/>
                    <a:pt x="3052" y="4072"/>
                    <a:pt x="3241" y="3978"/>
                  </a:cubicBezTo>
                  <a:lnTo>
                    <a:pt x="3241" y="3978"/>
                  </a:lnTo>
                  <a:cubicBezTo>
                    <a:pt x="3062" y="4097"/>
                    <a:pt x="2064" y="4842"/>
                    <a:pt x="2869" y="5155"/>
                  </a:cubicBezTo>
                  <a:cubicBezTo>
                    <a:pt x="3205" y="5267"/>
                    <a:pt x="3559" y="5306"/>
                    <a:pt x="3890" y="5306"/>
                  </a:cubicBezTo>
                  <a:cubicBezTo>
                    <a:pt x="4657" y="5306"/>
                    <a:pt x="5297" y="5095"/>
                    <a:pt x="5297" y="5095"/>
                  </a:cubicBezTo>
                  <a:cubicBezTo>
                    <a:pt x="5297" y="5095"/>
                    <a:pt x="8198" y="6100"/>
                    <a:pt x="10460" y="6100"/>
                  </a:cubicBezTo>
                  <a:cubicBezTo>
                    <a:pt x="10782" y="6100"/>
                    <a:pt x="11090" y="6080"/>
                    <a:pt x="11375" y="6034"/>
                  </a:cubicBezTo>
                  <a:cubicBezTo>
                    <a:pt x="13059" y="5721"/>
                    <a:pt x="14414" y="4171"/>
                    <a:pt x="15159" y="3426"/>
                  </a:cubicBezTo>
                  <a:cubicBezTo>
                    <a:pt x="15904" y="2607"/>
                    <a:pt x="16962" y="2488"/>
                    <a:pt x="17215" y="2115"/>
                  </a:cubicBezTo>
                  <a:cubicBezTo>
                    <a:pt x="17528" y="1743"/>
                    <a:pt x="16649" y="1371"/>
                    <a:pt x="16649" y="1371"/>
                  </a:cubicBezTo>
                  <a:cubicBezTo>
                    <a:pt x="16649" y="1371"/>
                    <a:pt x="17960" y="939"/>
                    <a:pt x="17960" y="313"/>
                  </a:cubicBezTo>
                  <a:cubicBezTo>
                    <a:pt x="17900" y="194"/>
                    <a:pt x="17900" y="75"/>
                    <a:pt x="1776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4671051" y="3883725"/>
              <a:ext cx="114260" cy="198510"/>
            </a:xfrm>
            <a:custGeom>
              <a:avLst/>
              <a:gdLst/>
              <a:ahLst/>
              <a:cxnLst/>
              <a:rect l="l" t="t" r="r" b="b"/>
              <a:pathLst>
                <a:path w="2787" h="4842" extrusionOk="0">
                  <a:moveTo>
                    <a:pt x="2548" y="0"/>
                  </a:moveTo>
                  <a:lnTo>
                    <a:pt x="2548" y="0"/>
                  </a:lnTo>
                  <a:cubicBezTo>
                    <a:pt x="924" y="1252"/>
                    <a:pt x="0" y="2980"/>
                    <a:pt x="0" y="2980"/>
                  </a:cubicBezTo>
                  <a:lnTo>
                    <a:pt x="0" y="3039"/>
                  </a:lnTo>
                  <a:cubicBezTo>
                    <a:pt x="864" y="3486"/>
                    <a:pt x="1729" y="4157"/>
                    <a:pt x="2414" y="4842"/>
                  </a:cubicBezTo>
                  <a:cubicBezTo>
                    <a:pt x="2786" y="3546"/>
                    <a:pt x="2786" y="1118"/>
                    <a:pt x="254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561711" y="4459023"/>
              <a:ext cx="295059" cy="71500"/>
            </a:xfrm>
            <a:custGeom>
              <a:avLst/>
              <a:gdLst/>
              <a:ahLst/>
              <a:cxnLst/>
              <a:rect l="l" t="t" r="r" b="b"/>
              <a:pathLst>
                <a:path w="7197" h="1744" extrusionOk="0">
                  <a:moveTo>
                    <a:pt x="1669" y="1"/>
                  </a:moveTo>
                  <a:cubicBezTo>
                    <a:pt x="1356" y="433"/>
                    <a:pt x="746" y="1118"/>
                    <a:pt x="1" y="1550"/>
                  </a:cubicBezTo>
                  <a:cubicBezTo>
                    <a:pt x="1356" y="1669"/>
                    <a:pt x="3040" y="1744"/>
                    <a:pt x="4842" y="1744"/>
                  </a:cubicBezTo>
                  <a:lnTo>
                    <a:pt x="5960" y="1744"/>
                  </a:lnTo>
                  <a:cubicBezTo>
                    <a:pt x="6332" y="552"/>
                    <a:pt x="7137" y="552"/>
                    <a:pt x="7196" y="552"/>
                  </a:cubicBezTo>
                  <a:cubicBezTo>
                    <a:pt x="6079" y="492"/>
                    <a:pt x="4902" y="492"/>
                    <a:pt x="3964" y="433"/>
                  </a:cubicBezTo>
                  <a:cubicBezTo>
                    <a:pt x="2414" y="314"/>
                    <a:pt x="1729" y="1"/>
                    <a:pt x="1669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205032" y="3858676"/>
              <a:ext cx="687159" cy="501030"/>
            </a:xfrm>
            <a:custGeom>
              <a:avLst/>
              <a:gdLst/>
              <a:ahLst/>
              <a:cxnLst/>
              <a:rect l="l" t="t" r="r" b="b"/>
              <a:pathLst>
                <a:path w="16761" h="12221" extrusionOk="0">
                  <a:moveTo>
                    <a:pt x="13542" y="0"/>
                  </a:moveTo>
                  <a:cubicBezTo>
                    <a:pt x="13036" y="0"/>
                    <a:pt x="10488" y="2980"/>
                    <a:pt x="10310" y="3218"/>
                  </a:cubicBezTo>
                  <a:cubicBezTo>
                    <a:pt x="9997" y="3099"/>
                    <a:pt x="9684" y="3040"/>
                    <a:pt x="9312" y="2980"/>
                  </a:cubicBezTo>
                  <a:lnTo>
                    <a:pt x="9252" y="2980"/>
                  </a:lnTo>
                  <a:cubicBezTo>
                    <a:pt x="9446" y="2786"/>
                    <a:pt x="9624" y="2608"/>
                    <a:pt x="9505" y="2414"/>
                  </a:cubicBezTo>
                  <a:cubicBezTo>
                    <a:pt x="9384" y="2293"/>
                    <a:pt x="9164" y="2216"/>
                    <a:pt x="8846" y="2216"/>
                  </a:cubicBezTo>
                  <a:cubicBezTo>
                    <a:pt x="8498" y="2216"/>
                    <a:pt x="8033" y="2308"/>
                    <a:pt x="7449" y="2533"/>
                  </a:cubicBezTo>
                  <a:cubicBezTo>
                    <a:pt x="6645" y="2786"/>
                    <a:pt x="5408" y="3784"/>
                    <a:pt x="5408" y="3784"/>
                  </a:cubicBezTo>
                  <a:cubicBezTo>
                    <a:pt x="5408" y="3784"/>
                    <a:pt x="2245" y="1473"/>
                    <a:pt x="1469" y="1473"/>
                  </a:cubicBezTo>
                  <a:cubicBezTo>
                    <a:pt x="1430" y="1473"/>
                    <a:pt x="1397" y="1478"/>
                    <a:pt x="1371" y="1490"/>
                  </a:cubicBezTo>
                  <a:cubicBezTo>
                    <a:pt x="805" y="1788"/>
                    <a:pt x="1550" y="6079"/>
                    <a:pt x="2235" y="6883"/>
                  </a:cubicBezTo>
                  <a:cubicBezTo>
                    <a:pt x="2235" y="6883"/>
                    <a:pt x="2116" y="7077"/>
                    <a:pt x="1922" y="7449"/>
                  </a:cubicBezTo>
                  <a:cubicBezTo>
                    <a:pt x="1550" y="8194"/>
                    <a:pt x="745" y="9609"/>
                    <a:pt x="1" y="10488"/>
                  </a:cubicBezTo>
                  <a:cubicBezTo>
                    <a:pt x="1" y="10488"/>
                    <a:pt x="311" y="10756"/>
                    <a:pt x="1013" y="10756"/>
                  </a:cubicBezTo>
                  <a:cubicBezTo>
                    <a:pt x="1139" y="10756"/>
                    <a:pt x="1278" y="10747"/>
                    <a:pt x="1431" y="10727"/>
                  </a:cubicBezTo>
                  <a:cubicBezTo>
                    <a:pt x="2226" y="10688"/>
                    <a:pt x="3002" y="10521"/>
                    <a:pt x="4014" y="10521"/>
                  </a:cubicBezTo>
                  <a:cubicBezTo>
                    <a:pt x="4575" y="10521"/>
                    <a:pt x="5210" y="10572"/>
                    <a:pt x="5960" y="10727"/>
                  </a:cubicBezTo>
                  <a:cubicBezTo>
                    <a:pt x="8411" y="11329"/>
                    <a:pt x="9373" y="12221"/>
                    <a:pt x="9933" y="12221"/>
                  </a:cubicBezTo>
                  <a:cubicBezTo>
                    <a:pt x="9955" y="12221"/>
                    <a:pt x="9976" y="12219"/>
                    <a:pt x="9997" y="12216"/>
                  </a:cubicBezTo>
                  <a:cubicBezTo>
                    <a:pt x="10861" y="11978"/>
                    <a:pt x="10935" y="10488"/>
                    <a:pt x="13170" y="9371"/>
                  </a:cubicBezTo>
                  <a:cubicBezTo>
                    <a:pt x="14347" y="8805"/>
                    <a:pt x="15643" y="8864"/>
                    <a:pt x="16760" y="8492"/>
                  </a:cubicBezTo>
                  <a:cubicBezTo>
                    <a:pt x="16447" y="8254"/>
                    <a:pt x="15703" y="8060"/>
                    <a:pt x="14839" y="6764"/>
                  </a:cubicBezTo>
                  <a:cubicBezTo>
                    <a:pt x="14526" y="6332"/>
                    <a:pt x="14153" y="5885"/>
                    <a:pt x="13781" y="5453"/>
                  </a:cubicBezTo>
                  <a:cubicBezTo>
                    <a:pt x="13096" y="4768"/>
                    <a:pt x="12231" y="4097"/>
                    <a:pt x="11367" y="3650"/>
                  </a:cubicBezTo>
                  <a:lnTo>
                    <a:pt x="11367" y="3591"/>
                  </a:lnTo>
                  <a:cubicBezTo>
                    <a:pt x="11367" y="3591"/>
                    <a:pt x="12291" y="1863"/>
                    <a:pt x="13915" y="611"/>
                  </a:cubicBezTo>
                  <a:cubicBezTo>
                    <a:pt x="13840" y="239"/>
                    <a:pt x="13721" y="0"/>
                    <a:pt x="13542" y="0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3416525" y="4127570"/>
              <a:ext cx="1330902" cy="635174"/>
            </a:xfrm>
            <a:custGeom>
              <a:avLst/>
              <a:gdLst/>
              <a:ahLst/>
              <a:cxnLst/>
              <a:rect l="l" t="t" r="r" b="b"/>
              <a:pathLst>
                <a:path w="32463" h="15493" extrusionOk="0">
                  <a:moveTo>
                    <a:pt x="15262" y="1"/>
                  </a:moveTo>
                  <a:cubicBezTo>
                    <a:pt x="15041" y="1"/>
                    <a:pt x="14815" y="4"/>
                    <a:pt x="14586" y="11"/>
                  </a:cubicBezTo>
                  <a:cubicBezTo>
                    <a:pt x="8195" y="265"/>
                    <a:pt x="4276" y="1188"/>
                    <a:pt x="2161" y="6104"/>
                  </a:cubicBezTo>
                  <a:cubicBezTo>
                    <a:pt x="1" y="11006"/>
                    <a:pt x="2414" y="15162"/>
                    <a:pt x="8195" y="15475"/>
                  </a:cubicBezTo>
                  <a:cubicBezTo>
                    <a:pt x="8354" y="15487"/>
                    <a:pt x="8518" y="15493"/>
                    <a:pt x="8687" y="15493"/>
                  </a:cubicBezTo>
                  <a:cubicBezTo>
                    <a:pt x="10162" y="15493"/>
                    <a:pt x="11982" y="15050"/>
                    <a:pt x="13707" y="14596"/>
                  </a:cubicBezTo>
                  <a:cubicBezTo>
                    <a:pt x="13657" y="14596"/>
                    <a:pt x="13437" y="14625"/>
                    <a:pt x="13146" y="14625"/>
                  </a:cubicBezTo>
                  <a:cubicBezTo>
                    <a:pt x="12397" y="14625"/>
                    <a:pt x="11174" y="14432"/>
                    <a:pt x="11174" y="13047"/>
                  </a:cubicBezTo>
                  <a:cubicBezTo>
                    <a:pt x="11234" y="12302"/>
                    <a:pt x="11844" y="11870"/>
                    <a:pt x="12530" y="11691"/>
                  </a:cubicBezTo>
                  <a:cubicBezTo>
                    <a:pt x="12038" y="11244"/>
                    <a:pt x="11725" y="10693"/>
                    <a:pt x="11978" y="10067"/>
                  </a:cubicBezTo>
                  <a:cubicBezTo>
                    <a:pt x="12098" y="9754"/>
                    <a:pt x="12291" y="9516"/>
                    <a:pt x="12530" y="9382"/>
                  </a:cubicBezTo>
                  <a:cubicBezTo>
                    <a:pt x="12291" y="9084"/>
                    <a:pt x="12098" y="8771"/>
                    <a:pt x="12291" y="8399"/>
                  </a:cubicBezTo>
                  <a:cubicBezTo>
                    <a:pt x="12567" y="7563"/>
                    <a:pt x="13878" y="7411"/>
                    <a:pt x="14792" y="7411"/>
                  </a:cubicBezTo>
                  <a:cubicBezTo>
                    <a:pt x="15312" y="7411"/>
                    <a:pt x="15703" y="7460"/>
                    <a:pt x="15703" y="7460"/>
                  </a:cubicBezTo>
                  <a:cubicBezTo>
                    <a:pt x="16507" y="7713"/>
                    <a:pt x="17371" y="8026"/>
                    <a:pt x="18176" y="8458"/>
                  </a:cubicBezTo>
                  <a:cubicBezTo>
                    <a:pt x="20604" y="9754"/>
                    <a:pt x="21155" y="11870"/>
                    <a:pt x="21230" y="13106"/>
                  </a:cubicBezTo>
                  <a:cubicBezTo>
                    <a:pt x="21811" y="13388"/>
                    <a:pt x="22656" y="13471"/>
                    <a:pt x="23585" y="13471"/>
                  </a:cubicBezTo>
                  <a:cubicBezTo>
                    <a:pt x="24917" y="13471"/>
                    <a:pt x="26420" y="13300"/>
                    <a:pt x="27561" y="13300"/>
                  </a:cubicBezTo>
                  <a:cubicBezTo>
                    <a:pt x="27809" y="13316"/>
                    <a:pt x="28119" y="13323"/>
                    <a:pt x="28474" y="13323"/>
                  </a:cubicBezTo>
                  <a:cubicBezTo>
                    <a:pt x="29441" y="13323"/>
                    <a:pt x="30735" y="13268"/>
                    <a:pt x="31956" y="13181"/>
                  </a:cubicBezTo>
                  <a:cubicBezTo>
                    <a:pt x="31718" y="11378"/>
                    <a:pt x="32403" y="10201"/>
                    <a:pt x="32463" y="10127"/>
                  </a:cubicBezTo>
                  <a:cubicBezTo>
                    <a:pt x="30600" y="10127"/>
                    <a:pt x="28977" y="10007"/>
                    <a:pt x="27621" y="9948"/>
                  </a:cubicBezTo>
                  <a:cubicBezTo>
                    <a:pt x="28366" y="9456"/>
                    <a:pt x="28977" y="8771"/>
                    <a:pt x="29289" y="8339"/>
                  </a:cubicBezTo>
                  <a:cubicBezTo>
                    <a:pt x="29483" y="8086"/>
                    <a:pt x="29602" y="7967"/>
                    <a:pt x="29602" y="7967"/>
                  </a:cubicBezTo>
                  <a:lnTo>
                    <a:pt x="29602" y="7967"/>
                  </a:lnTo>
                  <a:cubicBezTo>
                    <a:pt x="29317" y="8013"/>
                    <a:pt x="29009" y="8033"/>
                    <a:pt x="28687" y="8033"/>
                  </a:cubicBezTo>
                  <a:cubicBezTo>
                    <a:pt x="26425" y="8033"/>
                    <a:pt x="23524" y="7028"/>
                    <a:pt x="23524" y="7028"/>
                  </a:cubicBezTo>
                  <a:cubicBezTo>
                    <a:pt x="23524" y="7028"/>
                    <a:pt x="22884" y="7239"/>
                    <a:pt x="22117" y="7239"/>
                  </a:cubicBezTo>
                  <a:cubicBezTo>
                    <a:pt x="21786" y="7239"/>
                    <a:pt x="21432" y="7200"/>
                    <a:pt x="21096" y="7088"/>
                  </a:cubicBezTo>
                  <a:cubicBezTo>
                    <a:pt x="20291" y="6775"/>
                    <a:pt x="21289" y="6030"/>
                    <a:pt x="21468" y="5911"/>
                  </a:cubicBezTo>
                  <a:lnTo>
                    <a:pt x="21468" y="5911"/>
                  </a:lnTo>
                  <a:cubicBezTo>
                    <a:pt x="21279" y="6005"/>
                    <a:pt x="20336" y="6618"/>
                    <a:pt x="19800" y="6618"/>
                  </a:cubicBezTo>
                  <a:cubicBezTo>
                    <a:pt x="19662" y="6618"/>
                    <a:pt x="19551" y="6578"/>
                    <a:pt x="19487" y="6477"/>
                  </a:cubicBezTo>
                  <a:cubicBezTo>
                    <a:pt x="19114" y="5911"/>
                    <a:pt x="20172" y="4987"/>
                    <a:pt x="20232" y="4913"/>
                  </a:cubicBezTo>
                  <a:lnTo>
                    <a:pt x="20232" y="4913"/>
                  </a:lnTo>
                  <a:cubicBezTo>
                    <a:pt x="19752" y="5099"/>
                    <a:pt x="19370" y="5169"/>
                    <a:pt x="19080" y="5169"/>
                  </a:cubicBezTo>
                  <a:cubicBezTo>
                    <a:pt x="18399" y="5169"/>
                    <a:pt x="18227" y="4782"/>
                    <a:pt x="18489" y="4615"/>
                  </a:cubicBezTo>
                  <a:cubicBezTo>
                    <a:pt x="18682" y="4481"/>
                    <a:pt x="18921" y="4242"/>
                    <a:pt x="19234" y="3929"/>
                  </a:cubicBezTo>
                  <a:cubicBezTo>
                    <a:pt x="19978" y="3050"/>
                    <a:pt x="20783" y="1635"/>
                    <a:pt x="21155" y="890"/>
                  </a:cubicBezTo>
                  <a:lnTo>
                    <a:pt x="21155" y="816"/>
                  </a:lnTo>
                  <a:cubicBezTo>
                    <a:pt x="21155" y="816"/>
                    <a:pt x="18697" y="1"/>
                    <a:pt x="15262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446917" y="4246991"/>
              <a:ext cx="106921" cy="57192"/>
            </a:xfrm>
            <a:custGeom>
              <a:avLst/>
              <a:gdLst/>
              <a:ahLst/>
              <a:cxnLst/>
              <a:rect l="l" t="t" r="r" b="b"/>
              <a:pathLst>
                <a:path w="2608" h="1395" extrusionOk="0">
                  <a:moveTo>
                    <a:pt x="835" y="0"/>
                  </a:moveTo>
                  <a:cubicBezTo>
                    <a:pt x="316" y="0"/>
                    <a:pt x="60" y="253"/>
                    <a:pt x="60" y="391"/>
                  </a:cubicBezTo>
                  <a:cubicBezTo>
                    <a:pt x="0" y="584"/>
                    <a:pt x="745" y="391"/>
                    <a:pt x="1177" y="644"/>
                  </a:cubicBezTo>
                  <a:cubicBezTo>
                    <a:pt x="1819" y="993"/>
                    <a:pt x="2082" y="1394"/>
                    <a:pt x="2309" y="1394"/>
                  </a:cubicBezTo>
                  <a:cubicBezTo>
                    <a:pt x="2324" y="1394"/>
                    <a:pt x="2339" y="1392"/>
                    <a:pt x="2354" y="1389"/>
                  </a:cubicBezTo>
                  <a:cubicBezTo>
                    <a:pt x="2607" y="1329"/>
                    <a:pt x="2175" y="391"/>
                    <a:pt x="1371" y="78"/>
                  </a:cubicBezTo>
                  <a:cubicBezTo>
                    <a:pt x="1168" y="23"/>
                    <a:pt x="990" y="0"/>
                    <a:pt x="835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645387" y="4201650"/>
              <a:ext cx="86792" cy="81544"/>
            </a:xfrm>
            <a:custGeom>
              <a:avLst/>
              <a:gdLst/>
              <a:ahLst/>
              <a:cxnLst/>
              <a:rect l="l" t="t" r="r" b="b"/>
              <a:pathLst>
                <a:path w="2117" h="1989" extrusionOk="0">
                  <a:moveTo>
                    <a:pt x="1554" y="0"/>
                  </a:moveTo>
                  <a:cubicBezTo>
                    <a:pt x="1327" y="0"/>
                    <a:pt x="1017" y="88"/>
                    <a:pt x="686" y="379"/>
                  </a:cubicBezTo>
                  <a:cubicBezTo>
                    <a:pt x="60" y="1005"/>
                    <a:pt x="1" y="1988"/>
                    <a:pt x="254" y="1988"/>
                  </a:cubicBezTo>
                  <a:cubicBezTo>
                    <a:pt x="492" y="1929"/>
                    <a:pt x="567" y="1437"/>
                    <a:pt x="1058" y="811"/>
                  </a:cubicBezTo>
                  <a:cubicBezTo>
                    <a:pt x="1371" y="439"/>
                    <a:pt x="2116" y="320"/>
                    <a:pt x="1923" y="126"/>
                  </a:cubicBezTo>
                  <a:cubicBezTo>
                    <a:pt x="1894" y="70"/>
                    <a:pt x="1757" y="0"/>
                    <a:pt x="1554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266118" y="3952189"/>
              <a:ext cx="137465" cy="171042"/>
            </a:xfrm>
            <a:custGeom>
              <a:avLst/>
              <a:gdLst/>
              <a:ahLst/>
              <a:cxnLst/>
              <a:rect l="l" t="t" r="r" b="b"/>
              <a:pathLst>
                <a:path w="3353" h="4172" extrusionOk="0">
                  <a:moveTo>
                    <a:pt x="325" y="1"/>
                  </a:moveTo>
                  <a:cubicBezTo>
                    <a:pt x="297" y="1"/>
                    <a:pt x="273" y="5"/>
                    <a:pt x="254" y="14"/>
                  </a:cubicBezTo>
                  <a:cubicBezTo>
                    <a:pt x="0" y="133"/>
                    <a:pt x="879" y="4111"/>
                    <a:pt x="1118" y="4170"/>
                  </a:cubicBezTo>
                  <a:cubicBezTo>
                    <a:pt x="1121" y="4171"/>
                    <a:pt x="1124" y="4172"/>
                    <a:pt x="1128" y="4172"/>
                  </a:cubicBezTo>
                  <a:cubicBezTo>
                    <a:pt x="1332" y="4172"/>
                    <a:pt x="1946" y="2476"/>
                    <a:pt x="3352" y="1876"/>
                  </a:cubicBezTo>
                  <a:cubicBezTo>
                    <a:pt x="3352" y="1876"/>
                    <a:pt x="920" y="1"/>
                    <a:pt x="325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4477420" y="4192261"/>
              <a:ext cx="55060" cy="34192"/>
            </a:xfrm>
            <a:custGeom>
              <a:avLst/>
              <a:gdLst/>
              <a:ahLst/>
              <a:cxnLst/>
              <a:rect l="l" t="t" r="r" b="b"/>
              <a:pathLst>
                <a:path w="1343" h="834" extrusionOk="0">
                  <a:moveTo>
                    <a:pt x="410" y="1"/>
                  </a:moveTo>
                  <a:cubicBezTo>
                    <a:pt x="312" y="1"/>
                    <a:pt x="234" y="35"/>
                    <a:pt x="195" y="117"/>
                  </a:cubicBezTo>
                  <a:cubicBezTo>
                    <a:pt x="1" y="493"/>
                    <a:pt x="643" y="834"/>
                    <a:pt x="1010" y="834"/>
                  </a:cubicBezTo>
                  <a:cubicBezTo>
                    <a:pt x="1123" y="834"/>
                    <a:pt x="1209" y="801"/>
                    <a:pt x="1237" y="727"/>
                  </a:cubicBezTo>
                  <a:cubicBezTo>
                    <a:pt x="1342" y="437"/>
                    <a:pt x="757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613491" y="4168648"/>
              <a:ext cx="55183" cy="41079"/>
            </a:xfrm>
            <a:custGeom>
              <a:avLst/>
              <a:gdLst/>
              <a:ahLst/>
              <a:cxnLst/>
              <a:rect l="l" t="t" r="r" b="b"/>
              <a:pathLst>
                <a:path w="1346" h="1002" extrusionOk="0">
                  <a:moveTo>
                    <a:pt x="851" y="1"/>
                  </a:moveTo>
                  <a:cubicBezTo>
                    <a:pt x="476" y="1"/>
                    <a:pt x="1" y="677"/>
                    <a:pt x="153" y="931"/>
                  </a:cubicBezTo>
                  <a:cubicBezTo>
                    <a:pt x="183" y="980"/>
                    <a:pt x="235" y="1002"/>
                    <a:pt x="299" y="1002"/>
                  </a:cubicBezTo>
                  <a:cubicBezTo>
                    <a:pt x="644" y="1002"/>
                    <a:pt x="1346" y="381"/>
                    <a:pt x="1032" y="67"/>
                  </a:cubicBezTo>
                  <a:cubicBezTo>
                    <a:pt x="977" y="21"/>
                    <a:pt x="915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612425" y="4362518"/>
              <a:ext cx="10413" cy="37923"/>
            </a:xfrm>
            <a:custGeom>
              <a:avLst/>
              <a:gdLst/>
              <a:ahLst/>
              <a:cxnLst/>
              <a:rect l="l" t="t" r="r" b="b"/>
              <a:pathLst>
                <a:path w="254" h="925" extrusionOk="0">
                  <a:moveTo>
                    <a:pt x="60" y="1"/>
                  </a:moveTo>
                  <a:lnTo>
                    <a:pt x="0" y="61"/>
                  </a:lnTo>
                  <a:lnTo>
                    <a:pt x="0" y="299"/>
                  </a:lnTo>
                  <a:cubicBezTo>
                    <a:pt x="0" y="373"/>
                    <a:pt x="0" y="433"/>
                    <a:pt x="60" y="493"/>
                  </a:cubicBezTo>
                  <a:cubicBezTo>
                    <a:pt x="60" y="612"/>
                    <a:pt x="60" y="805"/>
                    <a:pt x="119" y="925"/>
                  </a:cubicBezTo>
                  <a:lnTo>
                    <a:pt x="254" y="925"/>
                  </a:lnTo>
                  <a:cubicBezTo>
                    <a:pt x="254" y="746"/>
                    <a:pt x="254" y="612"/>
                    <a:pt x="179" y="493"/>
                  </a:cubicBezTo>
                  <a:lnTo>
                    <a:pt x="179" y="239"/>
                  </a:lnTo>
                  <a:cubicBezTo>
                    <a:pt x="179" y="180"/>
                    <a:pt x="119" y="120"/>
                    <a:pt x="119" y="6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A23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4424287" y="3945670"/>
              <a:ext cx="198551" cy="151240"/>
            </a:xfrm>
            <a:custGeom>
              <a:avLst/>
              <a:gdLst/>
              <a:ahLst/>
              <a:cxnLst/>
              <a:rect l="l" t="t" r="r" b="b"/>
              <a:pathLst>
                <a:path w="4843" h="3689" extrusionOk="0">
                  <a:moveTo>
                    <a:pt x="3591" y="2154"/>
                  </a:moveTo>
                  <a:cubicBezTo>
                    <a:pt x="3767" y="2195"/>
                    <a:pt x="3972" y="2273"/>
                    <a:pt x="4140" y="2376"/>
                  </a:cubicBezTo>
                  <a:lnTo>
                    <a:pt x="4140" y="2376"/>
                  </a:lnTo>
                  <a:cubicBezTo>
                    <a:pt x="4025" y="2407"/>
                    <a:pt x="3881" y="2407"/>
                    <a:pt x="3785" y="2407"/>
                  </a:cubicBezTo>
                  <a:cubicBezTo>
                    <a:pt x="3651" y="2348"/>
                    <a:pt x="3472" y="2348"/>
                    <a:pt x="3412" y="2214"/>
                  </a:cubicBezTo>
                  <a:lnTo>
                    <a:pt x="3412" y="2154"/>
                  </a:lnTo>
                  <a:close/>
                  <a:moveTo>
                    <a:pt x="3458" y="0"/>
                  </a:moveTo>
                  <a:cubicBezTo>
                    <a:pt x="3359" y="0"/>
                    <a:pt x="3260" y="15"/>
                    <a:pt x="3159" y="39"/>
                  </a:cubicBezTo>
                  <a:cubicBezTo>
                    <a:pt x="2980" y="39"/>
                    <a:pt x="2727" y="113"/>
                    <a:pt x="2474" y="173"/>
                  </a:cubicBezTo>
                  <a:cubicBezTo>
                    <a:pt x="2235" y="292"/>
                    <a:pt x="2042" y="351"/>
                    <a:pt x="1789" y="411"/>
                  </a:cubicBezTo>
                  <a:cubicBezTo>
                    <a:pt x="1610" y="545"/>
                    <a:pt x="1356" y="664"/>
                    <a:pt x="1178" y="783"/>
                  </a:cubicBezTo>
                  <a:cubicBezTo>
                    <a:pt x="805" y="1037"/>
                    <a:pt x="373" y="1350"/>
                    <a:pt x="1" y="1662"/>
                  </a:cubicBezTo>
                  <a:lnTo>
                    <a:pt x="60" y="1722"/>
                  </a:lnTo>
                  <a:cubicBezTo>
                    <a:pt x="433" y="1409"/>
                    <a:pt x="865" y="1156"/>
                    <a:pt x="1237" y="918"/>
                  </a:cubicBezTo>
                  <a:cubicBezTo>
                    <a:pt x="1416" y="783"/>
                    <a:pt x="1669" y="664"/>
                    <a:pt x="1863" y="545"/>
                  </a:cubicBezTo>
                  <a:cubicBezTo>
                    <a:pt x="2042" y="486"/>
                    <a:pt x="2295" y="411"/>
                    <a:pt x="2533" y="351"/>
                  </a:cubicBezTo>
                  <a:cubicBezTo>
                    <a:pt x="2727" y="292"/>
                    <a:pt x="2980" y="232"/>
                    <a:pt x="3219" y="232"/>
                  </a:cubicBezTo>
                  <a:cubicBezTo>
                    <a:pt x="3316" y="202"/>
                    <a:pt x="3424" y="188"/>
                    <a:pt x="3532" y="188"/>
                  </a:cubicBezTo>
                  <a:cubicBezTo>
                    <a:pt x="3640" y="188"/>
                    <a:pt x="3748" y="202"/>
                    <a:pt x="3844" y="232"/>
                  </a:cubicBezTo>
                  <a:cubicBezTo>
                    <a:pt x="3904" y="292"/>
                    <a:pt x="3964" y="292"/>
                    <a:pt x="4023" y="292"/>
                  </a:cubicBezTo>
                  <a:lnTo>
                    <a:pt x="4023" y="351"/>
                  </a:lnTo>
                  <a:lnTo>
                    <a:pt x="4098" y="411"/>
                  </a:lnTo>
                  <a:cubicBezTo>
                    <a:pt x="4098" y="486"/>
                    <a:pt x="4023" y="545"/>
                    <a:pt x="3964" y="664"/>
                  </a:cubicBezTo>
                  <a:cubicBezTo>
                    <a:pt x="3844" y="858"/>
                    <a:pt x="3651" y="977"/>
                    <a:pt x="3472" y="1096"/>
                  </a:cubicBezTo>
                  <a:lnTo>
                    <a:pt x="3472" y="1156"/>
                  </a:lnTo>
                  <a:cubicBezTo>
                    <a:pt x="3472" y="1230"/>
                    <a:pt x="3472" y="1290"/>
                    <a:pt x="3532" y="1290"/>
                  </a:cubicBezTo>
                  <a:cubicBezTo>
                    <a:pt x="3844" y="1290"/>
                    <a:pt x="4157" y="1350"/>
                    <a:pt x="4396" y="1469"/>
                  </a:cubicBezTo>
                  <a:cubicBezTo>
                    <a:pt x="4530" y="1528"/>
                    <a:pt x="4589" y="1662"/>
                    <a:pt x="4589" y="1782"/>
                  </a:cubicBezTo>
                  <a:cubicBezTo>
                    <a:pt x="4649" y="1901"/>
                    <a:pt x="4649" y="2035"/>
                    <a:pt x="4530" y="2154"/>
                  </a:cubicBezTo>
                  <a:cubicBezTo>
                    <a:pt x="4487" y="2239"/>
                    <a:pt x="4406" y="2302"/>
                    <a:pt x="4320" y="2330"/>
                  </a:cubicBezTo>
                  <a:lnTo>
                    <a:pt x="4320" y="2330"/>
                  </a:lnTo>
                  <a:cubicBezTo>
                    <a:pt x="4235" y="2257"/>
                    <a:pt x="4144" y="2191"/>
                    <a:pt x="4023" y="2154"/>
                  </a:cubicBezTo>
                  <a:cubicBezTo>
                    <a:pt x="3904" y="2094"/>
                    <a:pt x="3785" y="2035"/>
                    <a:pt x="3591" y="1975"/>
                  </a:cubicBezTo>
                  <a:cubicBezTo>
                    <a:pt x="3532" y="1975"/>
                    <a:pt x="3412" y="1975"/>
                    <a:pt x="3278" y="2035"/>
                  </a:cubicBezTo>
                  <a:cubicBezTo>
                    <a:pt x="3278" y="2035"/>
                    <a:pt x="3219" y="2035"/>
                    <a:pt x="3219" y="2094"/>
                  </a:cubicBezTo>
                  <a:lnTo>
                    <a:pt x="3219" y="2214"/>
                  </a:lnTo>
                  <a:cubicBezTo>
                    <a:pt x="3219" y="2273"/>
                    <a:pt x="3278" y="2273"/>
                    <a:pt x="3278" y="2348"/>
                  </a:cubicBezTo>
                  <a:cubicBezTo>
                    <a:pt x="3412" y="2467"/>
                    <a:pt x="3591" y="2527"/>
                    <a:pt x="3785" y="2527"/>
                  </a:cubicBezTo>
                  <a:cubicBezTo>
                    <a:pt x="3844" y="2556"/>
                    <a:pt x="3923" y="2571"/>
                    <a:pt x="4008" y="2571"/>
                  </a:cubicBezTo>
                  <a:cubicBezTo>
                    <a:pt x="4094" y="2571"/>
                    <a:pt x="4187" y="2556"/>
                    <a:pt x="4276" y="2527"/>
                  </a:cubicBezTo>
                  <a:cubicBezTo>
                    <a:pt x="4289" y="2520"/>
                    <a:pt x="4302" y="2514"/>
                    <a:pt x="4316" y="2508"/>
                  </a:cubicBezTo>
                  <a:lnTo>
                    <a:pt x="4316" y="2508"/>
                  </a:lnTo>
                  <a:cubicBezTo>
                    <a:pt x="4323" y="2514"/>
                    <a:pt x="4330" y="2520"/>
                    <a:pt x="4336" y="2527"/>
                  </a:cubicBezTo>
                  <a:cubicBezTo>
                    <a:pt x="4396" y="2646"/>
                    <a:pt x="4470" y="2780"/>
                    <a:pt x="4470" y="2899"/>
                  </a:cubicBezTo>
                  <a:lnTo>
                    <a:pt x="4470" y="3152"/>
                  </a:lnTo>
                  <a:lnTo>
                    <a:pt x="4396" y="3212"/>
                  </a:lnTo>
                  <a:lnTo>
                    <a:pt x="4336" y="3331"/>
                  </a:lnTo>
                  <a:cubicBezTo>
                    <a:pt x="4246" y="3477"/>
                    <a:pt x="4012" y="3547"/>
                    <a:pt x="3794" y="3547"/>
                  </a:cubicBezTo>
                  <a:cubicBezTo>
                    <a:pt x="3723" y="3547"/>
                    <a:pt x="3653" y="3539"/>
                    <a:pt x="3591" y="3525"/>
                  </a:cubicBezTo>
                  <a:cubicBezTo>
                    <a:pt x="3412" y="3525"/>
                    <a:pt x="3278" y="3465"/>
                    <a:pt x="3159" y="3391"/>
                  </a:cubicBezTo>
                  <a:cubicBezTo>
                    <a:pt x="3040" y="3271"/>
                    <a:pt x="2906" y="3212"/>
                    <a:pt x="2906" y="3018"/>
                  </a:cubicBezTo>
                  <a:lnTo>
                    <a:pt x="2846" y="3018"/>
                  </a:lnTo>
                  <a:cubicBezTo>
                    <a:pt x="2846" y="3018"/>
                    <a:pt x="2787" y="3018"/>
                    <a:pt x="2787" y="3093"/>
                  </a:cubicBezTo>
                  <a:cubicBezTo>
                    <a:pt x="2846" y="3271"/>
                    <a:pt x="2980" y="3391"/>
                    <a:pt x="3100" y="3465"/>
                  </a:cubicBezTo>
                  <a:cubicBezTo>
                    <a:pt x="3219" y="3525"/>
                    <a:pt x="3412" y="3584"/>
                    <a:pt x="3532" y="3644"/>
                  </a:cubicBezTo>
                  <a:cubicBezTo>
                    <a:pt x="3628" y="3674"/>
                    <a:pt x="3707" y="3689"/>
                    <a:pt x="3783" y="3689"/>
                  </a:cubicBezTo>
                  <a:cubicBezTo>
                    <a:pt x="3859" y="3689"/>
                    <a:pt x="3934" y="3674"/>
                    <a:pt x="4023" y="3644"/>
                  </a:cubicBezTo>
                  <a:cubicBezTo>
                    <a:pt x="4217" y="3644"/>
                    <a:pt x="4336" y="3525"/>
                    <a:pt x="4470" y="3391"/>
                  </a:cubicBezTo>
                  <a:lnTo>
                    <a:pt x="4530" y="3271"/>
                  </a:lnTo>
                  <a:cubicBezTo>
                    <a:pt x="4589" y="3271"/>
                    <a:pt x="4589" y="3212"/>
                    <a:pt x="4589" y="3152"/>
                  </a:cubicBezTo>
                  <a:cubicBezTo>
                    <a:pt x="4649" y="3093"/>
                    <a:pt x="4649" y="3018"/>
                    <a:pt x="4649" y="2899"/>
                  </a:cubicBezTo>
                  <a:cubicBezTo>
                    <a:pt x="4649" y="2780"/>
                    <a:pt x="4530" y="2586"/>
                    <a:pt x="4470" y="2467"/>
                  </a:cubicBezTo>
                  <a:cubicBezTo>
                    <a:pt x="4463" y="2461"/>
                    <a:pt x="4456" y="2455"/>
                    <a:pt x="4450" y="2448"/>
                  </a:cubicBezTo>
                  <a:lnTo>
                    <a:pt x="4450" y="2448"/>
                  </a:lnTo>
                  <a:cubicBezTo>
                    <a:pt x="4541" y="2406"/>
                    <a:pt x="4638" y="2353"/>
                    <a:pt x="4708" y="2273"/>
                  </a:cubicBezTo>
                  <a:cubicBezTo>
                    <a:pt x="4843" y="2094"/>
                    <a:pt x="4843" y="1901"/>
                    <a:pt x="4768" y="1722"/>
                  </a:cubicBezTo>
                  <a:cubicBezTo>
                    <a:pt x="4768" y="1528"/>
                    <a:pt x="4649" y="1409"/>
                    <a:pt x="4470" y="1350"/>
                  </a:cubicBezTo>
                  <a:cubicBezTo>
                    <a:pt x="4336" y="1230"/>
                    <a:pt x="4157" y="1156"/>
                    <a:pt x="4023" y="1156"/>
                  </a:cubicBezTo>
                  <a:cubicBezTo>
                    <a:pt x="3937" y="1127"/>
                    <a:pt x="3865" y="1112"/>
                    <a:pt x="3791" y="1105"/>
                  </a:cubicBezTo>
                  <a:lnTo>
                    <a:pt x="3791" y="1105"/>
                  </a:lnTo>
                  <a:cubicBezTo>
                    <a:pt x="3907" y="1002"/>
                    <a:pt x="4011" y="908"/>
                    <a:pt x="4098" y="783"/>
                  </a:cubicBezTo>
                  <a:cubicBezTo>
                    <a:pt x="4157" y="724"/>
                    <a:pt x="4217" y="664"/>
                    <a:pt x="4217" y="605"/>
                  </a:cubicBezTo>
                  <a:cubicBezTo>
                    <a:pt x="4217" y="545"/>
                    <a:pt x="4276" y="486"/>
                    <a:pt x="4217" y="351"/>
                  </a:cubicBezTo>
                  <a:lnTo>
                    <a:pt x="4217" y="232"/>
                  </a:lnTo>
                  <a:cubicBezTo>
                    <a:pt x="4157" y="232"/>
                    <a:pt x="4157" y="173"/>
                    <a:pt x="4098" y="173"/>
                  </a:cubicBezTo>
                  <a:cubicBezTo>
                    <a:pt x="4023" y="113"/>
                    <a:pt x="3964" y="113"/>
                    <a:pt x="3904" y="113"/>
                  </a:cubicBezTo>
                  <a:cubicBezTo>
                    <a:pt x="3752" y="33"/>
                    <a:pt x="3605" y="0"/>
                    <a:pt x="345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3869097" y="4428481"/>
              <a:ext cx="191212" cy="302111"/>
            </a:xfrm>
            <a:custGeom>
              <a:avLst/>
              <a:gdLst/>
              <a:ahLst/>
              <a:cxnLst/>
              <a:rect l="l" t="t" r="r" b="b"/>
              <a:pathLst>
                <a:path w="4664" h="7369" extrusionOk="0">
                  <a:moveTo>
                    <a:pt x="2422" y="2016"/>
                  </a:moveTo>
                  <a:cubicBezTo>
                    <a:pt x="2638" y="2016"/>
                    <a:pt x="2854" y="2049"/>
                    <a:pt x="3040" y="2116"/>
                  </a:cubicBezTo>
                  <a:cubicBezTo>
                    <a:pt x="3174" y="2116"/>
                    <a:pt x="3293" y="2176"/>
                    <a:pt x="3353" y="2176"/>
                  </a:cubicBezTo>
                  <a:cubicBezTo>
                    <a:pt x="3487" y="2235"/>
                    <a:pt x="3547" y="2295"/>
                    <a:pt x="3606" y="2355"/>
                  </a:cubicBezTo>
                  <a:lnTo>
                    <a:pt x="3666" y="2414"/>
                  </a:lnTo>
                  <a:lnTo>
                    <a:pt x="3606" y="2489"/>
                  </a:lnTo>
                  <a:cubicBezTo>
                    <a:pt x="3606" y="2548"/>
                    <a:pt x="3547" y="2608"/>
                    <a:pt x="3487" y="2608"/>
                  </a:cubicBezTo>
                  <a:cubicBezTo>
                    <a:pt x="3390" y="2638"/>
                    <a:pt x="3278" y="2653"/>
                    <a:pt x="3169" y="2653"/>
                  </a:cubicBezTo>
                  <a:cubicBezTo>
                    <a:pt x="3059" y="2653"/>
                    <a:pt x="2951" y="2638"/>
                    <a:pt x="2861" y="2608"/>
                  </a:cubicBezTo>
                  <a:cubicBezTo>
                    <a:pt x="2608" y="2548"/>
                    <a:pt x="2429" y="2489"/>
                    <a:pt x="2176" y="2355"/>
                  </a:cubicBezTo>
                  <a:cubicBezTo>
                    <a:pt x="2044" y="2311"/>
                    <a:pt x="1905" y="2235"/>
                    <a:pt x="1792" y="2120"/>
                  </a:cubicBezTo>
                  <a:lnTo>
                    <a:pt x="1792" y="2120"/>
                  </a:lnTo>
                  <a:cubicBezTo>
                    <a:pt x="1796" y="2119"/>
                    <a:pt x="1800" y="2118"/>
                    <a:pt x="1804" y="2116"/>
                  </a:cubicBezTo>
                  <a:cubicBezTo>
                    <a:pt x="1990" y="2049"/>
                    <a:pt x="2206" y="2016"/>
                    <a:pt x="2422" y="2016"/>
                  </a:cubicBezTo>
                  <a:close/>
                  <a:moveTo>
                    <a:pt x="2370" y="4410"/>
                  </a:moveTo>
                  <a:cubicBezTo>
                    <a:pt x="2548" y="4410"/>
                    <a:pt x="2802" y="4410"/>
                    <a:pt x="2980" y="4470"/>
                  </a:cubicBezTo>
                  <a:cubicBezTo>
                    <a:pt x="3115" y="4530"/>
                    <a:pt x="3174" y="4589"/>
                    <a:pt x="3234" y="4589"/>
                  </a:cubicBezTo>
                  <a:lnTo>
                    <a:pt x="3234" y="4649"/>
                  </a:lnTo>
                  <a:cubicBezTo>
                    <a:pt x="3234" y="4649"/>
                    <a:pt x="3174" y="4649"/>
                    <a:pt x="3174" y="4723"/>
                  </a:cubicBezTo>
                  <a:cubicBezTo>
                    <a:pt x="3040" y="4783"/>
                    <a:pt x="2861" y="4783"/>
                    <a:pt x="2668" y="4783"/>
                  </a:cubicBezTo>
                  <a:cubicBezTo>
                    <a:pt x="2416" y="4705"/>
                    <a:pt x="2164" y="4591"/>
                    <a:pt x="1936" y="4448"/>
                  </a:cubicBezTo>
                  <a:lnTo>
                    <a:pt x="1936" y="4448"/>
                  </a:lnTo>
                  <a:cubicBezTo>
                    <a:pt x="2070" y="4431"/>
                    <a:pt x="2220" y="4410"/>
                    <a:pt x="2370" y="4410"/>
                  </a:cubicBezTo>
                  <a:close/>
                  <a:moveTo>
                    <a:pt x="3234" y="1"/>
                  </a:moveTo>
                  <a:cubicBezTo>
                    <a:pt x="2742" y="60"/>
                    <a:pt x="2236" y="120"/>
                    <a:pt x="1804" y="314"/>
                  </a:cubicBezTo>
                  <a:cubicBezTo>
                    <a:pt x="1550" y="433"/>
                    <a:pt x="1372" y="552"/>
                    <a:pt x="1252" y="805"/>
                  </a:cubicBezTo>
                  <a:cubicBezTo>
                    <a:pt x="1118" y="865"/>
                    <a:pt x="1118" y="999"/>
                    <a:pt x="1059" y="1118"/>
                  </a:cubicBezTo>
                  <a:lnTo>
                    <a:pt x="1059" y="1550"/>
                  </a:lnTo>
                  <a:cubicBezTo>
                    <a:pt x="1095" y="1704"/>
                    <a:pt x="1181" y="1853"/>
                    <a:pt x="1283" y="1990"/>
                  </a:cubicBezTo>
                  <a:lnTo>
                    <a:pt x="1283" y="1990"/>
                  </a:lnTo>
                  <a:cubicBezTo>
                    <a:pt x="1178" y="2062"/>
                    <a:pt x="1081" y="2147"/>
                    <a:pt x="999" y="2235"/>
                  </a:cubicBezTo>
                  <a:cubicBezTo>
                    <a:pt x="880" y="2414"/>
                    <a:pt x="746" y="2667"/>
                    <a:pt x="686" y="2980"/>
                  </a:cubicBezTo>
                  <a:cubicBezTo>
                    <a:pt x="627" y="3234"/>
                    <a:pt x="686" y="3532"/>
                    <a:pt x="805" y="3725"/>
                  </a:cubicBezTo>
                  <a:cubicBezTo>
                    <a:pt x="927" y="3956"/>
                    <a:pt x="1037" y="4174"/>
                    <a:pt x="1202" y="4312"/>
                  </a:cubicBezTo>
                  <a:lnTo>
                    <a:pt x="1202" y="4312"/>
                  </a:lnTo>
                  <a:cubicBezTo>
                    <a:pt x="854" y="4429"/>
                    <a:pt x="538" y="4635"/>
                    <a:pt x="314" y="4902"/>
                  </a:cubicBezTo>
                  <a:cubicBezTo>
                    <a:pt x="135" y="5096"/>
                    <a:pt x="61" y="5394"/>
                    <a:pt x="61" y="5647"/>
                  </a:cubicBezTo>
                  <a:cubicBezTo>
                    <a:pt x="1" y="5900"/>
                    <a:pt x="61" y="6139"/>
                    <a:pt x="135" y="6392"/>
                  </a:cubicBezTo>
                  <a:cubicBezTo>
                    <a:pt x="254" y="6645"/>
                    <a:pt x="373" y="6824"/>
                    <a:pt x="627" y="6958"/>
                  </a:cubicBezTo>
                  <a:cubicBezTo>
                    <a:pt x="805" y="7137"/>
                    <a:pt x="1059" y="7196"/>
                    <a:pt x="1252" y="7256"/>
                  </a:cubicBezTo>
                  <a:cubicBezTo>
                    <a:pt x="1547" y="7336"/>
                    <a:pt x="1842" y="7369"/>
                    <a:pt x="2124" y="7369"/>
                  </a:cubicBezTo>
                  <a:cubicBezTo>
                    <a:pt x="2312" y="7369"/>
                    <a:pt x="2495" y="7354"/>
                    <a:pt x="2668" y="7330"/>
                  </a:cubicBezTo>
                  <a:lnTo>
                    <a:pt x="2742" y="7256"/>
                  </a:lnTo>
                  <a:lnTo>
                    <a:pt x="2668" y="7196"/>
                  </a:lnTo>
                  <a:cubicBezTo>
                    <a:pt x="2489" y="7221"/>
                    <a:pt x="2299" y="7235"/>
                    <a:pt x="2109" y="7235"/>
                  </a:cubicBezTo>
                  <a:cubicBezTo>
                    <a:pt x="1839" y="7235"/>
                    <a:pt x="1565" y="7207"/>
                    <a:pt x="1312" y="7137"/>
                  </a:cubicBezTo>
                  <a:cubicBezTo>
                    <a:pt x="1059" y="7077"/>
                    <a:pt x="880" y="6958"/>
                    <a:pt x="686" y="6824"/>
                  </a:cubicBezTo>
                  <a:cubicBezTo>
                    <a:pt x="567" y="6705"/>
                    <a:pt x="433" y="6511"/>
                    <a:pt x="314" y="6332"/>
                  </a:cubicBezTo>
                  <a:cubicBezTo>
                    <a:pt x="254" y="6079"/>
                    <a:pt x="254" y="5900"/>
                    <a:pt x="254" y="5647"/>
                  </a:cubicBezTo>
                  <a:cubicBezTo>
                    <a:pt x="314" y="5468"/>
                    <a:pt x="373" y="5215"/>
                    <a:pt x="507" y="5096"/>
                  </a:cubicBezTo>
                  <a:cubicBezTo>
                    <a:pt x="751" y="4840"/>
                    <a:pt x="1095" y="4663"/>
                    <a:pt x="1449" y="4542"/>
                  </a:cubicBezTo>
                  <a:lnTo>
                    <a:pt x="1449" y="4542"/>
                  </a:lnTo>
                  <a:cubicBezTo>
                    <a:pt x="1574" y="4657"/>
                    <a:pt x="1709" y="4766"/>
                    <a:pt x="1863" y="4843"/>
                  </a:cubicBezTo>
                  <a:cubicBezTo>
                    <a:pt x="2057" y="4962"/>
                    <a:pt x="2295" y="5021"/>
                    <a:pt x="2548" y="5096"/>
                  </a:cubicBezTo>
                  <a:cubicBezTo>
                    <a:pt x="2668" y="5096"/>
                    <a:pt x="2861" y="5155"/>
                    <a:pt x="2980" y="5155"/>
                  </a:cubicBezTo>
                  <a:cubicBezTo>
                    <a:pt x="3115" y="5096"/>
                    <a:pt x="3293" y="5096"/>
                    <a:pt x="3412" y="4962"/>
                  </a:cubicBezTo>
                  <a:cubicBezTo>
                    <a:pt x="3487" y="4902"/>
                    <a:pt x="3487" y="4843"/>
                    <a:pt x="3547" y="4723"/>
                  </a:cubicBezTo>
                  <a:cubicBezTo>
                    <a:pt x="3547" y="4649"/>
                    <a:pt x="3547" y="4470"/>
                    <a:pt x="3487" y="4410"/>
                  </a:cubicBezTo>
                  <a:cubicBezTo>
                    <a:pt x="3412" y="4351"/>
                    <a:pt x="3412" y="4351"/>
                    <a:pt x="3353" y="4351"/>
                  </a:cubicBezTo>
                  <a:cubicBezTo>
                    <a:pt x="3353" y="4276"/>
                    <a:pt x="3293" y="4276"/>
                    <a:pt x="3293" y="4276"/>
                  </a:cubicBezTo>
                  <a:cubicBezTo>
                    <a:pt x="3234" y="4217"/>
                    <a:pt x="3174" y="4217"/>
                    <a:pt x="3115" y="4157"/>
                  </a:cubicBezTo>
                  <a:cubicBezTo>
                    <a:pt x="2921" y="4112"/>
                    <a:pt x="2730" y="4092"/>
                    <a:pt x="2540" y="4092"/>
                  </a:cubicBezTo>
                  <a:cubicBezTo>
                    <a:pt x="2232" y="4092"/>
                    <a:pt x="1929" y="4143"/>
                    <a:pt x="1625" y="4217"/>
                  </a:cubicBezTo>
                  <a:cubicBezTo>
                    <a:pt x="1623" y="4217"/>
                    <a:pt x="1622" y="4217"/>
                    <a:pt x="1620" y="4217"/>
                  </a:cubicBezTo>
                  <a:lnTo>
                    <a:pt x="1620" y="4217"/>
                  </a:lnTo>
                  <a:cubicBezTo>
                    <a:pt x="1575" y="4179"/>
                    <a:pt x="1532" y="4139"/>
                    <a:pt x="1491" y="4098"/>
                  </a:cubicBezTo>
                  <a:cubicBezTo>
                    <a:pt x="1178" y="3785"/>
                    <a:pt x="999" y="3412"/>
                    <a:pt x="1059" y="3040"/>
                  </a:cubicBezTo>
                  <a:cubicBezTo>
                    <a:pt x="1059" y="2787"/>
                    <a:pt x="1178" y="2608"/>
                    <a:pt x="1312" y="2489"/>
                  </a:cubicBezTo>
                  <a:cubicBezTo>
                    <a:pt x="1368" y="2397"/>
                    <a:pt x="1441" y="2322"/>
                    <a:pt x="1521" y="2262"/>
                  </a:cubicBezTo>
                  <a:lnTo>
                    <a:pt x="1521" y="2262"/>
                  </a:lnTo>
                  <a:cubicBezTo>
                    <a:pt x="1659" y="2382"/>
                    <a:pt x="1877" y="2557"/>
                    <a:pt x="2057" y="2667"/>
                  </a:cubicBezTo>
                  <a:cubicBezTo>
                    <a:pt x="2295" y="2787"/>
                    <a:pt x="2489" y="2861"/>
                    <a:pt x="2742" y="2921"/>
                  </a:cubicBezTo>
                  <a:cubicBezTo>
                    <a:pt x="2861" y="2921"/>
                    <a:pt x="2980" y="2980"/>
                    <a:pt x="3115" y="2980"/>
                  </a:cubicBezTo>
                  <a:cubicBezTo>
                    <a:pt x="3293" y="2980"/>
                    <a:pt x="3412" y="2980"/>
                    <a:pt x="3547" y="2921"/>
                  </a:cubicBezTo>
                  <a:cubicBezTo>
                    <a:pt x="3666" y="2921"/>
                    <a:pt x="3859" y="2787"/>
                    <a:pt x="3919" y="2667"/>
                  </a:cubicBezTo>
                  <a:cubicBezTo>
                    <a:pt x="3979" y="2548"/>
                    <a:pt x="3979" y="2489"/>
                    <a:pt x="3979" y="2414"/>
                  </a:cubicBezTo>
                  <a:cubicBezTo>
                    <a:pt x="3979" y="2295"/>
                    <a:pt x="3919" y="2235"/>
                    <a:pt x="3859" y="2176"/>
                  </a:cubicBezTo>
                  <a:cubicBezTo>
                    <a:pt x="3725" y="2042"/>
                    <a:pt x="3666" y="1923"/>
                    <a:pt x="3547" y="1863"/>
                  </a:cubicBezTo>
                  <a:cubicBezTo>
                    <a:pt x="3412" y="1863"/>
                    <a:pt x="3293" y="1803"/>
                    <a:pt x="3174" y="1744"/>
                  </a:cubicBezTo>
                  <a:cubicBezTo>
                    <a:pt x="2944" y="1683"/>
                    <a:pt x="2717" y="1650"/>
                    <a:pt x="2492" y="1650"/>
                  </a:cubicBezTo>
                  <a:cubicBezTo>
                    <a:pt x="2221" y="1650"/>
                    <a:pt x="1953" y="1698"/>
                    <a:pt x="1684" y="1803"/>
                  </a:cubicBezTo>
                  <a:cubicBezTo>
                    <a:pt x="1632" y="1816"/>
                    <a:pt x="1579" y="1833"/>
                    <a:pt x="1528" y="1855"/>
                  </a:cubicBezTo>
                  <a:lnTo>
                    <a:pt x="1528" y="1855"/>
                  </a:lnTo>
                  <a:cubicBezTo>
                    <a:pt x="1424" y="1746"/>
                    <a:pt x="1353" y="1615"/>
                    <a:pt x="1312" y="1491"/>
                  </a:cubicBezTo>
                  <a:lnTo>
                    <a:pt x="1312" y="1178"/>
                  </a:lnTo>
                  <a:cubicBezTo>
                    <a:pt x="1312" y="1118"/>
                    <a:pt x="1372" y="999"/>
                    <a:pt x="1431" y="924"/>
                  </a:cubicBezTo>
                  <a:cubicBezTo>
                    <a:pt x="1491" y="746"/>
                    <a:pt x="1684" y="627"/>
                    <a:pt x="1923" y="492"/>
                  </a:cubicBezTo>
                  <a:cubicBezTo>
                    <a:pt x="2295" y="314"/>
                    <a:pt x="2802" y="180"/>
                    <a:pt x="3234" y="180"/>
                  </a:cubicBezTo>
                  <a:cubicBezTo>
                    <a:pt x="3666" y="120"/>
                    <a:pt x="4157" y="120"/>
                    <a:pt x="4664" y="120"/>
                  </a:cubicBezTo>
                  <a:lnTo>
                    <a:pt x="4664" y="60"/>
                  </a:lnTo>
                  <a:cubicBezTo>
                    <a:pt x="4157" y="1"/>
                    <a:pt x="3725" y="1"/>
                    <a:pt x="323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58677" y="4312216"/>
              <a:ext cx="99583" cy="62562"/>
            </a:xfrm>
            <a:custGeom>
              <a:avLst/>
              <a:gdLst/>
              <a:ahLst/>
              <a:cxnLst/>
              <a:rect l="l" t="t" r="r" b="b"/>
              <a:pathLst>
                <a:path w="2429" h="1526" extrusionOk="0">
                  <a:moveTo>
                    <a:pt x="1513" y="0"/>
                  </a:moveTo>
                  <a:cubicBezTo>
                    <a:pt x="1390" y="0"/>
                    <a:pt x="1258" y="12"/>
                    <a:pt x="1118" y="36"/>
                  </a:cubicBezTo>
                  <a:cubicBezTo>
                    <a:pt x="566" y="111"/>
                    <a:pt x="0" y="349"/>
                    <a:pt x="0" y="721"/>
                  </a:cubicBezTo>
                  <a:cubicBezTo>
                    <a:pt x="0" y="975"/>
                    <a:pt x="1058" y="1526"/>
                    <a:pt x="1430" y="1526"/>
                  </a:cubicBezTo>
                  <a:cubicBezTo>
                    <a:pt x="1684" y="1466"/>
                    <a:pt x="2429" y="721"/>
                    <a:pt x="2369" y="409"/>
                  </a:cubicBezTo>
                  <a:cubicBezTo>
                    <a:pt x="2322" y="172"/>
                    <a:pt x="1991" y="0"/>
                    <a:pt x="15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02613" y="4138393"/>
              <a:ext cx="94089" cy="152716"/>
            </a:xfrm>
            <a:custGeom>
              <a:avLst/>
              <a:gdLst/>
              <a:ahLst/>
              <a:cxnLst/>
              <a:rect l="l" t="t" r="r" b="b"/>
              <a:pathLst>
                <a:path w="2295" h="3725" extrusionOk="0">
                  <a:moveTo>
                    <a:pt x="2235" y="1"/>
                  </a:moveTo>
                  <a:lnTo>
                    <a:pt x="1743" y="924"/>
                  </a:lnTo>
                  <a:cubicBezTo>
                    <a:pt x="1549" y="1237"/>
                    <a:pt x="1371" y="1550"/>
                    <a:pt x="1177" y="1863"/>
                  </a:cubicBezTo>
                  <a:cubicBezTo>
                    <a:pt x="998" y="2176"/>
                    <a:pt x="804" y="2488"/>
                    <a:pt x="626" y="2786"/>
                  </a:cubicBezTo>
                  <a:cubicBezTo>
                    <a:pt x="432" y="3040"/>
                    <a:pt x="194" y="3352"/>
                    <a:pt x="0" y="3665"/>
                  </a:cubicBezTo>
                  <a:lnTo>
                    <a:pt x="0" y="3725"/>
                  </a:lnTo>
                  <a:lnTo>
                    <a:pt x="60" y="3725"/>
                  </a:lnTo>
                  <a:cubicBezTo>
                    <a:pt x="313" y="3412"/>
                    <a:pt x="566" y="3159"/>
                    <a:pt x="745" y="2861"/>
                  </a:cubicBezTo>
                  <a:cubicBezTo>
                    <a:pt x="939" y="2548"/>
                    <a:pt x="1117" y="2295"/>
                    <a:pt x="1311" y="1982"/>
                  </a:cubicBezTo>
                  <a:cubicBezTo>
                    <a:pt x="1490" y="1669"/>
                    <a:pt x="1683" y="1371"/>
                    <a:pt x="1862" y="1058"/>
                  </a:cubicBezTo>
                  <a:cubicBezTo>
                    <a:pt x="2056" y="745"/>
                    <a:pt x="2175" y="373"/>
                    <a:pt x="2294" y="60"/>
                  </a:cubicBezTo>
                  <a:lnTo>
                    <a:pt x="22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703590" y="4405277"/>
              <a:ext cx="356719" cy="48910"/>
            </a:xfrm>
            <a:custGeom>
              <a:avLst/>
              <a:gdLst/>
              <a:ahLst/>
              <a:cxnLst/>
              <a:rect l="l" t="t" r="r" b="b"/>
              <a:pathLst>
                <a:path w="8701" h="1193" extrusionOk="0">
                  <a:moveTo>
                    <a:pt x="4291" y="1"/>
                  </a:moveTo>
                  <a:cubicBezTo>
                    <a:pt x="3546" y="75"/>
                    <a:pt x="2801" y="135"/>
                    <a:pt x="2057" y="314"/>
                  </a:cubicBezTo>
                  <a:cubicBezTo>
                    <a:pt x="1744" y="373"/>
                    <a:pt x="1371" y="507"/>
                    <a:pt x="999" y="626"/>
                  </a:cubicBezTo>
                  <a:cubicBezTo>
                    <a:pt x="686" y="746"/>
                    <a:pt x="314" y="939"/>
                    <a:pt x="1" y="1193"/>
                  </a:cubicBezTo>
                  <a:lnTo>
                    <a:pt x="75" y="1193"/>
                  </a:lnTo>
                  <a:cubicBezTo>
                    <a:pt x="686" y="820"/>
                    <a:pt x="1431" y="626"/>
                    <a:pt x="2116" y="507"/>
                  </a:cubicBezTo>
                  <a:cubicBezTo>
                    <a:pt x="2861" y="373"/>
                    <a:pt x="3546" y="314"/>
                    <a:pt x="4291" y="314"/>
                  </a:cubicBezTo>
                  <a:cubicBezTo>
                    <a:pt x="4509" y="296"/>
                    <a:pt x="4728" y="289"/>
                    <a:pt x="4946" y="289"/>
                  </a:cubicBezTo>
                  <a:cubicBezTo>
                    <a:pt x="5472" y="289"/>
                    <a:pt x="5999" y="331"/>
                    <a:pt x="6526" y="373"/>
                  </a:cubicBezTo>
                  <a:cubicBezTo>
                    <a:pt x="6645" y="373"/>
                    <a:pt x="6839" y="373"/>
                    <a:pt x="7017" y="448"/>
                  </a:cubicBezTo>
                  <a:lnTo>
                    <a:pt x="7330" y="448"/>
                  </a:lnTo>
                  <a:lnTo>
                    <a:pt x="7584" y="507"/>
                  </a:lnTo>
                  <a:cubicBezTo>
                    <a:pt x="7956" y="567"/>
                    <a:pt x="8328" y="626"/>
                    <a:pt x="8701" y="686"/>
                  </a:cubicBezTo>
                  <a:lnTo>
                    <a:pt x="8701" y="626"/>
                  </a:lnTo>
                  <a:cubicBezTo>
                    <a:pt x="8328" y="567"/>
                    <a:pt x="7956" y="448"/>
                    <a:pt x="7643" y="373"/>
                  </a:cubicBezTo>
                  <a:lnTo>
                    <a:pt x="7330" y="314"/>
                  </a:lnTo>
                  <a:lnTo>
                    <a:pt x="7077" y="254"/>
                  </a:lnTo>
                  <a:cubicBezTo>
                    <a:pt x="6898" y="194"/>
                    <a:pt x="6705" y="194"/>
                    <a:pt x="6526" y="135"/>
                  </a:cubicBezTo>
                  <a:cubicBezTo>
                    <a:pt x="5781" y="1"/>
                    <a:pt x="5036" y="1"/>
                    <a:pt x="4291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281369" y="4492025"/>
              <a:ext cx="468519" cy="53789"/>
            </a:xfrm>
            <a:custGeom>
              <a:avLst/>
              <a:gdLst/>
              <a:ahLst/>
              <a:cxnLst/>
              <a:rect l="l" t="t" r="r" b="b"/>
              <a:pathLst>
                <a:path w="11428" h="1312" extrusionOk="0">
                  <a:moveTo>
                    <a:pt x="135" y="0"/>
                  </a:moveTo>
                  <a:cubicBezTo>
                    <a:pt x="60" y="0"/>
                    <a:pt x="60" y="60"/>
                    <a:pt x="60" y="60"/>
                  </a:cubicBezTo>
                  <a:cubicBezTo>
                    <a:pt x="1" y="119"/>
                    <a:pt x="60" y="119"/>
                    <a:pt x="60" y="119"/>
                  </a:cubicBezTo>
                  <a:cubicBezTo>
                    <a:pt x="999" y="432"/>
                    <a:pt x="1923" y="626"/>
                    <a:pt x="2861" y="745"/>
                  </a:cubicBezTo>
                  <a:cubicBezTo>
                    <a:pt x="3785" y="939"/>
                    <a:pt x="4723" y="998"/>
                    <a:pt x="5721" y="1117"/>
                  </a:cubicBezTo>
                  <a:cubicBezTo>
                    <a:pt x="6645" y="1177"/>
                    <a:pt x="7584" y="1237"/>
                    <a:pt x="8507" y="1311"/>
                  </a:cubicBezTo>
                  <a:lnTo>
                    <a:pt x="11368" y="1311"/>
                  </a:lnTo>
                  <a:cubicBezTo>
                    <a:pt x="11427" y="1311"/>
                    <a:pt x="11427" y="1237"/>
                    <a:pt x="11427" y="1237"/>
                  </a:cubicBezTo>
                  <a:cubicBezTo>
                    <a:pt x="11427" y="1177"/>
                    <a:pt x="11427" y="1177"/>
                    <a:pt x="11368" y="1177"/>
                  </a:cubicBezTo>
                  <a:cubicBezTo>
                    <a:pt x="10429" y="1117"/>
                    <a:pt x="9505" y="1117"/>
                    <a:pt x="8567" y="1058"/>
                  </a:cubicBezTo>
                  <a:cubicBezTo>
                    <a:pt x="7584" y="998"/>
                    <a:pt x="6645" y="939"/>
                    <a:pt x="5721" y="864"/>
                  </a:cubicBezTo>
                  <a:cubicBezTo>
                    <a:pt x="4783" y="745"/>
                    <a:pt x="3859" y="626"/>
                    <a:pt x="2921" y="492"/>
                  </a:cubicBezTo>
                  <a:cubicBezTo>
                    <a:pt x="2429" y="432"/>
                    <a:pt x="1997" y="373"/>
                    <a:pt x="1491" y="313"/>
                  </a:cubicBezTo>
                  <a:cubicBezTo>
                    <a:pt x="1059" y="253"/>
                    <a:pt x="567" y="119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4800522" y="4601320"/>
              <a:ext cx="25705" cy="56249"/>
            </a:xfrm>
            <a:custGeom>
              <a:avLst/>
              <a:gdLst/>
              <a:ahLst/>
              <a:cxnLst/>
              <a:rect l="l" t="t" r="r" b="b"/>
              <a:pathLst>
                <a:path w="627" h="1372" extrusionOk="0">
                  <a:moveTo>
                    <a:pt x="60" y="1"/>
                  </a:moveTo>
                  <a:lnTo>
                    <a:pt x="1" y="60"/>
                  </a:lnTo>
                  <a:cubicBezTo>
                    <a:pt x="1" y="60"/>
                    <a:pt x="1" y="135"/>
                    <a:pt x="60" y="135"/>
                  </a:cubicBezTo>
                  <a:cubicBezTo>
                    <a:pt x="135" y="194"/>
                    <a:pt x="194" y="254"/>
                    <a:pt x="254" y="373"/>
                  </a:cubicBezTo>
                  <a:cubicBezTo>
                    <a:pt x="314" y="433"/>
                    <a:pt x="314" y="567"/>
                    <a:pt x="314" y="627"/>
                  </a:cubicBezTo>
                  <a:cubicBezTo>
                    <a:pt x="373" y="880"/>
                    <a:pt x="373" y="1059"/>
                    <a:pt x="433" y="1312"/>
                  </a:cubicBezTo>
                  <a:cubicBezTo>
                    <a:pt x="433" y="1371"/>
                    <a:pt x="433" y="1371"/>
                    <a:pt x="507" y="1371"/>
                  </a:cubicBezTo>
                  <a:cubicBezTo>
                    <a:pt x="507" y="1371"/>
                    <a:pt x="567" y="1371"/>
                    <a:pt x="567" y="1312"/>
                  </a:cubicBezTo>
                  <a:cubicBezTo>
                    <a:pt x="626" y="1178"/>
                    <a:pt x="626" y="1118"/>
                    <a:pt x="626" y="999"/>
                  </a:cubicBezTo>
                  <a:lnTo>
                    <a:pt x="626" y="567"/>
                  </a:lnTo>
                  <a:cubicBezTo>
                    <a:pt x="567" y="433"/>
                    <a:pt x="507" y="314"/>
                    <a:pt x="433" y="254"/>
                  </a:cubicBezTo>
                  <a:cubicBezTo>
                    <a:pt x="373" y="135"/>
                    <a:pt x="254" y="1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4843897" y="4588488"/>
              <a:ext cx="23246" cy="58708"/>
            </a:xfrm>
            <a:custGeom>
              <a:avLst/>
              <a:gdLst/>
              <a:ahLst/>
              <a:cxnLst/>
              <a:rect l="l" t="t" r="r" b="b"/>
              <a:pathLst>
                <a:path w="567" h="1432" extrusionOk="0">
                  <a:moveTo>
                    <a:pt x="0" y="1"/>
                  </a:moveTo>
                  <a:lnTo>
                    <a:pt x="0" y="75"/>
                  </a:lnTo>
                  <a:lnTo>
                    <a:pt x="0" y="135"/>
                  </a:lnTo>
                  <a:cubicBezTo>
                    <a:pt x="60" y="195"/>
                    <a:pt x="120" y="254"/>
                    <a:pt x="194" y="373"/>
                  </a:cubicBezTo>
                  <a:cubicBezTo>
                    <a:pt x="254" y="507"/>
                    <a:pt x="254" y="567"/>
                    <a:pt x="313" y="686"/>
                  </a:cubicBezTo>
                  <a:cubicBezTo>
                    <a:pt x="313" y="820"/>
                    <a:pt x="313" y="940"/>
                    <a:pt x="373" y="999"/>
                  </a:cubicBezTo>
                  <a:lnTo>
                    <a:pt x="373" y="1372"/>
                  </a:lnTo>
                  <a:lnTo>
                    <a:pt x="432" y="1431"/>
                  </a:lnTo>
                  <a:cubicBezTo>
                    <a:pt x="492" y="1431"/>
                    <a:pt x="492" y="1431"/>
                    <a:pt x="492" y="1372"/>
                  </a:cubicBezTo>
                  <a:cubicBezTo>
                    <a:pt x="567" y="1312"/>
                    <a:pt x="567" y="1252"/>
                    <a:pt x="567" y="1193"/>
                  </a:cubicBezTo>
                  <a:lnTo>
                    <a:pt x="567" y="999"/>
                  </a:lnTo>
                  <a:lnTo>
                    <a:pt x="567" y="627"/>
                  </a:lnTo>
                  <a:cubicBezTo>
                    <a:pt x="492" y="507"/>
                    <a:pt x="492" y="373"/>
                    <a:pt x="373" y="254"/>
                  </a:cubicBezTo>
                  <a:cubicBezTo>
                    <a:pt x="313" y="135"/>
                    <a:pt x="254" y="75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4894570" y="4532939"/>
              <a:ext cx="38538" cy="55593"/>
            </a:xfrm>
            <a:custGeom>
              <a:avLst/>
              <a:gdLst/>
              <a:ahLst/>
              <a:cxnLst/>
              <a:rect l="l" t="t" r="r" b="b"/>
              <a:pathLst>
                <a:path w="940" h="1356" extrusionOk="0">
                  <a:moveTo>
                    <a:pt x="135" y="0"/>
                  </a:moveTo>
                  <a:cubicBezTo>
                    <a:pt x="75" y="0"/>
                    <a:pt x="75" y="0"/>
                    <a:pt x="75" y="60"/>
                  </a:cubicBezTo>
                  <a:cubicBezTo>
                    <a:pt x="1" y="60"/>
                    <a:pt x="1" y="119"/>
                    <a:pt x="75" y="119"/>
                  </a:cubicBezTo>
                  <a:lnTo>
                    <a:pt x="314" y="373"/>
                  </a:lnTo>
                  <a:cubicBezTo>
                    <a:pt x="373" y="492"/>
                    <a:pt x="448" y="552"/>
                    <a:pt x="507" y="686"/>
                  </a:cubicBezTo>
                  <a:cubicBezTo>
                    <a:pt x="567" y="745"/>
                    <a:pt x="627" y="864"/>
                    <a:pt x="686" y="984"/>
                  </a:cubicBezTo>
                  <a:cubicBezTo>
                    <a:pt x="686" y="1058"/>
                    <a:pt x="746" y="1177"/>
                    <a:pt x="746" y="1296"/>
                  </a:cubicBezTo>
                  <a:cubicBezTo>
                    <a:pt x="746" y="1356"/>
                    <a:pt x="820" y="1356"/>
                    <a:pt x="820" y="1356"/>
                  </a:cubicBezTo>
                  <a:cubicBezTo>
                    <a:pt x="880" y="1356"/>
                    <a:pt x="880" y="1356"/>
                    <a:pt x="880" y="1296"/>
                  </a:cubicBezTo>
                  <a:cubicBezTo>
                    <a:pt x="939" y="1177"/>
                    <a:pt x="939" y="1058"/>
                    <a:pt x="880" y="924"/>
                  </a:cubicBezTo>
                  <a:cubicBezTo>
                    <a:pt x="880" y="745"/>
                    <a:pt x="820" y="611"/>
                    <a:pt x="746" y="492"/>
                  </a:cubicBezTo>
                  <a:cubicBezTo>
                    <a:pt x="686" y="373"/>
                    <a:pt x="567" y="313"/>
                    <a:pt x="507" y="179"/>
                  </a:cubicBezTo>
                  <a:cubicBezTo>
                    <a:pt x="373" y="119"/>
                    <a:pt x="254" y="60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4925113" y="4517647"/>
              <a:ext cx="38538" cy="40383"/>
            </a:xfrm>
            <a:custGeom>
              <a:avLst/>
              <a:gdLst/>
              <a:ahLst/>
              <a:cxnLst/>
              <a:rect l="l" t="t" r="r" b="b"/>
              <a:pathLst>
                <a:path w="940" h="985" extrusionOk="0">
                  <a:moveTo>
                    <a:pt x="1" y="1"/>
                  </a:moveTo>
                  <a:lnTo>
                    <a:pt x="1" y="120"/>
                  </a:lnTo>
                  <a:cubicBezTo>
                    <a:pt x="194" y="239"/>
                    <a:pt x="314" y="373"/>
                    <a:pt x="507" y="492"/>
                  </a:cubicBezTo>
                  <a:cubicBezTo>
                    <a:pt x="567" y="552"/>
                    <a:pt x="627" y="612"/>
                    <a:pt x="627" y="686"/>
                  </a:cubicBezTo>
                  <a:cubicBezTo>
                    <a:pt x="686" y="746"/>
                    <a:pt x="746" y="805"/>
                    <a:pt x="820" y="925"/>
                  </a:cubicBezTo>
                  <a:lnTo>
                    <a:pt x="820" y="984"/>
                  </a:lnTo>
                  <a:cubicBezTo>
                    <a:pt x="880" y="984"/>
                    <a:pt x="939" y="925"/>
                    <a:pt x="939" y="925"/>
                  </a:cubicBezTo>
                  <a:cubicBezTo>
                    <a:pt x="939" y="805"/>
                    <a:pt x="939" y="686"/>
                    <a:pt x="880" y="552"/>
                  </a:cubicBezTo>
                  <a:cubicBezTo>
                    <a:pt x="820" y="433"/>
                    <a:pt x="746" y="373"/>
                    <a:pt x="686" y="314"/>
                  </a:cubicBezTo>
                  <a:cubicBezTo>
                    <a:pt x="507" y="120"/>
                    <a:pt x="314" y="60"/>
                    <a:pt x="75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4075561" y="4168935"/>
              <a:ext cx="9798" cy="7380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60" y="0"/>
                  </a:moveTo>
                  <a:cubicBezTo>
                    <a:pt x="0" y="0"/>
                    <a:pt x="0" y="60"/>
                    <a:pt x="0" y="60"/>
                  </a:cubicBezTo>
                  <a:cubicBezTo>
                    <a:pt x="0" y="120"/>
                    <a:pt x="60" y="179"/>
                    <a:pt x="119" y="179"/>
                  </a:cubicBezTo>
                  <a:lnTo>
                    <a:pt x="179" y="179"/>
                  </a:lnTo>
                  <a:lnTo>
                    <a:pt x="179" y="120"/>
                  </a:lnTo>
                  <a:cubicBezTo>
                    <a:pt x="239" y="120"/>
                    <a:pt x="239" y="60"/>
                    <a:pt x="179" y="60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4016935" y="4168935"/>
              <a:ext cx="17752" cy="7380"/>
            </a:xfrm>
            <a:custGeom>
              <a:avLst/>
              <a:gdLst/>
              <a:ahLst/>
              <a:cxnLst/>
              <a:rect l="l" t="t" r="r" b="b"/>
              <a:pathLst>
                <a:path w="433" h="180" extrusionOk="0">
                  <a:moveTo>
                    <a:pt x="253" y="0"/>
                  </a:moveTo>
                  <a:cubicBezTo>
                    <a:pt x="179" y="0"/>
                    <a:pt x="119" y="0"/>
                    <a:pt x="60" y="60"/>
                  </a:cubicBezTo>
                  <a:cubicBezTo>
                    <a:pt x="0" y="120"/>
                    <a:pt x="0" y="120"/>
                    <a:pt x="60" y="120"/>
                  </a:cubicBezTo>
                  <a:cubicBezTo>
                    <a:pt x="119" y="179"/>
                    <a:pt x="179" y="179"/>
                    <a:pt x="253" y="179"/>
                  </a:cubicBezTo>
                  <a:lnTo>
                    <a:pt x="313" y="179"/>
                  </a:lnTo>
                  <a:cubicBezTo>
                    <a:pt x="373" y="179"/>
                    <a:pt x="373" y="179"/>
                    <a:pt x="432" y="120"/>
                  </a:cubicBezTo>
                  <a:lnTo>
                    <a:pt x="432" y="60"/>
                  </a:lnTo>
                  <a:cubicBezTo>
                    <a:pt x="373" y="60"/>
                    <a:pt x="37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4034646" y="4186645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4" y="0"/>
                  </a:moveTo>
                  <a:cubicBezTo>
                    <a:pt x="119" y="60"/>
                    <a:pt x="60" y="60"/>
                    <a:pt x="0" y="120"/>
                  </a:cubicBezTo>
                  <a:cubicBezTo>
                    <a:pt x="0" y="120"/>
                    <a:pt x="0" y="194"/>
                    <a:pt x="60" y="194"/>
                  </a:cubicBezTo>
                  <a:lnTo>
                    <a:pt x="313" y="194"/>
                  </a:lnTo>
                  <a:lnTo>
                    <a:pt x="373" y="120"/>
                  </a:lnTo>
                  <a:cubicBezTo>
                    <a:pt x="432" y="60"/>
                    <a:pt x="373" y="60"/>
                    <a:pt x="373" y="60"/>
                  </a:cubicBez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4088393" y="4194598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239" y="0"/>
                  </a:moveTo>
                  <a:cubicBezTo>
                    <a:pt x="179" y="60"/>
                    <a:pt x="119" y="60"/>
                    <a:pt x="60" y="119"/>
                  </a:cubicBezTo>
                  <a:lnTo>
                    <a:pt x="0" y="119"/>
                  </a:lnTo>
                  <a:cubicBezTo>
                    <a:pt x="0" y="179"/>
                    <a:pt x="60" y="179"/>
                    <a:pt x="60" y="179"/>
                  </a:cubicBezTo>
                  <a:lnTo>
                    <a:pt x="432" y="179"/>
                  </a:lnTo>
                  <a:lnTo>
                    <a:pt x="432" y="119"/>
                  </a:lnTo>
                  <a:lnTo>
                    <a:pt x="432" y="60"/>
                  </a:lnTo>
                  <a:lnTo>
                    <a:pt x="298" y="60"/>
                  </a:lnTo>
                  <a:cubicBezTo>
                    <a:pt x="298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134188" y="4181766"/>
              <a:ext cx="12258" cy="7380"/>
            </a:xfrm>
            <a:custGeom>
              <a:avLst/>
              <a:gdLst/>
              <a:ahLst/>
              <a:cxnLst/>
              <a:rect l="l" t="t" r="r" b="b"/>
              <a:pathLst>
                <a:path w="299" h="180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lnTo>
                    <a:pt x="0" y="179"/>
                  </a:lnTo>
                  <a:lnTo>
                    <a:pt x="298" y="179"/>
                  </a:lnTo>
                  <a:lnTo>
                    <a:pt x="298" y="119"/>
                  </a:lnTo>
                  <a:lnTo>
                    <a:pt x="298" y="60"/>
                  </a:lnTo>
                  <a:lnTo>
                    <a:pt x="179" y="60"/>
                  </a:lnTo>
                  <a:cubicBezTo>
                    <a:pt x="179" y="0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971099" y="4201896"/>
              <a:ext cx="20212" cy="7995"/>
            </a:xfrm>
            <a:custGeom>
              <a:avLst/>
              <a:gdLst/>
              <a:ahLst/>
              <a:cxnLst/>
              <a:rect l="l" t="t" r="r" b="b"/>
              <a:pathLst>
                <a:path w="493" h="195" extrusionOk="0">
                  <a:moveTo>
                    <a:pt x="254" y="1"/>
                  </a:moveTo>
                  <a:cubicBezTo>
                    <a:pt x="180" y="1"/>
                    <a:pt x="120" y="60"/>
                    <a:pt x="60" y="60"/>
                  </a:cubicBezTo>
                  <a:lnTo>
                    <a:pt x="1" y="120"/>
                  </a:lnTo>
                  <a:cubicBezTo>
                    <a:pt x="1" y="120"/>
                    <a:pt x="1" y="195"/>
                    <a:pt x="60" y="195"/>
                  </a:cubicBezTo>
                  <a:lnTo>
                    <a:pt x="373" y="195"/>
                  </a:lnTo>
                  <a:lnTo>
                    <a:pt x="433" y="120"/>
                  </a:lnTo>
                  <a:lnTo>
                    <a:pt x="492" y="120"/>
                  </a:lnTo>
                  <a:cubicBezTo>
                    <a:pt x="492" y="60"/>
                    <a:pt x="492" y="60"/>
                    <a:pt x="433" y="60"/>
                  </a:cubicBezTo>
                  <a:cubicBezTo>
                    <a:pt x="433" y="1"/>
                    <a:pt x="373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3963187" y="4173813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94" y="1"/>
                  </a:moveTo>
                  <a:cubicBezTo>
                    <a:pt x="134" y="1"/>
                    <a:pt x="75" y="60"/>
                    <a:pt x="0" y="60"/>
                  </a:cubicBezTo>
                  <a:lnTo>
                    <a:pt x="0" y="135"/>
                  </a:lnTo>
                  <a:cubicBezTo>
                    <a:pt x="75" y="194"/>
                    <a:pt x="134" y="194"/>
                    <a:pt x="194" y="194"/>
                  </a:cubicBezTo>
                  <a:lnTo>
                    <a:pt x="313" y="194"/>
                  </a:lnTo>
                  <a:lnTo>
                    <a:pt x="373" y="135"/>
                  </a:lnTo>
                  <a:cubicBezTo>
                    <a:pt x="447" y="60"/>
                    <a:pt x="373" y="60"/>
                    <a:pt x="37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902100" y="4191524"/>
              <a:ext cx="15292" cy="7995"/>
            </a:xfrm>
            <a:custGeom>
              <a:avLst/>
              <a:gdLst/>
              <a:ahLst/>
              <a:cxnLst/>
              <a:rect l="l" t="t" r="r" b="b"/>
              <a:pathLst>
                <a:path w="373" h="195" extrusionOk="0">
                  <a:moveTo>
                    <a:pt x="194" y="1"/>
                  </a:moveTo>
                  <a:cubicBezTo>
                    <a:pt x="134" y="1"/>
                    <a:pt x="75" y="1"/>
                    <a:pt x="75" y="75"/>
                  </a:cubicBezTo>
                  <a:lnTo>
                    <a:pt x="0" y="75"/>
                  </a:lnTo>
                  <a:cubicBezTo>
                    <a:pt x="0" y="135"/>
                    <a:pt x="0" y="135"/>
                    <a:pt x="75" y="194"/>
                  </a:cubicBezTo>
                  <a:lnTo>
                    <a:pt x="194" y="194"/>
                  </a:lnTo>
                  <a:cubicBezTo>
                    <a:pt x="254" y="194"/>
                    <a:pt x="254" y="194"/>
                    <a:pt x="254" y="135"/>
                  </a:cubicBezTo>
                  <a:lnTo>
                    <a:pt x="313" y="135"/>
                  </a:lnTo>
                  <a:lnTo>
                    <a:pt x="313" y="75"/>
                  </a:lnTo>
                  <a:cubicBezTo>
                    <a:pt x="373" y="75"/>
                    <a:pt x="37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910054" y="41640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119" y="0"/>
                    <a:pt x="60" y="60"/>
                  </a:cubicBezTo>
                  <a:lnTo>
                    <a:pt x="0" y="60"/>
                  </a:lnTo>
                  <a:cubicBezTo>
                    <a:pt x="0" y="119"/>
                    <a:pt x="0" y="119"/>
                    <a:pt x="60" y="119"/>
                  </a:cubicBezTo>
                  <a:cubicBezTo>
                    <a:pt x="119" y="179"/>
                    <a:pt x="119" y="179"/>
                    <a:pt x="179" y="179"/>
                  </a:cubicBezTo>
                  <a:lnTo>
                    <a:pt x="313" y="179"/>
                  </a:lnTo>
                  <a:lnTo>
                    <a:pt x="373" y="119"/>
                  </a:lnTo>
                  <a:lnTo>
                    <a:pt x="373" y="60"/>
                  </a:lnTo>
                  <a:cubicBezTo>
                    <a:pt x="313" y="60"/>
                    <a:pt x="31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3912473" y="4219606"/>
              <a:ext cx="17752" cy="10454"/>
            </a:xfrm>
            <a:custGeom>
              <a:avLst/>
              <a:gdLst/>
              <a:ahLst/>
              <a:cxnLst/>
              <a:rect l="l" t="t" r="r" b="b"/>
              <a:pathLst>
                <a:path w="433" h="255" extrusionOk="0">
                  <a:moveTo>
                    <a:pt x="194" y="1"/>
                  </a:moveTo>
                  <a:cubicBezTo>
                    <a:pt x="120" y="60"/>
                    <a:pt x="60" y="60"/>
                    <a:pt x="1" y="135"/>
                  </a:cubicBezTo>
                  <a:lnTo>
                    <a:pt x="1" y="195"/>
                  </a:lnTo>
                  <a:cubicBezTo>
                    <a:pt x="1" y="195"/>
                    <a:pt x="1" y="254"/>
                    <a:pt x="60" y="254"/>
                  </a:cubicBezTo>
                  <a:cubicBezTo>
                    <a:pt x="120" y="254"/>
                    <a:pt x="194" y="195"/>
                    <a:pt x="254" y="195"/>
                  </a:cubicBezTo>
                  <a:lnTo>
                    <a:pt x="314" y="195"/>
                  </a:lnTo>
                  <a:cubicBezTo>
                    <a:pt x="373" y="135"/>
                    <a:pt x="373" y="135"/>
                    <a:pt x="433" y="135"/>
                  </a:cubicBezTo>
                  <a:lnTo>
                    <a:pt x="433" y="60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008981" y="4230019"/>
              <a:ext cx="20786" cy="12832"/>
            </a:xfrm>
            <a:custGeom>
              <a:avLst/>
              <a:gdLst/>
              <a:ahLst/>
              <a:cxnLst/>
              <a:rect l="l" t="t" r="r" b="b"/>
              <a:pathLst>
                <a:path w="507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0" y="179"/>
                    <a:pt x="0" y="253"/>
                  </a:cubicBezTo>
                  <a:lnTo>
                    <a:pt x="0" y="313"/>
                  </a:lnTo>
                  <a:lnTo>
                    <a:pt x="75" y="313"/>
                  </a:lnTo>
                  <a:cubicBezTo>
                    <a:pt x="135" y="313"/>
                    <a:pt x="194" y="253"/>
                    <a:pt x="254" y="253"/>
                  </a:cubicBezTo>
                  <a:cubicBezTo>
                    <a:pt x="313" y="179"/>
                    <a:pt x="313" y="179"/>
                    <a:pt x="373" y="179"/>
                  </a:cubicBezTo>
                  <a:cubicBezTo>
                    <a:pt x="373" y="179"/>
                    <a:pt x="447" y="119"/>
                    <a:pt x="507" y="119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067608" y="4237316"/>
              <a:ext cx="12873" cy="9101"/>
            </a:xfrm>
            <a:custGeom>
              <a:avLst/>
              <a:gdLst/>
              <a:ahLst/>
              <a:cxnLst/>
              <a:rect l="l" t="t" r="r" b="b"/>
              <a:pathLst>
                <a:path w="314" h="222" extrusionOk="0">
                  <a:moveTo>
                    <a:pt x="135" y="1"/>
                  </a:moveTo>
                  <a:cubicBezTo>
                    <a:pt x="60" y="75"/>
                    <a:pt x="60" y="75"/>
                    <a:pt x="1" y="135"/>
                  </a:cubicBezTo>
                  <a:cubicBezTo>
                    <a:pt x="1" y="195"/>
                    <a:pt x="60" y="195"/>
                    <a:pt x="60" y="195"/>
                  </a:cubicBezTo>
                  <a:cubicBezTo>
                    <a:pt x="85" y="214"/>
                    <a:pt x="108" y="221"/>
                    <a:pt x="128" y="221"/>
                  </a:cubicBezTo>
                  <a:cubicBezTo>
                    <a:pt x="168" y="221"/>
                    <a:pt x="194" y="195"/>
                    <a:pt x="194" y="195"/>
                  </a:cubicBezTo>
                  <a:lnTo>
                    <a:pt x="254" y="135"/>
                  </a:lnTo>
                  <a:cubicBezTo>
                    <a:pt x="313" y="135"/>
                    <a:pt x="313" y="135"/>
                    <a:pt x="313" y="75"/>
                  </a:cubicBezTo>
                  <a:cubicBezTo>
                    <a:pt x="313" y="75"/>
                    <a:pt x="313" y="1"/>
                    <a:pt x="25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3953388" y="4250148"/>
              <a:ext cx="15333" cy="10454"/>
            </a:xfrm>
            <a:custGeom>
              <a:avLst/>
              <a:gdLst/>
              <a:ahLst/>
              <a:cxnLst/>
              <a:rect l="l" t="t" r="r" b="b"/>
              <a:pathLst>
                <a:path w="374" h="255" extrusionOk="0">
                  <a:moveTo>
                    <a:pt x="239" y="1"/>
                  </a:moveTo>
                  <a:lnTo>
                    <a:pt x="180" y="60"/>
                  </a:lnTo>
                  <a:cubicBezTo>
                    <a:pt x="120" y="60"/>
                    <a:pt x="60" y="135"/>
                    <a:pt x="60" y="194"/>
                  </a:cubicBezTo>
                  <a:lnTo>
                    <a:pt x="1" y="194"/>
                  </a:lnTo>
                  <a:cubicBezTo>
                    <a:pt x="1" y="254"/>
                    <a:pt x="60" y="254"/>
                    <a:pt x="60" y="254"/>
                  </a:cubicBezTo>
                  <a:cubicBezTo>
                    <a:pt x="120" y="254"/>
                    <a:pt x="180" y="254"/>
                    <a:pt x="239" y="194"/>
                  </a:cubicBezTo>
                  <a:lnTo>
                    <a:pt x="314" y="194"/>
                  </a:lnTo>
                  <a:cubicBezTo>
                    <a:pt x="373" y="135"/>
                    <a:pt x="373" y="135"/>
                    <a:pt x="373" y="60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4141526" y="4230019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194" y="0"/>
                  </a:moveTo>
                  <a:cubicBezTo>
                    <a:pt x="119" y="0"/>
                    <a:pt x="60" y="60"/>
                    <a:pt x="0" y="119"/>
                  </a:cubicBezTo>
                  <a:cubicBezTo>
                    <a:pt x="0" y="119"/>
                    <a:pt x="0" y="179"/>
                    <a:pt x="60" y="179"/>
                  </a:cubicBezTo>
                  <a:lnTo>
                    <a:pt x="254" y="179"/>
                  </a:lnTo>
                  <a:cubicBezTo>
                    <a:pt x="254" y="179"/>
                    <a:pt x="313" y="179"/>
                    <a:pt x="313" y="119"/>
                  </a:cubicBezTo>
                  <a:lnTo>
                    <a:pt x="432" y="119"/>
                  </a:lnTo>
                  <a:lnTo>
                    <a:pt x="432" y="6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4172069" y="4171394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0" y="119"/>
                    <a:pt x="60" y="119"/>
                    <a:pt x="119" y="194"/>
                  </a:cubicBezTo>
                  <a:lnTo>
                    <a:pt x="313" y="194"/>
                  </a:lnTo>
                  <a:lnTo>
                    <a:pt x="373" y="119"/>
                  </a:lnTo>
                  <a:cubicBezTo>
                    <a:pt x="313" y="60"/>
                    <a:pt x="313" y="60"/>
                    <a:pt x="253" y="60"/>
                  </a:cubicBezTo>
                  <a:cubicBezTo>
                    <a:pt x="253" y="0"/>
                    <a:pt x="194" y="0"/>
                    <a:pt x="19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021813" y="4140852"/>
              <a:ext cx="25705" cy="7954"/>
            </a:xfrm>
            <a:custGeom>
              <a:avLst/>
              <a:gdLst/>
              <a:ahLst/>
              <a:cxnLst/>
              <a:rect l="l" t="t" r="r" b="b"/>
              <a:pathLst>
                <a:path w="627" h="194" extrusionOk="0">
                  <a:moveTo>
                    <a:pt x="60" y="0"/>
                  </a:moveTo>
                  <a:lnTo>
                    <a:pt x="0" y="60"/>
                  </a:lnTo>
                  <a:lnTo>
                    <a:pt x="60" y="119"/>
                  </a:lnTo>
                  <a:cubicBezTo>
                    <a:pt x="134" y="119"/>
                    <a:pt x="254" y="119"/>
                    <a:pt x="313" y="194"/>
                  </a:cubicBezTo>
                  <a:cubicBezTo>
                    <a:pt x="373" y="194"/>
                    <a:pt x="432" y="119"/>
                    <a:pt x="432" y="119"/>
                  </a:cubicBezTo>
                  <a:lnTo>
                    <a:pt x="626" y="119"/>
                  </a:lnTo>
                  <a:lnTo>
                    <a:pt x="626" y="60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3958267" y="4143271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5" y="1"/>
                  </a:moveTo>
                  <a:cubicBezTo>
                    <a:pt x="120" y="1"/>
                    <a:pt x="61" y="60"/>
                    <a:pt x="1" y="60"/>
                  </a:cubicBezTo>
                  <a:lnTo>
                    <a:pt x="1" y="135"/>
                  </a:lnTo>
                  <a:cubicBezTo>
                    <a:pt x="1" y="135"/>
                    <a:pt x="1" y="194"/>
                    <a:pt x="61" y="194"/>
                  </a:cubicBezTo>
                  <a:lnTo>
                    <a:pt x="314" y="194"/>
                  </a:lnTo>
                  <a:cubicBezTo>
                    <a:pt x="314" y="194"/>
                    <a:pt x="373" y="194"/>
                    <a:pt x="373" y="135"/>
                  </a:cubicBezTo>
                  <a:cubicBezTo>
                    <a:pt x="433" y="135"/>
                    <a:pt x="373" y="60"/>
                    <a:pt x="373" y="60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106104" y="4148765"/>
              <a:ext cx="22631" cy="7380"/>
            </a:xfrm>
            <a:custGeom>
              <a:avLst/>
              <a:gdLst/>
              <a:ahLst/>
              <a:cxnLst/>
              <a:rect l="l" t="t" r="r" b="b"/>
              <a:pathLst>
                <a:path w="552" h="180" extrusionOk="0">
                  <a:moveTo>
                    <a:pt x="60" y="1"/>
                  </a:moveTo>
                  <a:lnTo>
                    <a:pt x="0" y="60"/>
                  </a:lnTo>
                  <a:lnTo>
                    <a:pt x="0" y="120"/>
                  </a:lnTo>
                  <a:cubicBezTo>
                    <a:pt x="60" y="180"/>
                    <a:pt x="179" y="180"/>
                    <a:pt x="239" y="180"/>
                  </a:cubicBezTo>
                  <a:lnTo>
                    <a:pt x="373" y="180"/>
                  </a:lnTo>
                  <a:cubicBezTo>
                    <a:pt x="432" y="180"/>
                    <a:pt x="432" y="180"/>
                    <a:pt x="492" y="120"/>
                  </a:cubicBezTo>
                  <a:cubicBezTo>
                    <a:pt x="551" y="120"/>
                    <a:pt x="492" y="60"/>
                    <a:pt x="492" y="60"/>
                  </a:cubicBezTo>
                  <a:cubicBezTo>
                    <a:pt x="432" y="60"/>
                    <a:pt x="432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192199" y="4206815"/>
              <a:ext cx="18367" cy="5535"/>
            </a:xfrm>
            <a:custGeom>
              <a:avLst/>
              <a:gdLst/>
              <a:ahLst/>
              <a:cxnLst/>
              <a:rect l="l" t="t" r="r" b="b"/>
              <a:pathLst>
                <a:path w="448" h="135" extrusionOk="0">
                  <a:moveTo>
                    <a:pt x="75" y="0"/>
                  </a:moveTo>
                  <a:lnTo>
                    <a:pt x="75" y="75"/>
                  </a:lnTo>
                  <a:cubicBezTo>
                    <a:pt x="1" y="75"/>
                    <a:pt x="75" y="75"/>
                    <a:pt x="75" y="134"/>
                  </a:cubicBezTo>
                  <a:lnTo>
                    <a:pt x="448" y="134"/>
                  </a:lnTo>
                  <a:lnTo>
                    <a:pt x="448" y="75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3861800" y="417381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239" y="1"/>
                  </a:moveTo>
                  <a:cubicBezTo>
                    <a:pt x="179" y="60"/>
                    <a:pt x="60" y="60"/>
                    <a:pt x="0" y="135"/>
                  </a:cubicBezTo>
                  <a:lnTo>
                    <a:pt x="0" y="194"/>
                  </a:lnTo>
                  <a:cubicBezTo>
                    <a:pt x="0" y="194"/>
                    <a:pt x="0" y="254"/>
                    <a:pt x="60" y="254"/>
                  </a:cubicBezTo>
                  <a:cubicBezTo>
                    <a:pt x="119" y="254"/>
                    <a:pt x="179" y="254"/>
                    <a:pt x="313" y="194"/>
                  </a:cubicBezTo>
                  <a:lnTo>
                    <a:pt x="373" y="194"/>
                  </a:lnTo>
                  <a:cubicBezTo>
                    <a:pt x="432" y="135"/>
                    <a:pt x="492" y="135"/>
                    <a:pt x="492" y="60"/>
                  </a:cubicBezTo>
                  <a:cubicBezTo>
                    <a:pt x="551" y="60"/>
                    <a:pt x="492" y="1"/>
                    <a:pt x="49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848967" y="4206815"/>
              <a:ext cx="17752" cy="10413"/>
            </a:xfrm>
            <a:custGeom>
              <a:avLst/>
              <a:gdLst/>
              <a:ahLst/>
              <a:cxnLst/>
              <a:rect l="l" t="t" r="r" b="b"/>
              <a:pathLst>
                <a:path w="433" h="254" extrusionOk="0">
                  <a:moveTo>
                    <a:pt x="179" y="0"/>
                  </a:moveTo>
                  <a:cubicBezTo>
                    <a:pt x="119" y="75"/>
                    <a:pt x="60" y="75"/>
                    <a:pt x="0" y="134"/>
                  </a:cubicBezTo>
                  <a:lnTo>
                    <a:pt x="0" y="194"/>
                  </a:lnTo>
                  <a:cubicBezTo>
                    <a:pt x="0" y="194"/>
                    <a:pt x="0" y="253"/>
                    <a:pt x="60" y="253"/>
                  </a:cubicBezTo>
                  <a:cubicBezTo>
                    <a:pt x="119" y="253"/>
                    <a:pt x="179" y="194"/>
                    <a:pt x="254" y="194"/>
                  </a:cubicBezTo>
                  <a:cubicBezTo>
                    <a:pt x="313" y="194"/>
                    <a:pt x="313" y="194"/>
                    <a:pt x="373" y="134"/>
                  </a:cubicBezTo>
                  <a:cubicBezTo>
                    <a:pt x="373" y="134"/>
                    <a:pt x="432" y="134"/>
                    <a:pt x="432" y="75"/>
                  </a:cubicBez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871557" y="4242851"/>
              <a:ext cx="20827" cy="12832"/>
            </a:xfrm>
            <a:custGeom>
              <a:avLst/>
              <a:gdLst/>
              <a:ahLst/>
              <a:cxnLst/>
              <a:rect l="l" t="t" r="r" b="b"/>
              <a:pathLst>
                <a:path w="508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75" y="119"/>
                    <a:pt x="1" y="238"/>
                  </a:cubicBezTo>
                  <a:cubicBezTo>
                    <a:pt x="1" y="238"/>
                    <a:pt x="1" y="313"/>
                    <a:pt x="75" y="313"/>
                  </a:cubicBezTo>
                  <a:cubicBezTo>
                    <a:pt x="135" y="313"/>
                    <a:pt x="194" y="238"/>
                    <a:pt x="254" y="238"/>
                  </a:cubicBezTo>
                  <a:cubicBezTo>
                    <a:pt x="313" y="179"/>
                    <a:pt x="373" y="179"/>
                    <a:pt x="373" y="179"/>
                  </a:cubicBezTo>
                  <a:cubicBezTo>
                    <a:pt x="373" y="119"/>
                    <a:pt x="447" y="119"/>
                    <a:pt x="447" y="60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815964" y="4240391"/>
              <a:ext cx="17752" cy="9798"/>
            </a:xfrm>
            <a:custGeom>
              <a:avLst/>
              <a:gdLst/>
              <a:ahLst/>
              <a:cxnLst/>
              <a:rect l="l" t="t" r="r" b="b"/>
              <a:pathLst>
                <a:path w="433" h="239" extrusionOk="0">
                  <a:moveTo>
                    <a:pt x="314" y="0"/>
                  </a:moveTo>
                  <a:cubicBezTo>
                    <a:pt x="239" y="0"/>
                    <a:pt x="180" y="0"/>
                    <a:pt x="180" y="60"/>
                  </a:cubicBezTo>
                  <a:cubicBezTo>
                    <a:pt x="120" y="60"/>
                    <a:pt x="60" y="120"/>
                    <a:pt x="1" y="179"/>
                  </a:cubicBezTo>
                  <a:lnTo>
                    <a:pt x="1" y="239"/>
                  </a:lnTo>
                  <a:cubicBezTo>
                    <a:pt x="120" y="239"/>
                    <a:pt x="180" y="239"/>
                    <a:pt x="239" y="179"/>
                  </a:cubicBezTo>
                  <a:cubicBezTo>
                    <a:pt x="314" y="179"/>
                    <a:pt x="314" y="179"/>
                    <a:pt x="373" y="120"/>
                  </a:cubicBezTo>
                  <a:lnTo>
                    <a:pt x="433" y="6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3848967" y="4275811"/>
              <a:ext cx="12873" cy="7380"/>
            </a:xfrm>
            <a:custGeom>
              <a:avLst/>
              <a:gdLst/>
              <a:ahLst/>
              <a:cxnLst/>
              <a:rect l="l" t="t" r="r" b="b"/>
              <a:pathLst>
                <a:path w="314" h="180" extrusionOk="0">
                  <a:moveTo>
                    <a:pt x="179" y="0"/>
                  </a:moveTo>
                  <a:cubicBezTo>
                    <a:pt x="119" y="0"/>
                    <a:pt x="60" y="0"/>
                    <a:pt x="60" y="60"/>
                  </a:cubicBezTo>
                  <a:cubicBezTo>
                    <a:pt x="0" y="120"/>
                    <a:pt x="60" y="120"/>
                    <a:pt x="60" y="179"/>
                  </a:cubicBezTo>
                  <a:lnTo>
                    <a:pt x="179" y="179"/>
                  </a:lnTo>
                  <a:lnTo>
                    <a:pt x="254" y="120"/>
                  </a:lnTo>
                  <a:lnTo>
                    <a:pt x="313" y="120"/>
                  </a:lnTo>
                  <a:lnTo>
                    <a:pt x="313" y="6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4485373" y="4557987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" y="0"/>
                  </a:moveTo>
                  <a:lnTo>
                    <a:pt x="60" y="75"/>
                  </a:lnTo>
                  <a:cubicBezTo>
                    <a:pt x="120" y="134"/>
                    <a:pt x="179" y="134"/>
                    <a:pt x="239" y="134"/>
                  </a:cubicBezTo>
                  <a:cubicBezTo>
                    <a:pt x="239" y="164"/>
                    <a:pt x="254" y="179"/>
                    <a:pt x="278" y="179"/>
                  </a:cubicBezTo>
                  <a:cubicBezTo>
                    <a:pt x="302" y="179"/>
                    <a:pt x="336" y="164"/>
                    <a:pt x="373" y="134"/>
                  </a:cubicBezTo>
                  <a:lnTo>
                    <a:pt x="433" y="134"/>
                  </a:lnTo>
                  <a:lnTo>
                    <a:pt x="492" y="75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4528134" y="4561021"/>
              <a:ext cx="18367" cy="7380"/>
            </a:xfrm>
            <a:custGeom>
              <a:avLst/>
              <a:gdLst/>
              <a:ahLst/>
              <a:cxnLst/>
              <a:rect l="l" t="t" r="r" b="b"/>
              <a:pathLst>
                <a:path w="448" h="180" extrusionOk="0">
                  <a:moveTo>
                    <a:pt x="75" y="1"/>
                  </a:moveTo>
                  <a:lnTo>
                    <a:pt x="75" y="60"/>
                  </a:lnTo>
                  <a:cubicBezTo>
                    <a:pt x="0" y="60"/>
                    <a:pt x="75" y="120"/>
                    <a:pt x="75" y="120"/>
                  </a:cubicBezTo>
                  <a:cubicBezTo>
                    <a:pt x="134" y="120"/>
                    <a:pt x="194" y="179"/>
                    <a:pt x="254" y="179"/>
                  </a:cubicBezTo>
                  <a:lnTo>
                    <a:pt x="313" y="120"/>
                  </a:lnTo>
                  <a:lnTo>
                    <a:pt x="373" y="120"/>
                  </a:lnTo>
                  <a:cubicBezTo>
                    <a:pt x="447" y="60"/>
                    <a:pt x="373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4503084" y="4573238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79" y="1"/>
                  </a:moveTo>
                  <a:cubicBezTo>
                    <a:pt x="120" y="1"/>
                    <a:pt x="120" y="1"/>
                    <a:pt x="60" y="75"/>
                  </a:cubicBezTo>
                  <a:cubicBezTo>
                    <a:pt x="1" y="135"/>
                    <a:pt x="1" y="135"/>
                    <a:pt x="60" y="135"/>
                  </a:cubicBezTo>
                  <a:cubicBezTo>
                    <a:pt x="120" y="194"/>
                    <a:pt x="120" y="194"/>
                    <a:pt x="179" y="194"/>
                  </a:cubicBezTo>
                  <a:lnTo>
                    <a:pt x="313" y="194"/>
                  </a:lnTo>
                  <a:lnTo>
                    <a:pt x="373" y="135"/>
                  </a:lnTo>
                  <a:lnTo>
                    <a:pt x="373" y="75"/>
                  </a:lnTo>
                  <a:cubicBezTo>
                    <a:pt x="313" y="75"/>
                    <a:pt x="313" y="75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4573928" y="4586070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" y="0"/>
                  </a:moveTo>
                  <a:lnTo>
                    <a:pt x="1" y="60"/>
                  </a:lnTo>
                  <a:lnTo>
                    <a:pt x="1" y="134"/>
                  </a:lnTo>
                  <a:cubicBezTo>
                    <a:pt x="75" y="134"/>
                    <a:pt x="135" y="194"/>
                    <a:pt x="194" y="194"/>
                  </a:cubicBezTo>
                  <a:lnTo>
                    <a:pt x="314" y="194"/>
                  </a:lnTo>
                  <a:cubicBezTo>
                    <a:pt x="314" y="134"/>
                    <a:pt x="373" y="134"/>
                    <a:pt x="373" y="134"/>
                  </a:cubicBezTo>
                  <a:lnTo>
                    <a:pt x="448" y="134"/>
                  </a:lnTo>
                  <a:cubicBezTo>
                    <a:pt x="448" y="60"/>
                    <a:pt x="448" y="60"/>
                    <a:pt x="373" y="60"/>
                  </a:cubicBezTo>
                  <a:cubicBezTo>
                    <a:pt x="373" y="0"/>
                    <a:pt x="314" y="0"/>
                    <a:pt x="31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4597132" y="4565900"/>
              <a:ext cx="22672" cy="7380"/>
            </a:xfrm>
            <a:custGeom>
              <a:avLst/>
              <a:gdLst/>
              <a:ahLst/>
              <a:cxnLst/>
              <a:rect l="l" t="t" r="r" b="b"/>
              <a:pathLst>
                <a:path w="553" h="180" extrusionOk="0">
                  <a:moveTo>
                    <a:pt x="1" y="1"/>
                  </a:moveTo>
                  <a:lnTo>
                    <a:pt x="1" y="60"/>
                  </a:lnTo>
                  <a:lnTo>
                    <a:pt x="1" y="120"/>
                  </a:lnTo>
                  <a:cubicBezTo>
                    <a:pt x="120" y="120"/>
                    <a:pt x="180" y="180"/>
                    <a:pt x="254" y="180"/>
                  </a:cubicBezTo>
                  <a:cubicBezTo>
                    <a:pt x="314" y="180"/>
                    <a:pt x="373" y="180"/>
                    <a:pt x="373" y="120"/>
                  </a:cubicBezTo>
                  <a:lnTo>
                    <a:pt x="492" y="120"/>
                  </a:lnTo>
                  <a:lnTo>
                    <a:pt x="552" y="60"/>
                  </a:lnTo>
                  <a:lnTo>
                    <a:pt x="492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4638048" y="4578731"/>
              <a:ext cx="9839" cy="7380"/>
            </a:xfrm>
            <a:custGeom>
              <a:avLst/>
              <a:gdLst/>
              <a:ahLst/>
              <a:cxnLst/>
              <a:rect l="l" t="t" r="r" b="b"/>
              <a:pathLst>
                <a:path w="240" h="180" extrusionOk="0">
                  <a:moveTo>
                    <a:pt x="120" y="1"/>
                  </a:moveTo>
                  <a:cubicBezTo>
                    <a:pt x="120" y="1"/>
                    <a:pt x="61" y="1"/>
                    <a:pt x="61" y="60"/>
                  </a:cubicBezTo>
                  <a:cubicBezTo>
                    <a:pt x="1" y="60"/>
                    <a:pt x="1" y="120"/>
                    <a:pt x="61" y="120"/>
                  </a:cubicBezTo>
                  <a:cubicBezTo>
                    <a:pt x="61" y="179"/>
                    <a:pt x="120" y="179"/>
                    <a:pt x="120" y="179"/>
                  </a:cubicBezTo>
                  <a:lnTo>
                    <a:pt x="180" y="179"/>
                  </a:lnTo>
                  <a:lnTo>
                    <a:pt x="239" y="120"/>
                  </a:lnTo>
                  <a:lnTo>
                    <a:pt x="239" y="60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668591" y="4570778"/>
              <a:ext cx="12258" cy="7995"/>
            </a:xfrm>
            <a:custGeom>
              <a:avLst/>
              <a:gdLst/>
              <a:ahLst/>
              <a:cxnLst/>
              <a:rect l="l" t="t" r="r" b="b"/>
              <a:pathLst>
                <a:path w="299" h="195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135"/>
                    <a:pt x="60" y="195"/>
                    <a:pt x="120" y="195"/>
                  </a:cubicBezTo>
                  <a:lnTo>
                    <a:pt x="239" y="195"/>
                  </a:lnTo>
                  <a:cubicBezTo>
                    <a:pt x="239" y="135"/>
                    <a:pt x="299" y="135"/>
                    <a:pt x="299" y="135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4638048" y="4496903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" y="0"/>
                  </a:moveTo>
                  <a:lnTo>
                    <a:pt x="1" y="134"/>
                  </a:lnTo>
                  <a:cubicBezTo>
                    <a:pt x="61" y="13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99" y="134"/>
                    <a:pt x="299" y="134"/>
                    <a:pt x="373" y="134"/>
                  </a:cubicBezTo>
                  <a:lnTo>
                    <a:pt x="373" y="7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4673511" y="45048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60" y="0"/>
                    <a:pt x="0" y="60"/>
                  </a:cubicBezTo>
                  <a:lnTo>
                    <a:pt x="0" y="119"/>
                  </a:lnTo>
                  <a:lnTo>
                    <a:pt x="60" y="179"/>
                  </a:lnTo>
                  <a:lnTo>
                    <a:pt x="313" y="179"/>
                  </a:lnTo>
                  <a:cubicBezTo>
                    <a:pt x="313" y="119"/>
                    <a:pt x="313" y="119"/>
                    <a:pt x="372" y="119"/>
                  </a:cubicBezTo>
                  <a:lnTo>
                    <a:pt x="372" y="60"/>
                  </a:ln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4716845" y="4507275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80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1" y="60"/>
                  </a:lnTo>
                  <a:cubicBezTo>
                    <a:pt x="1" y="60"/>
                    <a:pt x="1" y="120"/>
                    <a:pt x="60" y="120"/>
                  </a:cubicBezTo>
                  <a:cubicBezTo>
                    <a:pt x="60" y="19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39" y="120"/>
                    <a:pt x="314" y="120"/>
                    <a:pt x="314" y="120"/>
                  </a:cubicBezTo>
                  <a:cubicBezTo>
                    <a:pt x="373" y="60"/>
                    <a:pt x="373" y="60"/>
                    <a:pt x="314" y="60"/>
                  </a:cubicBezTo>
                  <a:cubicBezTo>
                    <a:pt x="314" y="1"/>
                    <a:pt x="239" y="1"/>
                    <a:pt x="239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4607546" y="4509735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60" y="134"/>
                    <a:pt x="119" y="194"/>
                    <a:pt x="179" y="194"/>
                  </a:cubicBezTo>
                  <a:lnTo>
                    <a:pt x="238" y="194"/>
                  </a:lnTo>
                  <a:cubicBezTo>
                    <a:pt x="298" y="194"/>
                    <a:pt x="298" y="134"/>
                    <a:pt x="373" y="134"/>
                  </a:cubicBezTo>
                  <a:cubicBezTo>
                    <a:pt x="373" y="60"/>
                    <a:pt x="373" y="60"/>
                    <a:pt x="298" y="60"/>
                  </a:cubicBezTo>
                  <a:cubicBezTo>
                    <a:pt x="298" y="0"/>
                    <a:pt x="298" y="0"/>
                    <a:pt x="23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3775049" y="4443772"/>
              <a:ext cx="28124" cy="10413"/>
            </a:xfrm>
            <a:custGeom>
              <a:avLst/>
              <a:gdLst/>
              <a:ahLst/>
              <a:cxnLst/>
              <a:rect l="l" t="t" r="r" b="b"/>
              <a:pathLst>
                <a:path w="686" h="254" extrusionOk="0">
                  <a:moveTo>
                    <a:pt x="314" y="0"/>
                  </a:moveTo>
                  <a:cubicBezTo>
                    <a:pt x="254" y="60"/>
                    <a:pt x="120" y="60"/>
                    <a:pt x="60" y="119"/>
                  </a:cubicBezTo>
                  <a:lnTo>
                    <a:pt x="1" y="179"/>
                  </a:lnTo>
                  <a:lnTo>
                    <a:pt x="60" y="254"/>
                  </a:lnTo>
                  <a:cubicBezTo>
                    <a:pt x="194" y="254"/>
                    <a:pt x="254" y="179"/>
                    <a:pt x="373" y="179"/>
                  </a:cubicBezTo>
                  <a:lnTo>
                    <a:pt x="492" y="179"/>
                  </a:lnTo>
                  <a:cubicBezTo>
                    <a:pt x="567" y="179"/>
                    <a:pt x="567" y="119"/>
                    <a:pt x="626" y="119"/>
                  </a:cubicBezTo>
                  <a:cubicBezTo>
                    <a:pt x="686" y="60"/>
                    <a:pt x="626" y="60"/>
                    <a:pt x="626" y="60"/>
                  </a:cubicBezTo>
                  <a:cubicBezTo>
                    <a:pt x="567" y="0"/>
                    <a:pt x="492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3729254" y="4459023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1"/>
                  </a:moveTo>
                  <a:cubicBezTo>
                    <a:pt x="194" y="60"/>
                    <a:pt x="60" y="120"/>
                    <a:pt x="0" y="179"/>
                  </a:cubicBezTo>
                  <a:lnTo>
                    <a:pt x="0" y="254"/>
                  </a:lnTo>
                  <a:cubicBezTo>
                    <a:pt x="120" y="254"/>
                    <a:pt x="194" y="254"/>
                    <a:pt x="313" y="179"/>
                  </a:cubicBezTo>
                  <a:cubicBezTo>
                    <a:pt x="373" y="179"/>
                    <a:pt x="373" y="179"/>
                    <a:pt x="432" y="120"/>
                  </a:cubicBezTo>
                  <a:cubicBezTo>
                    <a:pt x="492" y="120"/>
                    <a:pt x="492" y="60"/>
                    <a:pt x="567" y="60"/>
                  </a:cubicBezTo>
                  <a:lnTo>
                    <a:pt x="567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3848967" y="4435819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79" y="1"/>
                  </a:moveTo>
                  <a:cubicBezTo>
                    <a:pt x="119" y="1"/>
                    <a:pt x="60" y="75"/>
                    <a:pt x="60" y="135"/>
                  </a:cubicBezTo>
                  <a:lnTo>
                    <a:pt x="0" y="135"/>
                  </a:lnTo>
                  <a:cubicBezTo>
                    <a:pt x="0" y="194"/>
                    <a:pt x="60" y="194"/>
                    <a:pt x="60" y="194"/>
                  </a:cubicBezTo>
                  <a:lnTo>
                    <a:pt x="313" y="194"/>
                  </a:lnTo>
                  <a:cubicBezTo>
                    <a:pt x="313" y="135"/>
                    <a:pt x="373" y="135"/>
                    <a:pt x="373" y="135"/>
                  </a:cubicBezTo>
                  <a:lnTo>
                    <a:pt x="432" y="135"/>
                  </a:lnTo>
                  <a:lnTo>
                    <a:pt x="373" y="75"/>
                  </a:lnTo>
                  <a:cubicBezTo>
                    <a:pt x="373" y="1"/>
                    <a:pt x="31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3767710" y="4462835"/>
              <a:ext cx="17752" cy="9060"/>
            </a:xfrm>
            <a:custGeom>
              <a:avLst/>
              <a:gdLst/>
              <a:ahLst/>
              <a:cxnLst/>
              <a:rect l="l" t="t" r="r" b="b"/>
              <a:pathLst>
                <a:path w="433" h="221" extrusionOk="0">
                  <a:moveTo>
                    <a:pt x="255" y="0"/>
                  </a:moveTo>
                  <a:cubicBezTo>
                    <a:pt x="233" y="0"/>
                    <a:pt x="219" y="27"/>
                    <a:pt x="180" y="27"/>
                  </a:cubicBezTo>
                  <a:cubicBezTo>
                    <a:pt x="120" y="27"/>
                    <a:pt x="61" y="86"/>
                    <a:pt x="1" y="86"/>
                  </a:cubicBezTo>
                  <a:lnTo>
                    <a:pt x="1" y="161"/>
                  </a:lnTo>
                  <a:cubicBezTo>
                    <a:pt x="1" y="161"/>
                    <a:pt x="1" y="221"/>
                    <a:pt x="61" y="221"/>
                  </a:cubicBezTo>
                  <a:lnTo>
                    <a:pt x="239" y="221"/>
                  </a:lnTo>
                  <a:cubicBezTo>
                    <a:pt x="239" y="161"/>
                    <a:pt x="299" y="161"/>
                    <a:pt x="299" y="161"/>
                  </a:cubicBezTo>
                  <a:cubicBezTo>
                    <a:pt x="373" y="161"/>
                    <a:pt x="433" y="161"/>
                    <a:pt x="433" y="86"/>
                  </a:cubicBezTo>
                  <a:lnTo>
                    <a:pt x="433" y="27"/>
                  </a:lnTo>
                  <a:lnTo>
                    <a:pt x="299" y="27"/>
                  </a:lnTo>
                  <a:cubicBezTo>
                    <a:pt x="279" y="7"/>
                    <a:pt x="266" y="0"/>
                    <a:pt x="25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3823303" y="4463901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35" y="1"/>
                  </a:moveTo>
                  <a:cubicBezTo>
                    <a:pt x="60" y="1"/>
                    <a:pt x="1" y="1"/>
                    <a:pt x="1" y="60"/>
                  </a:cubicBezTo>
                  <a:lnTo>
                    <a:pt x="1" y="135"/>
                  </a:lnTo>
                  <a:lnTo>
                    <a:pt x="1" y="195"/>
                  </a:lnTo>
                  <a:lnTo>
                    <a:pt x="194" y="195"/>
                  </a:lnTo>
                  <a:lnTo>
                    <a:pt x="254" y="135"/>
                  </a:lnTo>
                  <a:lnTo>
                    <a:pt x="313" y="135"/>
                  </a:lnTo>
                  <a:lnTo>
                    <a:pt x="313" y="60"/>
                  </a:lnTo>
                  <a:cubicBezTo>
                    <a:pt x="373" y="60"/>
                    <a:pt x="373" y="60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792760" y="4489565"/>
              <a:ext cx="15333" cy="7380"/>
            </a:xfrm>
            <a:custGeom>
              <a:avLst/>
              <a:gdLst/>
              <a:ahLst/>
              <a:cxnLst/>
              <a:rect l="l" t="t" r="r" b="b"/>
              <a:pathLst>
                <a:path w="374" h="180" extrusionOk="0">
                  <a:moveTo>
                    <a:pt x="194" y="1"/>
                  </a:moveTo>
                  <a:cubicBezTo>
                    <a:pt x="135" y="1"/>
                    <a:pt x="60" y="60"/>
                    <a:pt x="1" y="120"/>
                  </a:cubicBezTo>
                  <a:lnTo>
                    <a:pt x="1" y="179"/>
                  </a:lnTo>
                  <a:lnTo>
                    <a:pt x="254" y="179"/>
                  </a:lnTo>
                  <a:lnTo>
                    <a:pt x="314" y="120"/>
                  </a:lnTo>
                  <a:lnTo>
                    <a:pt x="373" y="120"/>
                  </a:lnTo>
                  <a:lnTo>
                    <a:pt x="373" y="60"/>
                  </a:lnTo>
                  <a:cubicBezTo>
                    <a:pt x="373" y="1"/>
                    <a:pt x="314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3726795" y="4487146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80" y="0"/>
                  </a:moveTo>
                  <a:cubicBezTo>
                    <a:pt x="120" y="0"/>
                    <a:pt x="60" y="60"/>
                    <a:pt x="1" y="119"/>
                  </a:cubicBezTo>
                  <a:lnTo>
                    <a:pt x="1" y="179"/>
                  </a:lnTo>
                  <a:lnTo>
                    <a:pt x="254" y="179"/>
                  </a:lnTo>
                  <a:cubicBezTo>
                    <a:pt x="314" y="179"/>
                    <a:pt x="314" y="119"/>
                    <a:pt x="373" y="119"/>
                  </a:cubicBezTo>
                  <a:cubicBezTo>
                    <a:pt x="373" y="119"/>
                    <a:pt x="433" y="119"/>
                    <a:pt x="433" y="60"/>
                  </a:cubicBezTo>
                  <a:lnTo>
                    <a:pt x="492" y="60"/>
                  </a:lnTo>
                  <a:cubicBezTo>
                    <a:pt x="492" y="0"/>
                    <a:pt x="433" y="0"/>
                    <a:pt x="43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3742087" y="4509735"/>
              <a:ext cx="10413" cy="7954"/>
            </a:xfrm>
            <a:custGeom>
              <a:avLst/>
              <a:gdLst/>
              <a:ahLst/>
              <a:cxnLst/>
              <a:rect l="l" t="t" r="r" b="b"/>
              <a:pathLst>
                <a:path w="254" h="194" extrusionOk="0">
                  <a:moveTo>
                    <a:pt x="119" y="0"/>
                  </a:moveTo>
                  <a:cubicBezTo>
                    <a:pt x="60" y="60"/>
                    <a:pt x="0" y="60"/>
                    <a:pt x="0" y="134"/>
                  </a:cubicBezTo>
                  <a:lnTo>
                    <a:pt x="0" y="194"/>
                  </a:lnTo>
                  <a:lnTo>
                    <a:pt x="179" y="194"/>
                  </a:lnTo>
                  <a:lnTo>
                    <a:pt x="254" y="134"/>
                  </a:lnTo>
                  <a:lnTo>
                    <a:pt x="254" y="60"/>
                  </a:lnTo>
                  <a:cubicBezTo>
                    <a:pt x="179" y="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3683460" y="4507275"/>
              <a:ext cx="12832" cy="7995"/>
            </a:xfrm>
            <a:custGeom>
              <a:avLst/>
              <a:gdLst/>
              <a:ahLst/>
              <a:cxnLst/>
              <a:rect l="l" t="t" r="r" b="b"/>
              <a:pathLst>
                <a:path w="313" h="195" extrusionOk="0">
                  <a:moveTo>
                    <a:pt x="119" y="1"/>
                  </a:moveTo>
                  <a:cubicBezTo>
                    <a:pt x="60" y="1"/>
                    <a:pt x="60" y="1"/>
                    <a:pt x="0" y="60"/>
                  </a:cubicBezTo>
                  <a:cubicBezTo>
                    <a:pt x="0" y="120"/>
                    <a:pt x="0" y="120"/>
                    <a:pt x="60" y="194"/>
                  </a:cubicBezTo>
                  <a:cubicBezTo>
                    <a:pt x="119" y="194"/>
                    <a:pt x="119" y="194"/>
                    <a:pt x="194" y="120"/>
                  </a:cubicBezTo>
                  <a:lnTo>
                    <a:pt x="253" y="120"/>
                  </a:lnTo>
                  <a:cubicBezTo>
                    <a:pt x="253" y="120"/>
                    <a:pt x="253" y="60"/>
                    <a:pt x="31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3681000" y="447919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373" y="0"/>
                  </a:moveTo>
                  <a:cubicBezTo>
                    <a:pt x="373" y="0"/>
                    <a:pt x="313" y="0"/>
                    <a:pt x="254" y="60"/>
                  </a:cubicBezTo>
                  <a:cubicBezTo>
                    <a:pt x="179" y="60"/>
                    <a:pt x="120" y="134"/>
                    <a:pt x="60" y="194"/>
                  </a:cubicBezTo>
                  <a:lnTo>
                    <a:pt x="0" y="194"/>
                  </a:lnTo>
                  <a:cubicBezTo>
                    <a:pt x="0" y="254"/>
                    <a:pt x="60" y="254"/>
                    <a:pt x="60" y="254"/>
                  </a:cubicBezTo>
                  <a:cubicBezTo>
                    <a:pt x="179" y="254"/>
                    <a:pt x="254" y="254"/>
                    <a:pt x="313" y="194"/>
                  </a:cubicBezTo>
                  <a:lnTo>
                    <a:pt x="433" y="194"/>
                  </a:lnTo>
                  <a:cubicBezTo>
                    <a:pt x="492" y="134"/>
                    <a:pt x="552" y="134"/>
                    <a:pt x="552" y="60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856306" y="4479193"/>
              <a:ext cx="18326" cy="7954"/>
            </a:xfrm>
            <a:custGeom>
              <a:avLst/>
              <a:gdLst/>
              <a:ahLst/>
              <a:cxnLst/>
              <a:rect l="l" t="t" r="r" b="b"/>
              <a:pathLst>
                <a:path w="447" h="194" extrusionOk="0">
                  <a:moveTo>
                    <a:pt x="194" y="0"/>
                  </a:moveTo>
                  <a:cubicBezTo>
                    <a:pt x="134" y="0"/>
                    <a:pt x="75" y="60"/>
                    <a:pt x="0" y="134"/>
                  </a:cubicBezTo>
                  <a:cubicBezTo>
                    <a:pt x="0" y="134"/>
                    <a:pt x="0" y="194"/>
                    <a:pt x="75" y="194"/>
                  </a:cubicBezTo>
                  <a:lnTo>
                    <a:pt x="253" y="194"/>
                  </a:lnTo>
                  <a:cubicBezTo>
                    <a:pt x="253" y="194"/>
                    <a:pt x="313" y="194"/>
                    <a:pt x="313" y="134"/>
                  </a:cubicBezTo>
                  <a:lnTo>
                    <a:pt x="447" y="134"/>
                  </a:lnTo>
                  <a:lnTo>
                    <a:pt x="447" y="60"/>
                  </a:lnTo>
                  <a:cubicBezTo>
                    <a:pt x="447" y="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871557" y="4459023"/>
              <a:ext cx="10413" cy="7380"/>
            </a:xfrm>
            <a:custGeom>
              <a:avLst/>
              <a:gdLst/>
              <a:ahLst/>
              <a:cxnLst/>
              <a:rect l="l" t="t" r="r" b="b"/>
              <a:pathLst>
                <a:path w="254" h="180" extrusionOk="0">
                  <a:moveTo>
                    <a:pt x="135" y="1"/>
                  </a:moveTo>
                  <a:cubicBezTo>
                    <a:pt x="75" y="1"/>
                    <a:pt x="1" y="60"/>
                    <a:pt x="1" y="60"/>
                  </a:cubicBezTo>
                  <a:cubicBezTo>
                    <a:pt x="1" y="120"/>
                    <a:pt x="1" y="120"/>
                    <a:pt x="75" y="179"/>
                  </a:cubicBezTo>
                  <a:lnTo>
                    <a:pt x="194" y="179"/>
                  </a:lnTo>
                  <a:lnTo>
                    <a:pt x="194" y="120"/>
                  </a:lnTo>
                  <a:lnTo>
                    <a:pt x="254" y="120"/>
                  </a:lnTo>
                  <a:lnTo>
                    <a:pt x="254" y="60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899640" y="4435819"/>
              <a:ext cx="7995" cy="7995"/>
            </a:xfrm>
            <a:custGeom>
              <a:avLst/>
              <a:gdLst/>
              <a:ahLst/>
              <a:cxnLst/>
              <a:rect l="l" t="t" r="r" b="b"/>
              <a:pathLst>
                <a:path w="195" h="195" extrusionOk="0">
                  <a:moveTo>
                    <a:pt x="135" y="1"/>
                  </a:moveTo>
                  <a:cubicBezTo>
                    <a:pt x="60" y="1"/>
                    <a:pt x="60" y="75"/>
                    <a:pt x="60" y="75"/>
                  </a:cubicBezTo>
                  <a:cubicBezTo>
                    <a:pt x="1" y="135"/>
                    <a:pt x="1" y="135"/>
                    <a:pt x="60" y="194"/>
                  </a:cubicBezTo>
                  <a:lnTo>
                    <a:pt x="194" y="194"/>
                  </a:lnTo>
                  <a:lnTo>
                    <a:pt x="194" y="75"/>
                  </a:lnTo>
                  <a:lnTo>
                    <a:pt x="135" y="7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3798253" y="4166475"/>
              <a:ext cx="25090" cy="7380"/>
            </a:xfrm>
            <a:custGeom>
              <a:avLst/>
              <a:gdLst/>
              <a:ahLst/>
              <a:cxnLst/>
              <a:rect l="l" t="t" r="r" b="b"/>
              <a:pathLst>
                <a:path w="612" h="180" extrusionOk="0">
                  <a:moveTo>
                    <a:pt x="299" y="1"/>
                  </a:moveTo>
                  <a:cubicBezTo>
                    <a:pt x="180" y="1"/>
                    <a:pt x="120" y="60"/>
                    <a:pt x="1" y="120"/>
                  </a:cubicBezTo>
                  <a:cubicBezTo>
                    <a:pt x="1" y="120"/>
                    <a:pt x="1" y="180"/>
                    <a:pt x="60" y="180"/>
                  </a:cubicBezTo>
                  <a:lnTo>
                    <a:pt x="299" y="180"/>
                  </a:lnTo>
                  <a:cubicBezTo>
                    <a:pt x="373" y="180"/>
                    <a:pt x="433" y="120"/>
                    <a:pt x="433" y="120"/>
                  </a:cubicBezTo>
                  <a:cubicBezTo>
                    <a:pt x="492" y="120"/>
                    <a:pt x="552" y="120"/>
                    <a:pt x="552" y="60"/>
                  </a:cubicBezTo>
                  <a:lnTo>
                    <a:pt x="612" y="60"/>
                  </a:lnTo>
                  <a:cubicBezTo>
                    <a:pt x="612" y="1"/>
                    <a:pt x="552" y="1"/>
                    <a:pt x="55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3724376" y="4181766"/>
              <a:ext cx="28124" cy="11151"/>
            </a:xfrm>
            <a:custGeom>
              <a:avLst/>
              <a:gdLst/>
              <a:ahLst/>
              <a:cxnLst/>
              <a:rect l="l" t="t" r="r" b="b"/>
              <a:pathLst>
                <a:path w="686" h="272" extrusionOk="0">
                  <a:moveTo>
                    <a:pt x="432" y="0"/>
                  </a:moveTo>
                  <a:cubicBezTo>
                    <a:pt x="373" y="60"/>
                    <a:pt x="373" y="60"/>
                    <a:pt x="313" y="60"/>
                  </a:cubicBezTo>
                  <a:cubicBezTo>
                    <a:pt x="179" y="60"/>
                    <a:pt x="60" y="119"/>
                    <a:pt x="0" y="179"/>
                  </a:cubicBezTo>
                  <a:lnTo>
                    <a:pt x="0" y="239"/>
                  </a:lnTo>
                  <a:cubicBezTo>
                    <a:pt x="40" y="263"/>
                    <a:pt x="80" y="272"/>
                    <a:pt x="120" y="272"/>
                  </a:cubicBezTo>
                  <a:cubicBezTo>
                    <a:pt x="201" y="272"/>
                    <a:pt x="283" y="239"/>
                    <a:pt x="373" y="239"/>
                  </a:cubicBezTo>
                  <a:cubicBezTo>
                    <a:pt x="373" y="239"/>
                    <a:pt x="432" y="179"/>
                    <a:pt x="492" y="179"/>
                  </a:cubicBezTo>
                  <a:cubicBezTo>
                    <a:pt x="551" y="179"/>
                    <a:pt x="611" y="119"/>
                    <a:pt x="611" y="119"/>
                  </a:cubicBezTo>
                  <a:lnTo>
                    <a:pt x="686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3749425" y="4204355"/>
              <a:ext cx="20786" cy="10413"/>
            </a:xfrm>
            <a:custGeom>
              <a:avLst/>
              <a:gdLst/>
              <a:ahLst/>
              <a:cxnLst/>
              <a:rect l="l" t="t" r="r" b="b"/>
              <a:pathLst>
                <a:path w="507" h="254" extrusionOk="0">
                  <a:moveTo>
                    <a:pt x="372" y="0"/>
                  </a:moveTo>
                  <a:cubicBezTo>
                    <a:pt x="313" y="60"/>
                    <a:pt x="253" y="60"/>
                    <a:pt x="253" y="60"/>
                  </a:cubicBezTo>
                  <a:cubicBezTo>
                    <a:pt x="194" y="60"/>
                    <a:pt x="75" y="135"/>
                    <a:pt x="75" y="194"/>
                  </a:cubicBezTo>
                  <a:lnTo>
                    <a:pt x="0" y="254"/>
                  </a:lnTo>
                  <a:lnTo>
                    <a:pt x="313" y="254"/>
                  </a:lnTo>
                  <a:cubicBezTo>
                    <a:pt x="313" y="194"/>
                    <a:pt x="372" y="194"/>
                    <a:pt x="372" y="194"/>
                  </a:cubicBezTo>
                  <a:cubicBezTo>
                    <a:pt x="447" y="194"/>
                    <a:pt x="447" y="135"/>
                    <a:pt x="507" y="135"/>
                  </a:cubicBezTo>
                  <a:lnTo>
                    <a:pt x="507" y="60"/>
                  </a:lnTo>
                  <a:cubicBezTo>
                    <a:pt x="447" y="0"/>
                    <a:pt x="372" y="0"/>
                    <a:pt x="37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3800713" y="4201896"/>
              <a:ext cx="20212" cy="10454"/>
            </a:xfrm>
            <a:custGeom>
              <a:avLst/>
              <a:gdLst/>
              <a:ahLst/>
              <a:cxnLst/>
              <a:rect l="l" t="t" r="r" b="b"/>
              <a:pathLst>
                <a:path w="493" h="255" extrusionOk="0">
                  <a:moveTo>
                    <a:pt x="179" y="1"/>
                  </a:moveTo>
                  <a:cubicBezTo>
                    <a:pt x="120" y="60"/>
                    <a:pt x="60" y="60"/>
                    <a:pt x="0" y="120"/>
                  </a:cubicBezTo>
                  <a:lnTo>
                    <a:pt x="0" y="195"/>
                  </a:lnTo>
                  <a:cubicBezTo>
                    <a:pt x="0" y="195"/>
                    <a:pt x="0" y="254"/>
                    <a:pt x="60" y="254"/>
                  </a:cubicBezTo>
                  <a:cubicBezTo>
                    <a:pt x="120" y="254"/>
                    <a:pt x="179" y="195"/>
                    <a:pt x="239" y="195"/>
                  </a:cubicBezTo>
                  <a:cubicBezTo>
                    <a:pt x="313" y="195"/>
                    <a:pt x="313" y="195"/>
                    <a:pt x="373" y="120"/>
                  </a:cubicBezTo>
                  <a:cubicBezTo>
                    <a:pt x="373" y="120"/>
                    <a:pt x="432" y="120"/>
                    <a:pt x="432" y="60"/>
                  </a:cubicBezTo>
                  <a:lnTo>
                    <a:pt x="492" y="60"/>
                  </a:lnTo>
                  <a:cubicBezTo>
                    <a:pt x="492" y="60"/>
                    <a:pt x="492" y="1"/>
                    <a:pt x="43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3691373" y="4212923"/>
              <a:ext cx="20212" cy="12217"/>
            </a:xfrm>
            <a:custGeom>
              <a:avLst/>
              <a:gdLst/>
              <a:ahLst/>
              <a:cxnLst/>
              <a:rect l="l" t="t" r="r" b="b"/>
              <a:pathLst>
                <a:path w="493" h="298" extrusionOk="0">
                  <a:moveTo>
                    <a:pt x="410" y="0"/>
                  </a:moveTo>
                  <a:cubicBezTo>
                    <a:pt x="388" y="0"/>
                    <a:pt x="373" y="15"/>
                    <a:pt x="373" y="45"/>
                  </a:cubicBezTo>
                  <a:lnTo>
                    <a:pt x="239" y="45"/>
                  </a:lnTo>
                  <a:cubicBezTo>
                    <a:pt x="180" y="104"/>
                    <a:pt x="60" y="104"/>
                    <a:pt x="60" y="223"/>
                  </a:cubicBezTo>
                  <a:lnTo>
                    <a:pt x="1" y="223"/>
                  </a:lnTo>
                  <a:lnTo>
                    <a:pt x="60" y="298"/>
                  </a:lnTo>
                  <a:cubicBezTo>
                    <a:pt x="180" y="298"/>
                    <a:pt x="239" y="223"/>
                    <a:pt x="299" y="223"/>
                  </a:cubicBezTo>
                  <a:cubicBezTo>
                    <a:pt x="299" y="164"/>
                    <a:pt x="373" y="164"/>
                    <a:pt x="373" y="164"/>
                  </a:cubicBezTo>
                  <a:cubicBezTo>
                    <a:pt x="433" y="164"/>
                    <a:pt x="492" y="104"/>
                    <a:pt x="492" y="104"/>
                  </a:cubicBezTo>
                  <a:lnTo>
                    <a:pt x="492" y="45"/>
                  </a:lnTo>
                  <a:cubicBezTo>
                    <a:pt x="463" y="15"/>
                    <a:pt x="433" y="0"/>
                    <a:pt x="41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3739627" y="4240391"/>
              <a:ext cx="25090" cy="12258"/>
            </a:xfrm>
            <a:custGeom>
              <a:avLst/>
              <a:gdLst/>
              <a:ahLst/>
              <a:cxnLst/>
              <a:rect l="l" t="t" r="r" b="b"/>
              <a:pathLst>
                <a:path w="612" h="299" extrusionOk="0">
                  <a:moveTo>
                    <a:pt x="239" y="0"/>
                  </a:moveTo>
                  <a:cubicBezTo>
                    <a:pt x="179" y="60"/>
                    <a:pt x="60" y="120"/>
                    <a:pt x="1" y="179"/>
                  </a:cubicBezTo>
                  <a:lnTo>
                    <a:pt x="1" y="239"/>
                  </a:lnTo>
                  <a:lnTo>
                    <a:pt x="60" y="298"/>
                  </a:lnTo>
                  <a:cubicBezTo>
                    <a:pt x="179" y="239"/>
                    <a:pt x="239" y="239"/>
                    <a:pt x="314" y="179"/>
                  </a:cubicBezTo>
                  <a:lnTo>
                    <a:pt x="492" y="120"/>
                  </a:lnTo>
                  <a:lnTo>
                    <a:pt x="611" y="120"/>
                  </a:lnTo>
                  <a:lnTo>
                    <a:pt x="611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3759798" y="4278271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0"/>
                  </a:moveTo>
                  <a:cubicBezTo>
                    <a:pt x="194" y="60"/>
                    <a:pt x="60" y="119"/>
                    <a:pt x="60" y="194"/>
                  </a:cubicBezTo>
                  <a:lnTo>
                    <a:pt x="0" y="194"/>
                  </a:lnTo>
                  <a:cubicBezTo>
                    <a:pt x="0" y="253"/>
                    <a:pt x="60" y="253"/>
                    <a:pt x="60" y="253"/>
                  </a:cubicBezTo>
                  <a:cubicBezTo>
                    <a:pt x="194" y="253"/>
                    <a:pt x="254" y="253"/>
                    <a:pt x="313" y="194"/>
                  </a:cubicBezTo>
                  <a:cubicBezTo>
                    <a:pt x="373" y="194"/>
                    <a:pt x="373" y="194"/>
                    <a:pt x="432" y="119"/>
                  </a:cubicBezTo>
                  <a:cubicBezTo>
                    <a:pt x="492" y="119"/>
                    <a:pt x="492" y="119"/>
                    <a:pt x="566" y="60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3698711" y="4270933"/>
              <a:ext cx="23246" cy="9798"/>
            </a:xfrm>
            <a:custGeom>
              <a:avLst/>
              <a:gdLst/>
              <a:ahLst/>
              <a:cxnLst/>
              <a:rect l="l" t="t" r="r" b="b"/>
              <a:pathLst>
                <a:path w="567" h="239" extrusionOk="0">
                  <a:moveTo>
                    <a:pt x="373" y="0"/>
                  </a:moveTo>
                  <a:cubicBezTo>
                    <a:pt x="313" y="0"/>
                    <a:pt x="313" y="0"/>
                    <a:pt x="254" y="60"/>
                  </a:cubicBezTo>
                  <a:cubicBezTo>
                    <a:pt x="194" y="60"/>
                    <a:pt x="60" y="119"/>
                    <a:pt x="1" y="179"/>
                  </a:cubicBezTo>
                  <a:lnTo>
                    <a:pt x="1" y="239"/>
                  </a:lnTo>
                  <a:lnTo>
                    <a:pt x="60" y="239"/>
                  </a:lnTo>
                  <a:cubicBezTo>
                    <a:pt x="120" y="239"/>
                    <a:pt x="254" y="239"/>
                    <a:pt x="313" y="179"/>
                  </a:cubicBezTo>
                  <a:cubicBezTo>
                    <a:pt x="373" y="179"/>
                    <a:pt x="373" y="179"/>
                    <a:pt x="433" y="119"/>
                  </a:cubicBezTo>
                  <a:cubicBezTo>
                    <a:pt x="433" y="119"/>
                    <a:pt x="492" y="119"/>
                    <a:pt x="567" y="60"/>
                  </a:cubicBezTo>
                  <a:cubicBezTo>
                    <a:pt x="567" y="0"/>
                    <a:pt x="567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3688339" y="4242851"/>
              <a:ext cx="18367" cy="9798"/>
            </a:xfrm>
            <a:custGeom>
              <a:avLst/>
              <a:gdLst/>
              <a:ahLst/>
              <a:cxnLst/>
              <a:rect l="l" t="t" r="r" b="b"/>
              <a:pathLst>
                <a:path w="448" h="239" extrusionOk="0">
                  <a:moveTo>
                    <a:pt x="254" y="0"/>
                  </a:moveTo>
                  <a:lnTo>
                    <a:pt x="194" y="60"/>
                  </a:lnTo>
                  <a:cubicBezTo>
                    <a:pt x="134" y="60"/>
                    <a:pt x="75" y="119"/>
                    <a:pt x="0" y="119"/>
                  </a:cubicBezTo>
                  <a:lnTo>
                    <a:pt x="0" y="179"/>
                  </a:lnTo>
                  <a:cubicBezTo>
                    <a:pt x="0" y="179"/>
                    <a:pt x="0" y="238"/>
                    <a:pt x="75" y="238"/>
                  </a:cubicBezTo>
                  <a:cubicBezTo>
                    <a:pt x="134" y="238"/>
                    <a:pt x="194" y="238"/>
                    <a:pt x="254" y="179"/>
                  </a:cubicBezTo>
                  <a:lnTo>
                    <a:pt x="313" y="179"/>
                  </a:lnTo>
                  <a:cubicBezTo>
                    <a:pt x="373" y="179"/>
                    <a:pt x="373" y="119"/>
                    <a:pt x="447" y="119"/>
                  </a:cubicBezTo>
                  <a:lnTo>
                    <a:pt x="447" y="60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0" name="Google Shape;560;p2"/>
          <p:cNvSpPr txBox="1">
            <a:spLocks noGrp="1"/>
          </p:cNvSpPr>
          <p:nvPr>
            <p:ph type="subTitle" idx="1"/>
          </p:nvPr>
        </p:nvSpPr>
        <p:spPr>
          <a:xfrm>
            <a:off x="5041900" y="4199045"/>
            <a:ext cx="2133600" cy="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/>
              <a:buNone/>
              <a:defRPr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61" name="Google Shape;561;p2"/>
          <p:cNvSpPr txBox="1">
            <a:spLocks noGrp="1"/>
          </p:cNvSpPr>
          <p:nvPr>
            <p:ph type="ctrTitle"/>
          </p:nvPr>
        </p:nvSpPr>
        <p:spPr>
          <a:xfrm>
            <a:off x="2485700" y="1722267"/>
            <a:ext cx="7246000" cy="22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2047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1144045" y="3633713"/>
            <a:ext cx="910936" cy="2739753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10478545" y="1004813"/>
            <a:ext cx="910936" cy="2739753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3332400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8546925" y="1003497"/>
            <a:ext cx="2879339" cy="5397692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9334591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6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5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5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5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5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5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5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5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5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5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5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5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5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5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5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5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5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5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5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5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5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5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5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5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5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5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5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5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5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5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5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5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5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5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5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5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5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5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5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5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5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5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5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5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5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5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5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5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5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5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5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5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5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5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5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5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5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5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5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5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5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5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5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5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5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5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5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5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5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4" name="Google Shape;884;p5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5" name="Google Shape;885;p5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6" name="Google Shape;886;p5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7" name="Google Shape;887;p5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8" name="Google Shape;888;p5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5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5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5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5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5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5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5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5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5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5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5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5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5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5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5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5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5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5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3" name="Google Shape;913;p5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4" name="Google Shape;914;p5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5" name="Google Shape;915;p5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6" name="Google Shape;916;p5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5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5" name="Google Shape;925;p5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6" name="Google Shape;926;p5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5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5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5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5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5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5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5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5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5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5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7" name="Google Shape;937;p5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5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5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5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5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5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5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5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5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6" name="Google Shape;946;p5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5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5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5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5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5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5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5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4" name="Google Shape;954;p5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5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5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5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5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5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5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5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5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5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5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5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5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5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5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5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5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5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5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5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5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5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5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5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5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5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5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5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5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5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5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5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5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5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5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5"/>
          <p:cNvSpPr txBox="1">
            <a:spLocks noGrp="1"/>
          </p:cNvSpPr>
          <p:nvPr>
            <p:ph type="title"/>
          </p:nvPr>
        </p:nvSpPr>
        <p:spPr>
          <a:xfrm>
            <a:off x="1617929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91" name="Google Shape;991;p5"/>
          <p:cNvGrpSpPr/>
          <p:nvPr/>
        </p:nvGrpSpPr>
        <p:grpSpPr>
          <a:xfrm>
            <a:off x="10907296" y="1819992"/>
            <a:ext cx="467187" cy="1960637"/>
            <a:chOff x="8180472" y="1441194"/>
            <a:chExt cx="350390" cy="1470478"/>
          </a:xfrm>
        </p:grpSpPr>
        <p:sp>
          <p:nvSpPr>
            <p:cNvPr id="992" name="Google Shape;992;p5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5"/>
          <p:cNvSpPr txBox="1">
            <a:spLocks noGrp="1"/>
          </p:cNvSpPr>
          <p:nvPr>
            <p:ph type="body" idx="1"/>
          </p:nvPr>
        </p:nvSpPr>
        <p:spPr>
          <a:xfrm>
            <a:off x="13300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0" name="Google Shape;1000;p5"/>
          <p:cNvSpPr txBox="1">
            <a:spLocks noGrp="1"/>
          </p:cNvSpPr>
          <p:nvPr>
            <p:ph type="body" idx="2"/>
          </p:nvPr>
        </p:nvSpPr>
        <p:spPr>
          <a:xfrm>
            <a:off x="63084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354378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2" name="Google Shape;1262;p8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3" name="Google Shape;1263;p8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4" name="Google Shape;1264;p8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5" name="Google Shape;1265;p8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6" name="Google Shape;1266;p8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7" name="Google Shape;1267;p8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8" name="Google Shape;1268;p8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9" name="Google Shape;1269;p8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0" name="Google Shape;1270;p8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1" name="Google Shape;1271;p8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2" name="Google Shape;1272;p8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3" name="Google Shape;1273;p8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4" name="Google Shape;1274;p8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5" name="Google Shape;1275;p8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6" name="Google Shape;1276;p8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7" name="Google Shape;1277;p8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8" name="Google Shape;1278;p8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9" name="Google Shape;1279;p8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0" name="Google Shape;1280;p8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1" name="Google Shape;1281;p8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2" name="Google Shape;1282;p8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3" name="Google Shape;1283;p8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8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8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6" name="Google Shape;1286;p8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7" name="Google Shape;1287;p8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8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9" name="Google Shape;1289;p8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8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1" name="Google Shape;1291;p8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2" name="Google Shape;1292;p8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3" name="Google Shape;1293;p8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4" name="Google Shape;1294;p8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5" name="Google Shape;1295;p8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6" name="Google Shape;1296;p8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7" name="Google Shape;1297;p8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8" name="Google Shape;1298;p8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9" name="Google Shape;1299;p8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8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8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8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8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4" name="Google Shape;1304;p8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5" name="Google Shape;1305;p8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6" name="Google Shape;1306;p8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7" name="Google Shape;1307;p8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8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8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8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8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8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8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885567" y="949567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1181671" y="1019373"/>
            <a:ext cx="2790079" cy="2842433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385147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0" name="Google Shape;1380;p9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9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9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9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9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5" name="Google Shape;1385;p9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9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9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9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9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9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9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9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3" name="Google Shape;1393;p9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4" name="Google Shape;1394;p9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9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9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9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9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9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9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9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9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9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9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9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9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9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9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9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9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9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9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9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9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9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9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9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9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9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9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9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9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9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9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9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9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9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9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9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9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9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9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9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9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9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9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9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9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9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9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9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9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9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9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9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7" name="Google Shape;1447;p9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8" name="Google Shape;1448;p9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9" name="Google Shape;1449;p9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0" name="Google Shape;1450;p9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1" name="Google Shape;1451;p9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9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9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9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9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6" name="Google Shape;1456;p9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7" name="Google Shape;1457;p9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8" name="Google Shape;1458;p9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9" name="Google Shape;1459;p9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0" name="Google Shape;1460;p9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1" name="Google Shape;1461;p9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2" name="Google Shape;1462;p9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3" name="Google Shape;1463;p9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9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9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6" name="Google Shape;1466;p9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7" name="Google Shape;1467;p9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8" name="Google Shape;1468;p9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9" name="Google Shape;1469;p9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0" name="Google Shape;1470;p9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1" name="Google Shape;1471;p9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2" name="Google Shape;1472;p9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3" name="Google Shape;1473;p9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9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9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6" name="Google Shape;1476;p9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7" name="Google Shape;1477;p9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9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9" name="Google Shape;1479;p9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0" name="Google Shape;1480;p9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1" name="Google Shape;1481;p9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9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9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9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5" name="Google Shape;1485;p9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6" name="Google Shape;1486;p9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7" name="Google Shape;1487;p9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8" name="Google Shape;1488;p9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9" name="Google Shape;1489;p9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9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9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9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9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9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9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9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9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9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9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9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9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9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9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9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9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9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9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9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9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9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9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9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9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9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9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9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9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9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9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9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9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9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9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9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9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9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9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9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9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9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9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9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9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9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9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9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9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9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9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9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9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9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9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9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9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6" name="Google Shape;1546;p9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7" name="Google Shape;1547;p9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9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9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9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9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9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9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4" name="Google Shape;1554;p9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778826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1" name="Google Shape;1591;p10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2" name="Google Shape;1592;p10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3" name="Google Shape;1593;p10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4" name="Google Shape;1594;p10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5" name="Google Shape;1595;p10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6" name="Google Shape;1596;p10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7" name="Google Shape;1597;p10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8" name="Google Shape;1598;p10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9" name="Google Shape;1599;p10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0" name="Google Shape;1600;p10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1" name="Google Shape;1601;p10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3" name="Google Shape;1603;p10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4" name="Google Shape;1604;p10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5" name="Google Shape;1605;p10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6" name="Google Shape;1606;p10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7" name="Google Shape;1607;p10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8" name="Google Shape;1608;p10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9" name="Google Shape;1609;p10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0" name="Google Shape;1610;p10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0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2" name="Google Shape;1612;p10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10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4" name="Google Shape;1614;p10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5" name="Google Shape;1615;p10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6" name="Google Shape;1616;p10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7" name="Google Shape;1617;p10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8" name="Google Shape;1618;p10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9" name="Google Shape;1619;p10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0" name="Google Shape;1620;p10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1" name="Google Shape;1621;p10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2" name="Google Shape;1622;p10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3" name="Google Shape;1623;p10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4" name="Google Shape;1624;p10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5" name="Google Shape;1625;p10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6" name="Google Shape;1626;p10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7" name="Google Shape;1627;p10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8" name="Google Shape;1628;p10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9" name="Google Shape;1629;p10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0" name="Google Shape;1630;p10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1" name="Google Shape;1631;p10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2" name="Google Shape;1632;p10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3" name="Google Shape;1633;p10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4" name="Google Shape;1634;p10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5" name="Google Shape;1635;p10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6" name="Google Shape;1636;p10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7" name="Google Shape;1637;p10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8" name="Google Shape;1638;p10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9" name="Google Shape;1639;p10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0" name="Google Shape;1640;p10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1" name="Google Shape;1641;p10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2" name="Google Shape;1642;p10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3" name="Google Shape;1643;p10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4" name="Google Shape;1644;p10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5" name="Google Shape;1645;p10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6" name="Google Shape;1646;p10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7" name="Google Shape;1647;p10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8" name="Google Shape;1648;p10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9" name="Google Shape;1649;p10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0" name="Google Shape;1650;p10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1" name="Google Shape;1651;p10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2" name="Google Shape;1652;p10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3" name="Google Shape;1653;p10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4" name="Google Shape;1654;p10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5" name="Google Shape;1655;p10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6" name="Google Shape;1656;p10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7" name="Google Shape;1657;p10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8" name="Google Shape;1658;p10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10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10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1" name="Google Shape;1661;p10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2" name="Google Shape;1662;p10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3" name="Google Shape;1663;p10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4" name="Google Shape;1664;p10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5" name="Google Shape;1665;p10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6" name="Google Shape;1666;p10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7" name="Google Shape;1667;p10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10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10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10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1" name="Google Shape;1671;p10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2" name="Google Shape;1672;p10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3" name="Google Shape;1673;p10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4" name="Google Shape;1674;p10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5" name="Google Shape;1675;p10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6" name="Google Shape;1676;p10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10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8" name="Google Shape;1678;p10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9" name="Google Shape;1679;p10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0" name="Google Shape;1680;p10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1" name="Google Shape;1681;p10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2" name="Google Shape;1682;p10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3" name="Google Shape;1683;p10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4" name="Google Shape;1684;p10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10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10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10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10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10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10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10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10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10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10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10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10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10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10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10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10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10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10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10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10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10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10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10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10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10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10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10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10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10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10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10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10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10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10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10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10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10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2" name="Google Shape;1722;p10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3" name="Google Shape;1723;p10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10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10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10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7" name="Google Shape;1727;p10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8" name="Google Shape;1728;p10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9" name="Google Shape;1729;p10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0" name="Google Shape;1730;p10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1" name="Google Shape;1731;p10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2" name="Google Shape;1732;p10"/>
          <p:cNvSpPr/>
          <p:nvPr/>
        </p:nvSpPr>
        <p:spPr>
          <a:xfrm>
            <a:off x="660101" y="285751"/>
            <a:ext cx="11085362" cy="6257342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3" name="Google Shape;1733;p10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4" name="Google Shape;1734;p10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5" name="Google Shape;1735;p10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6" name="Google Shape;1736;p10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7" name="Google Shape;1737;p10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8" name="Google Shape;1738;p10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9" name="Google Shape;1739;p10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0" name="Google Shape;1740;p10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10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2" name="Google Shape;1742;p10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3" name="Google Shape;1743;p10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4" name="Google Shape;1744;p10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5" name="Google Shape;1745;p10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6" name="Google Shape;1746;p10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7" name="Google Shape;1747;p10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8" name="Google Shape;1748;p10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9" name="Google Shape;1749;p10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0" name="Google Shape;1750;p10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1" name="Google Shape;1751;p10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2" name="Google Shape;1752;p10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3" name="Google Shape;1753;p10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4" name="Google Shape;1754;p10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5" name="Google Shape;1755;p10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6" name="Google Shape;1756;p10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7" name="Google Shape;1757;p10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8" name="Google Shape;1758;p10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9" name="Google Shape;1759;p10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0" name="Google Shape;1760;p10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1" name="Google Shape;1761;p10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2" name="Google Shape;1762;p10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3" name="Google Shape;1763;p10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4" name="Google Shape;1764;p10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5" name="Google Shape;1765;p10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6" name="Google Shape;1766;p10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10907296" y="2835992"/>
            <a:ext cx="467187" cy="1960637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6121779" y="1440389"/>
            <a:ext cx="4506000" cy="10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6222179" y="2707376"/>
            <a:ext cx="43052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6222179" y="5274685"/>
            <a:ext cx="43052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93006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0" name="Google Shape;1780;p11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1" name="Google Shape;1781;p11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2" name="Google Shape;1782;p11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3" name="Google Shape;1783;p11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4" name="Google Shape;1784;p11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5" name="Google Shape;1785;p11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6" name="Google Shape;1786;p11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7" name="Google Shape;1787;p11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8" name="Google Shape;1788;p11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9" name="Google Shape;1789;p11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0" name="Google Shape;1790;p11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1" name="Google Shape;1791;p11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2" name="Google Shape;1792;p11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3" name="Google Shape;1793;p11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4" name="Google Shape;1794;p11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5" name="Google Shape;1795;p11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6" name="Google Shape;1796;p11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7" name="Google Shape;1797;p11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8" name="Google Shape;1798;p11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9" name="Google Shape;1799;p11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0" name="Google Shape;1800;p11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1" name="Google Shape;1801;p11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2" name="Google Shape;1802;p11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3" name="Google Shape;1803;p11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4" name="Google Shape;1804;p11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5" name="Google Shape;1805;p11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6" name="Google Shape;1806;p11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7" name="Google Shape;1807;p11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8" name="Google Shape;1808;p11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9" name="Google Shape;1809;p11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0" name="Google Shape;1810;p11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1" name="Google Shape;1811;p11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2" name="Google Shape;1812;p11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3" name="Google Shape;1813;p11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4" name="Google Shape;1814;p11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5" name="Google Shape;1815;p11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6" name="Google Shape;1816;p11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11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11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6" name="Google Shape;1836;p11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7" name="Google Shape;1837;p11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8" name="Google Shape;1838;p11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11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11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11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2" name="Google Shape;1842;p11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3" name="Google Shape;1843;p11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4" name="Google Shape;1844;p11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5" name="Google Shape;1845;p11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6" name="Google Shape;1846;p11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7" name="Google Shape;1847;p11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8" name="Google Shape;1848;p11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9" name="Google Shape;1849;p11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0" name="Google Shape;1850;p11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1156271" y="3564857"/>
            <a:ext cx="2790079" cy="2842433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8636571" y="962357"/>
            <a:ext cx="2790079" cy="2842433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471320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0" name="Google Shape;4060;p2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1" name="Google Shape;4061;p27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2" name="Google Shape;4062;p27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3" name="Google Shape;4063;p27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4" name="Google Shape;4064;p27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5" name="Google Shape;4065;p27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6" name="Google Shape;4066;p27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7" name="Google Shape;4067;p27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8" name="Google Shape;4068;p27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9" name="Google Shape;4069;p27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0" name="Google Shape;4070;p27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1" name="Google Shape;4071;p27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2" name="Google Shape;4072;p27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3" name="Google Shape;4073;p27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4" name="Google Shape;4074;p27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5" name="Google Shape;4075;p27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6" name="Google Shape;4076;p27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7" name="Google Shape;4077;p27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8" name="Google Shape;4078;p27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9" name="Google Shape;4079;p27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0" name="Google Shape;4080;p27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1" name="Google Shape;4081;p27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2" name="Google Shape;4082;p27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3" name="Google Shape;4083;p27"/>
          <p:cNvSpPr/>
          <p:nvPr/>
        </p:nvSpPr>
        <p:spPr>
          <a:xfrm>
            <a:off x="660100" y="276225"/>
            <a:ext cx="11121297" cy="6266867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4" name="Google Shape;4084;p27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5" name="Google Shape;4085;p27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6" name="Google Shape;4086;p27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7" name="Google Shape;4087;p27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8" name="Google Shape;4088;p27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9" name="Google Shape;4089;p27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0" name="Google Shape;4090;p27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1" name="Google Shape;4091;p27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2" name="Google Shape;4092;p27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3" name="Google Shape;4093;p27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4" name="Google Shape;4094;p27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5" name="Google Shape;4095;p27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6" name="Google Shape;4096;p27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7" name="Google Shape;4097;p27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8" name="Google Shape;4098;p27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9" name="Google Shape;4099;p27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0" name="Google Shape;4100;p27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1" name="Google Shape;4101;p27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2" name="Google Shape;4102;p27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3" name="Google Shape;4103;p27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4" name="Google Shape;4104;p27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5" name="Google Shape;4105;p27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6" name="Google Shape;4106;p27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7" name="Google Shape;4107;p27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8" name="Google Shape;4108;p27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9" name="Google Shape;4109;p27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0" name="Google Shape;4110;p27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1" name="Google Shape;4111;p27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2" name="Google Shape;4112;p27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3" name="Google Shape;4113;p27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4" name="Google Shape;4114;p27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5" name="Google Shape;4115;p27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6" name="Google Shape;4116;p27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7" name="Google Shape;4117;p27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6953400" y="1626500"/>
            <a:ext cx="42912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8793329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454800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8726951" y="5284478"/>
            <a:ext cx="2735941" cy="1202260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1000251" y="935045"/>
            <a:ext cx="2735941" cy="1202260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1500032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1142825" y="954963"/>
            <a:ext cx="2879339" cy="5397692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9047812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32039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7" r:id="rId12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slide" Target="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slide" Target="slide5.xml"/><Relationship Id="rId5" Type="http://schemas.openxmlformats.org/officeDocument/2006/relationships/slide" Target="slide10.xml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slide" Target="slide5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3740" y="4902200"/>
            <a:ext cx="5053522" cy="1106663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30" name="Google Shape;14030;p87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23323"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Saturn is composed of hydrogen and helium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Jupiter is the biggest planet of them all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Despite being red, Mars is a cold place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Mercury is the closest planet to the Sun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Venus is the second planet from the Sun</a:t>
            </a:r>
            <a:endParaRPr dirty="0">
              <a:solidFill>
                <a:schemeClr val="lt1"/>
              </a:solidFill>
            </a:endParaRPr>
          </a:p>
          <a:p>
            <a:pPr marL="0" indent="0">
              <a:spcBef>
                <a:spcPts val="1333"/>
              </a:spcBef>
              <a:spcAft>
                <a:spcPts val="2133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Priorities</a:t>
            </a:r>
            <a:endParaRPr/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3655562" y="3363933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13" name="Google Shape;14113;p87">
            <a:hlinkClick r:id="rId4" action="ppaction://hlinksldjump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Sep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Oct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Nov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83492E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Dec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Jan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Feb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83492E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Mar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Apr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May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83492E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Jun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Jul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Aug</a:t>
            </a: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83492E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" action="ppaction://noaction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26" name="Google Shape;14126;p87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27" name="Google Shape;14127;p87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29" name="Google Shape;14129;p87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30" name="Google Shape;14130;p87">
            <a:hlinkClick r:id="rId5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32" name="Google Shape;14132;p87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33" name="Google Shape;14133;p87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37" name="Google Shape;14137;p87">
            <a:hlinkClick r:id="rId4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7051979" y="3644477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8891319" y="3576620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58" name="Picture 357">
            <a:extLst>
              <a:ext uri="{FF2B5EF4-FFF2-40B4-BE49-F238E27FC236}">
                <a16:creationId xmlns:a16="http://schemas.microsoft.com/office/drawing/2014/main" id="{37F829B8-9CE6-4FDA-A35F-9AA0D13354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85" y="1246669"/>
            <a:ext cx="10089754" cy="27129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4" name="Google Shape;5554;p35"/>
          <p:cNvSpPr/>
          <p:nvPr/>
        </p:nvSpPr>
        <p:spPr>
          <a:xfrm>
            <a:off x="4244949" y="1763927"/>
            <a:ext cx="3866550" cy="674332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55" name="Google Shape;5555;p35"/>
          <p:cNvSpPr txBox="1">
            <a:spLocks noGrp="1"/>
          </p:cNvSpPr>
          <p:nvPr>
            <p:ph type="ctrTitle"/>
          </p:nvPr>
        </p:nvSpPr>
        <p:spPr>
          <a:xfrm>
            <a:off x="3977028" y="1023000"/>
            <a:ext cx="4233616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4000" dirty="0" err="1">
                <a:solidFill>
                  <a:schemeClr val="lt1"/>
                </a:solidFill>
              </a:rPr>
              <a:t>Toán</a:t>
            </a:r>
            <a:endParaRPr sz="4000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" action="ppaction://noaction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4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5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4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90BA9C-A458-404E-89A1-A947658499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3172" y="2714192"/>
            <a:ext cx="8157155" cy="120101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" action="ppaction://noaction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4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5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4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F169B3F1-2507-40B5-91C9-BEF8D6F6CC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9780" y="2131314"/>
            <a:ext cx="7584081" cy="256663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63A14D0-4C36-4709-80F4-DFAE2B1993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4470" y="970025"/>
            <a:ext cx="3005588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0806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679;p59">
            <a:extLst>
              <a:ext uri="{FF2B5EF4-FFF2-40B4-BE49-F238E27FC236}">
                <a16:creationId xmlns:a16="http://schemas.microsoft.com/office/drawing/2014/main" id="{609FC5A0-5E96-4D42-9547-A6D67A2162F1}"/>
              </a:ext>
            </a:extLst>
          </p:cNvPr>
          <p:cNvSpPr/>
          <p:nvPr/>
        </p:nvSpPr>
        <p:spPr>
          <a:xfrm>
            <a:off x="2518800" y="325852"/>
            <a:ext cx="7306800" cy="8012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Quan </a:t>
            </a:r>
            <a:r>
              <a:rPr lang="en-US" sz="3733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sát</a:t>
            </a:r>
            <a:r>
              <a:rPr lang="en-US" sz="3733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tranh</a:t>
            </a:r>
            <a:r>
              <a:rPr lang="en-US" sz="3733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và</a:t>
            </a:r>
            <a:r>
              <a:rPr lang="en-US" sz="3733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trả</a:t>
            </a:r>
            <a:r>
              <a:rPr lang="en-US" sz="3733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lời</a:t>
            </a:r>
            <a:r>
              <a:rPr lang="en-US" sz="3733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câu</a:t>
            </a:r>
            <a:r>
              <a:rPr lang="en-US" sz="3733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hỏi</a:t>
            </a:r>
            <a:endParaRPr lang="en-US" sz="3733" kern="0" dirty="0">
              <a:solidFill>
                <a:srgbClr val="FFFF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124EDCF-D568-4EC6-B026-74CBB3DAB575}"/>
              </a:ext>
            </a:extLst>
          </p:cNvPr>
          <p:cNvGrpSpPr/>
          <p:nvPr/>
        </p:nvGrpSpPr>
        <p:grpSpPr>
          <a:xfrm>
            <a:off x="1381124" y="1488163"/>
            <a:ext cx="9710633" cy="4150637"/>
            <a:chOff x="1381124" y="1488163"/>
            <a:chExt cx="9710633" cy="41506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22E9F2F-E30D-488F-9AEC-7207E24ED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1124" y="1488163"/>
              <a:ext cx="9710633" cy="41506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880F4B6-30DD-4CAB-BD27-7203DB9C0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0637" y="3286125"/>
              <a:ext cx="2676525" cy="1162050"/>
            </a:xfrm>
            <a:prstGeom prst="rect">
              <a:avLst/>
            </a:prstGeom>
          </p:spPr>
        </p:pic>
      </p:grp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B823A5B-B3A9-4C21-9F0C-0E0D734DE613}"/>
              </a:ext>
            </a:extLst>
          </p:cNvPr>
          <p:cNvSpPr/>
          <p:nvPr/>
        </p:nvSpPr>
        <p:spPr>
          <a:xfrm>
            <a:off x="5000625" y="3343275"/>
            <a:ext cx="2438400" cy="885825"/>
          </a:xfrm>
          <a:prstGeom prst="wedgeRoundRectCallout">
            <a:avLst>
              <a:gd name="adj1" fmla="val -29849"/>
              <a:gd name="adj2" fmla="val 71591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 x 5 = 40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40 : 8 = 5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8" name="Google Shape;6048;p38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49" name="Google Shape;6049;p38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0" name="Google Shape;6050;p38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1" name="Google Shape;6051;p38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2" name="Google Shape;6052;p38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3" name="Google Shape;6053;p38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4" name="Google Shape;6054;p38">
            <a:hlinkClick r:id="rId6" action="ppaction://hlinksldjump"/>
          </p:cNvPr>
          <p:cNvSpPr/>
          <p:nvPr/>
        </p:nvSpPr>
        <p:spPr>
          <a:xfrm>
            <a:off x="1140836" y="5145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055" name="Google Shape;6055;p38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grpSp>
          <p:nvGrpSpPr>
            <p:cNvPr id="6056" name="Google Shape;6056;p38"/>
            <p:cNvGrpSpPr/>
            <p:nvPr/>
          </p:nvGrpSpPr>
          <p:grpSpPr>
            <a:xfrm>
              <a:off x="790775" y="119354"/>
              <a:ext cx="551700" cy="745438"/>
              <a:chOff x="790775" y="119354"/>
              <a:chExt cx="551700" cy="745438"/>
            </a:xfrm>
          </p:grpSpPr>
          <p:sp>
            <p:nvSpPr>
              <p:cNvPr id="6057" name="Google Shape;6057;p3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8" name="Google Shape;6058;p3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9" name="Google Shape;6059;p38"/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grpSp>
            <p:nvGrpSpPr>
              <p:cNvPr id="6060" name="Google Shape;6060;p38"/>
              <p:cNvGrpSpPr/>
              <p:nvPr/>
            </p:nvGrpSpPr>
            <p:grpSpPr>
              <a:xfrm>
                <a:off x="844850" y="596800"/>
                <a:ext cx="456034" cy="267991"/>
                <a:chOff x="-1126825" y="596800"/>
                <a:chExt cx="456034" cy="267991"/>
              </a:xfrm>
            </p:grpSpPr>
            <p:sp>
              <p:nvSpPr>
                <p:cNvPr id="6061" name="Google Shape;6061;p38"/>
                <p:cNvSpPr/>
                <p:nvPr/>
              </p:nvSpPr>
              <p:spPr>
                <a:xfrm>
                  <a:off x="-1126825" y="596800"/>
                  <a:ext cx="456034" cy="267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20" h="10580" extrusionOk="0">
                      <a:moveTo>
                        <a:pt x="13662" y="1"/>
                      </a:moveTo>
                      <a:lnTo>
                        <a:pt x="13662" y="1"/>
                      </a:lnTo>
                      <a:cubicBezTo>
                        <a:pt x="12786" y="845"/>
                        <a:pt x="9560" y="1166"/>
                        <a:pt x="6476" y="1166"/>
                      </a:cubicBezTo>
                      <a:cubicBezTo>
                        <a:pt x="3630" y="1166"/>
                        <a:pt x="905" y="893"/>
                        <a:pt x="254" y="507"/>
                      </a:cubicBezTo>
                      <a:cubicBezTo>
                        <a:pt x="195" y="433"/>
                        <a:pt x="61" y="373"/>
                        <a:pt x="1" y="314"/>
                      </a:cubicBezTo>
                      <a:lnTo>
                        <a:pt x="1" y="314"/>
                      </a:lnTo>
                      <a:lnTo>
                        <a:pt x="746" y="1058"/>
                      </a:lnTo>
                      <a:cubicBezTo>
                        <a:pt x="61" y="4976"/>
                        <a:pt x="3100" y="10250"/>
                        <a:pt x="6020" y="10563"/>
                      </a:cubicBezTo>
                      <a:cubicBezTo>
                        <a:pt x="6137" y="10574"/>
                        <a:pt x="6254" y="10580"/>
                        <a:pt x="6371" y="10580"/>
                      </a:cubicBezTo>
                      <a:cubicBezTo>
                        <a:pt x="10757" y="10580"/>
                        <a:pt x="14620" y="2845"/>
                        <a:pt x="1366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062" name="Google Shape;6062;p38"/>
                <p:cNvSpPr/>
                <p:nvPr/>
              </p:nvSpPr>
              <p:spPr>
                <a:xfrm>
                  <a:off x="-1014138" y="741047"/>
                  <a:ext cx="19091" cy="37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17" extrusionOk="0">
                      <a:moveTo>
                        <a:pt x="341" y="0"/>
                      </a:moveTo>
                      <a:cubicBezTo>
                        <a:pt x="301" y="0"/>
                        <a:pt x="264" y="15"/>
                        <a:pt x="239" y="40"/>
                      </a:cubicBezTo>
                      <a:cubicBezTo>
                        <a:pt x="180" y="159"/>
                        <a:pt x="120" y="218"/>
                        <a:pt x="120" y="278"/>
                      </a:cubicBezTo>
                      <a:cubicBezTo>
                        <a:pt x="61" y="412"/>
                        <a:pt x="61" y="472"/>
                        <a:pt x="1" y="591"/>
                      </a:cubicBezTo>
                      <a:cubicBezTo>
                        <a:pt x="1" y="784"/>
                        <a:pt x="61" y="963"/>
                        <a:pt x="180" y="1157"/>
                      </a:cubicBezTo>
                      <a:lnTo>
                        <a:pt x="239" y="1217"/>
                      </a:lnTo>
                      <a:cubicBezTo>
                        <a:pt x="299" y="1217"/>
                        <a:pt x="433" y="1217"/>
                        <a:pt x="493" y="1157"/>
                      </a:cubicBezTo>
                      <a:cubicBezTo>
                        <a:pt x="552" y="963"/>
                        <a:pt x="612" y="784"/>
                        <a:pt x="612" y="650"/>
                      </a:cubicBezTo>
                      <a:lnTo>
                        <a:pt x="612" y="412"/>
                      </a:lnTo>
                      <a:cubicBezTo>
                        <a:pt x="612" y="278"/>
                        <a:pt x="612" y="218"/>
                        <a:pt x="552" y="99"/>
                      </a:cubicBezTo>
                      <a:lnTo>
                        <a:pt x="493" y="99"/>
                      </a:lnTo>
                      <a:cubicBezTo>
                        <a:pt x="458" y="29"/>
                        <a:pt x="397" y="0"/>
                        <a:pt x="341" y="0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063" name="Google Shape;6063;p38"/>
                <p:cNvSpPr/>
                <p:nvPr/>
              </p:nvSpPr>
              <p:spPr>
                <a:xfrm>
                  <a:off x="-960202" y="696438"/>
                  <a:ext cx="17688" cy="37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202" extrusionOk="0">
                      <a:moveTo>
                        <a:pt x="276" y="0"/>
                      </a:moveTo>
                      <a:cubicBezTo>
                        <a:pt x="224" y="0"/>
                        <a:pt x="169" y="29"/>
                        <a:pt x="134" y="99"/>
                      </a:cubicBezTo>
                      <a:cubicBezTo>
                        <a:pt x="60" y="159"/>
                        <a:pt x="60" y="293"/>
                        <a:pt x="0" y="352"/>
                      </a:cubicBezTo>
                      <a:lnTo>
                        <a:pt x="0" y="591"/>
                      </a:lnTo>
                      <a:cubicBezTo>
                        <a:pt x="0" y="784"/>
                        <a:pt x="0" y="963"/>
                        <a:pt x="134" y="1157"/>
                      </a:cubicBezTo>
                      <a:lnTo>
                        <a:pt x="194" y="1157"/>
                      </a:lnTo>
                      <a:cubicBezTo>
                        <a:pt x="224" y="1187"/>
                        <a:pt x="268" y="1201"/>
                        <a:pt x="313" y="1201"/>
                      </a:cubicBezTo>
                      <a:cubicBezTo>
                        <a:pt x="358" y="1201"/>
                        <a:pt x="402" y="1187"/>
                        <a:pt x="432" y="1157"/>
                      </a:cubicBezTo>
                      <a:cubicBezTo>
                        <a:pt x="566" y="963"/>
                        <a:pt x="566" y="784"/>
                        <a:pt x="566" y="591"/>
                      </a:cubicBezTo>
                      <a:lnTo>
                        <a:pt x="566" y="352"/>
                      </a:lnTo>
                      <a:cubicBezTo>
                        <a:pt x="507" y="218"/>
                        <a:pt x="507" y="159"/>
                        <a:pt x="432" y="99"/>
                      </a:cubicBezTo>
                      <a:lnTo>
                        <a:pt x="373" y="39"/>
                      </a:lnTo>
                      <a:cubicBezTo>
                        <a:pt x="348" y="15"/>
                        <a:pt x="313" y="0"/>
                        <a:pt x="276" y="0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064" name="Google Shape;6064;p38"/>
                <p:cNvSpPr/>
                <p:nvPr/>
              </p:nvSpPr>
              <p:spPr>
                <a:xfrm>
                  <a:off x="-963945" y="802844"/>
                  <a:ext cx="19559" cy="3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024" extrusionOk="0">
                      <a:moveTo>
                        <a:pt x="335" y="1"/>
                      </a:moveTo>
                      <a:cubicBezTo>
                        <a:pt x="288" y="1"/>
                        <a:pt x="235" y="15"/>
                        <a:pt x="180" y="40"/>
                      </a:cubicBezTo>
                      <a:cubicBezTo>
                        <a:pt x="120" y="100"/>
                        <a:pt x="120" y="159"/>
                        <a:pt x="60" y="293"/>
                      </a:cubicBezTo>
                      <a:cubicBezTo>
                        <a:pt x="1" y="353"/>
                        <a:pt x="1" y="412"/>
                        <a:pt x="1" y="472"/>
                      </a:cubicBezTo>
                      <a:cubicBezTo>
                        <a:pt x="1" y="666"/>
                        <a:pt x="60" y="844"/>
                        <a:pt x="180" y="979"/>
                      </a:cubicBezTo>
                      <a:cubicBezTo>
                        <a:pt x="217" y="1008"/>
                        <a:pt x="265" y="1023"/>
                        <a:pt x="312" y="1023"/>
                      </a:cubicBezTo>
                      <a:cubicBezTo>
                        <a:pt x="358" y="1023"/>
                        <a:pt x="403" y="1008"/>
                        <a:pt x="433" y="979"/>
                      </a:cubicBezTo>
                      <a:cubicBezTo>
                        <a:pt x="552" y="785"/>
                        <a:pt x="627" y="666"/>
                        <a:pt x="627" y="532"/>
                      </a:cubicBezTo>
                      <a:cubicBezTo>
                        <a:pt x="627" y="472"/>
                        <a:pt x="627" y="412"/>
                        <a:pt x="552" y="353"/>
                      </a:cubicBezTo>
                      <a:cubicBezTo>
                        <a:pt x="552" y="293"/>
                        <a:pt x="552" y="159"/>
                        <a:pt x="493" y="100"/>
                      </a:cubicBezTo>
                      <a:cubicBezTo>
                        <a:pt x="458" y="30"/>
                        <a:pt x="402" y="1"/>
                        <a:pt x="335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065" name="Google Shape;6065;p38"/>
                <p:cNvSpPr/>
                <p:nvPr/>
              </p:nvSpPr>
              <p:spPr>
                <a:xfrm>
                  <a:off x="-911881" y="749688"/>
                  <a:ext cx="17688" cy="48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566" extrusionOk="0">
                      <a:moveTo>
                        <a:pt x="373" y="1"/>
                      </a:moveTo>
                      <a:cubicBezTo>
                        <a:pt x="313" y="1"/>
                        <a:pt x="194" y="1"/>
                        <a:pt x="135" y="75"/>
                      </a:cubicBezTo>
                      <a:cubicBezTo>
                        <a:pt x="75" y="195"/>
                        <a:pt x="75" y="314"/>
                        <a:pt x="0" y="448"/>
                      </a:cubicBezTo>
                      <a:lnTo>
                        <a:pt x="0" y="746"/>
                      </a:lnTo>
                      <a:cubicBezTo>
                        <a:pt x="0" y="999"/>
                        <a:pt x="0" y="1252"/>
                        <a:pt x="135" y="1491"/>
                      </a:cubicBezTo>
                      <a:cubicBezTo>
                        <a:pt x="194" y="1491"/>
                        <a:pt x="194" y="1491"/>
                        <a:pt x="194" y="1565"/>
                      </a:cubicBezTo>
                      <a:cubicBezTo>
                        <a:pt x="313" y="1565"/>
                        <a:pt x="373" y="1565"/>
                        <a:pt x="447" y="1431"/>
                      </a:cubicBezTo>
                      <a:cubicBezTo>
                        <a:pt x="567" y="1252"/>
                        <a:pt x="567" y="999"/>
                        <a:pt x="567" y="746"/>
                      </a:cubicBezTo>
                      <a:lnTo>
                        <a:pt x="567" y="448"/>
                      </a:lnTo>
                      <a:cubicBezTo>
                        <a:pt x="507" y="314"/>
                        <a:pt x="507" y="195"/>
                        <a:pt x="447" y="75"/>
                      </a:cubicBezTo>
                      <a:cubicBezTo>
                        <a:pt x="447" y="75"/>
                        <a:pt x="373" y="75"/>
                        <a:pt x="373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066" name="Google Shape;6066;p38"/>
                <p:cNvSpPr/>
                <p:nvPr/>
              </p:nvSpPr>
              <p:spPr>
                <a:xfrm>
                  <a:off x="-863092" y="690417"/>
                  <a:ext cx="19091" cy="39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76" extrusionOk="0">
                      <a:moveTo>
                        <a:pt x="303" y="1"/>
                      </a:moveTo>
                      <a:cubicBezTo>
                        <a:pt x="251" y="1"/>
                        <a:pt x="215" y="33"/>
                        <a:pt x="179" y="113"/>
                      </a:cubicBezTo>
                      <a:cubicBezTo>
                        <a:pt x="120" y="173"/>
                        <a:pt x="60" y="292"/>
                        <a:pt x="60" y="352"/>
                      </a:cubicBezTo>
                      <a:cubicBezTo>
                        <a:pt x="1" y="411"/>
                        <a:pt x="1" y="545"/>
                        <a:pt x="1" y="605"/>
                      </a:cubicBezTo>
                      <a:cubicBezTo>
                        <a:pt x="1" y="784"/>
                        <a:pt x="1" y="977"/>
                        <a:pt x="60" y="1156"/>
                      </a:cubicBezTo>
                      <a:lnTo>
                        <a:pt x="120" y="1231"/>
                      </a:lnTo>
                      <a:cubicBezTo>
                        <a:pt x="150" y="1260"/>
                        <a:pt x="194" y="1275"/>
                        <a:pt x="241" y="1275"/>
                      </a:cubicBezTo>
                      <a:cubicBezTo>
                        <a:pt x="287" y="1275"/>
                        <a:pt x="336" y="1260"/>
                        <a:pt x="373" y="1231"/>
                      </a:cubicBezTo>
                      <a:cubicBezTo>
                        <a:pt x="492" y="1037"/>
                        <a:pt x="552" y="858"/>
                        <a:pt x="552" y="664"/>
                      </a:cubicBezTo>
                      <a:cubicBezTo>
                        <a:pt x="611" y="545"/>
                        <a:pt x="611" y="486"/>
                        <a:pt x="552" y="352"/>
                      </a:cubicBezTo>
                      <a:cubicBezTo>
                        <a:pt x="552" y="292"/>
                        <a:pt x="492" y="173"/>
                        <a:pt x="433" y="113"/>
                      </a:cubicBezTo>
                      <a:lnTo>
                        <a:pt x="433" y="39"/>
                      </a:lnTo>
                      <a:cubicBezTo>
                        <a:pt x="379" y="15"/>
                        <a:pt x="337" y="1"/>
                        <a:pt x="303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067" name="Google Shape;6067;p38"/>
                <p:cNvSpPr/>
                <p:nvPr/>
              </p:nvSpPr>
              <p:spPr>
                <a:xfrm>
                  <a:off x="-791531" y="672543"/>
                  <a:ext cx="19091" cy="40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83" extrusionOk="0">
                      <a:moveTo>
                        <a:pt x="314" y="1"/>
                      </a:moveTo>
                      <a:cubicBezTo>
                        <a:pt x="180" y="1"/>
                        <a:pt x="120" y="61"/>
                        <a:pt x="60" y="120"/>
                      </a:cubicBezTo>
                      <a:cubicBezTo>
                        <a:pt x="1" y="239"/>
                        <a:pt x="1" y="314"/>
                        <a:pt x="1" y="433"/>
                      </a:cubicBezTo>
                      <a:lnTo>
                        <a:pt x="1" y="686"/>
                      </a:lnTo>
                      <a:cubicBezTo>
                        <a:pt x="60" y="865"/>
                        <a:pt x="60" y="984"/>
                        <a:pt x="180" y="1178"/>
                      </a:cubicBezTo>
                      <a:lnTo>
                        <a:pt x="180" y="1237"/>
                      </a:lnTo>
                      <a:lnTo>
                        <a:pt x="239" y="1237"/>
                      </a:lnTo>
                      <a:cubicBezTo>
                        <a:pt x="277" y="1267"/>
                        <a:pt x="325" y="1282"/>
                        <a:pt x="364" y="1282"/>
                      </a:cubicBezTo>
                      <a:cubicBezTo>
                        <a:pt x="403" y="1282"/>
                        <a:pt x="433" y="1267"/>
                        <a:pt x="433" y="1237"/>
                      </a:cubicBezTo>
                      <a:cubicBezTo>
                        <a:pt x="612" y="1059"/>
                        <a:pt x="612" y="805"/>
                        <a:pt x="612" y="612"/>
                      </a:cubicBezTo>
                      <a:cubicBezTo>
                        <a:pt x="612" y="493"/>
                        <a:pt x="552" y="433"/>
                        <a:pt x="552" y="314"/>
                      </a:cubicBezTo>
                      <a:cubicBezTo>
                        <a:pt x="493" y="239"/>
                        <a:pt x="433" y="120"/>
                        <a:pt x="373" y="61"/>
                      </a:cubicBezTo>
                      <a:lnTo>
                        <a:pt x="314" y="1"/>
                      </a:ln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068" name="Google Shape;6068;p38"/>
                <p:cNvSpPr/>
                <p:nvPr/>
              </p:nvSpPr>
              <p:spPr>
                <a:xfrm>
                  <a:off x="-844032" y="770308"/>
                  <a:ext cx="19559" cy="39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277" extrusionOk="0">
                      <a:moveTo>
                        <a:pt x="345" y="1"/>
                      </a:moveTo>
                      <a:cubicBezTo>
                        <a:pt x="318" y="1"/>
                        <a:pt x="289" y="8"/>
                        <a:pt x="254" y="25"/>
                      </a:cubicBezTo>
                      <a:cubicBezTo>
                        <a:pt x="194" y="159"/>
                        <a:pt x="135" y="219"/>
                        <a:pt x="60" y="338"/>
                      </a:cubicBezTo>
                      <a:cubicBezTo>
                        <a:pt x="60" y="398"/>
                        <a:pt x="0" y="532"/>
                        <a:pt x="0" y="651"/>
                      </a:cubicBezTo>
                      <a:cubicBezTo>
                        <a:pt x="0" y="830"/>
                        <a:pt x="60" y="1023"/>
                        <a:pt x="194" y="1202"/>
                      </a:cubicBezTo>
                      <a:lnTo>
                        <a:pt x="254" y="1277"/>
                      </a:lnTo>
                      <a:cubicBezTo>
                        <a:pt x="313" y="1277"/>
                        <a:pt x="433" y="1277"/>
                        <a:pt x="507" y="1202"/>
                      </a:cubicBezTo>
                      <a:lnTo>
                        <a:pt x="507" y="1143"/>
                      </a:lnTo>
                      <a:cubicBezTo>
                        <a:pt x="567" y="964"/>
                        <a:pt x="626" y="830"/>
                        <a:pt x="626" y="651"/>
                      </a:cubicBezTo>
                      <a:lnTo>
                        <a:pt x="626" y="398"/>
                      </a:lnTo>
                      <a:cubicBezTo>
                        <a:pt x="626" y="338"/>
                        <a:pt x="626" y="219"/>
                        <a:pt x="567" y="159"/>
                      </a:cubicBezTo>
                      <a:lnTo>
                        <a:pt x="507" y="85"/>
                      </a:lnTo>
                      <a:cubicBezTo>
                        <a:pt x="454" y="43"/>
                        <a:pt x="409" y="1"/>
                        <a:pt x="345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069" name="Google Shape;6069;p38"/>
                <p:cNvSpPr/>
                <p:nvPr/>
              </p:nvSpPr>
              <p:spPr>
                <a:xfrm>
                  <a:off x="-907701" y="687566"/>
                  <a:ext cx="19091" cy="2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802" extrusionOk="0">
                      <a:moveTo>
                        <a:pt x="239" y="1"/>
                      </a:moveTo>
                      <a:cubicBezTo>
                        <a:pt x="120" y="75"/>
                        <a:pt x="120" y="135"/>
                        <a:pt x="60" y="195"/>
                      </a:cubicBezTo>
                      <a:cubicBezTo>
                        <a:pt x="60" y="254"/>
                        <a:pt x="60" y="314"/>
                        <a:pt x="1" y="373"/>
                      </a:cubicBezTo>
                      <a:cubicBezTo>
                        <a:pt x="1" y="507"/>
                        <a:pt x="60" y="627"/>
                        <a:pt x="179" y="746"/>
                      </a:cubicBezTo>
                      <a:cubicBezTo>
                        <a:pt x="209" y="783"/>
                        <a:pt x="257" y="802"/>
                        <a:pt x="313" y="802"/>
                      </a:cubicBezTo>
                      <a:cubicBezTo>
                        <a:pt x="369" y="802"/>
                        <a:pt x="433" y="783"/>
                        <a:pt x="492" y="746"/>
                      </a:cubicBezTo>
                      <a:lnTo>
                        <a:pt x="492" y="686"/>
                      </a:lnTo>
                      <a:cubicBezTo>
                        <a:pt x="611" y="627"/>
                        <a:pt x="611" y="507"/>
                        <a:pt x="611" y="448"/>
                      </a:cubicBezTo>
                      <a:lnTo>
                        <a:pt x="611" y="254"/>
                      </a:lnTo>
                      <a:cubicBezTo>
                        <a:pt x="552" y="195"/>
                        <a:pt x="552" y="135"/>
                        <a:pt x="492" y="75"/>
                      </a:cubicBezTo>
                      <a:cubicBezTo>
                        <a:pt x="433" y="1"/>
                        <a:pt x="313" y="1"/>
                        <a:pt x="239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070" name="Google Shape;6070;p38"/>
                <p:cNvSpPr/>
                <p:nvPr/>
              </p:nvSpPr>
              <p:spPr>
                <a:xfrm>
                  <a:off x="-1018318" y="685133"/>
                  <a:ext cx="19559" cy="20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657" extrusionOk="0">
                      <a:moveTo>
                        <a:pt x="314" y="1"/>
                      </a:moveTo>
                      <a:cubicBezTo>
                        <a:pt x="269" y="1"/>
                        <a:pt x="224" y="15"/>
                        <a:pt x="195" y="45"/>
                      </a:cubicBezTo>
                      <a:cubicBezTo>
                        <a:pt x="135" y="105"/>
                        <a:pt x="60" y="164"/>
                        <a:pt x="60" y="239"/>
                      </a:cubicBezTo>
                      <a:cubicBezTo>
                        <a:pt x="1" y="299"/>
                        <a:pt x="1" y="299"/>
                        <a:pt x="1" y="358"/>
                      </a:cubicBezTo>
                      <a:cubicBezTo>
                        <a:pt x="60" y="418"/>
                        <a:pt x="60" y="537"/>
                        <a:pt x="195" y="611"/>
                      </a:cubicBezTo>
                      <a:cubicBezTo>
                        <a:pt x="254" y="641"/>
                        <a:pt x="314" y="656"/>
                        <a:pt x="368" y="656"/>
                      </a:cubicBezTo>
                      <a:cubicBezTo>
                        <a:pt x="422" y="656"/>
                        <a:pt x="470" y="641"/>
                        <a:pt x="507" y="611"/>
                      </a:cubicBezTo>
                      <a:cubicBezTo>
                        <a:pt x="627" y="477"/>
                        <a:pt x="627" y="418"/>
                        <a:pt x="627" y="299"/>
                      </a:cubicBezTo>
                      <a:cubicBezTo>
                        <a:pt x="627" y="299"/>
                        <a:pt x="627" y="239"/>
                        <a:pt x="567" y="164"/>
                      </a:cubicBezTo>
                      <a:cubicBezTo>
                        <a:pt x="567" y="105"/>
                        <a:pt x="507" y="105"/>
                        <a:pt x="433" y="45"/>
                      </a:cubicBezTo>
                      <a:cubicBezTo>
                        <a:pt x="403" y="15"/>
                        <a:pt x="358" y="1"/>
                        <a:pt x="314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071" name="Google Shape;6071;p3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6072" name="Google Shape;6072;p3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3" name="Google Shape;6073;p3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4" name="Google Shape;6074;p3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5" name="Google Shape;6075;p3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6" name="Google Shape;6076;p3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7" name="Google Shape;6077;p3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8" name="Google Shape;6078;p3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9" name="Google Shape;6079;p3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0" name="Google Shape;6080;p3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1" name="Google Shape;6081;p3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2" name="Google Shape;6082;p3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3" name="Google Shape;6083;p3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4" name="Google Shape;6084;p3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5" name="Google Shape;6085;p3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6" name="Google Shape;6086;p3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7" name="Google Shape;6087;p3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8" name="Google Shape;6088;p3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9" name="Google Shape;6089;p3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0" name="Google Shape;6090;p3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1" name="Google Shape;6091;p3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2" name="Google Shape;6092;p3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3" name="Google Shape;6093;p3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4" name="Google Shape;6094;p3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5" name="Google Shape;6095;p3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6" name="Google Shape;6096;p38">
                <a:hlinkClick r:id="rId6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7" name="Google Shape;6097;p3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8" name="Google Shape;6098;p3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9" name="Google Shape;6099;p3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0" name="Google Shape;6100;p3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1" name="Google Shape;6101;p3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2" name="Google Shape;6102;p3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3" name="Google Shape;6103;p3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4" name="Google Shape;6104;p3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5" name="Google Shape;6105;p3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6" name="Google Shape;6106;p3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7" name="Google Shape;6107;p3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8" name="Google Shape;6108;p38">
                <a:hlinkClick r:id="" action="ppaction://noaction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6109" name="Google Shape;6109;p38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10" name="Google Shape;6110;p38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11" name="Google Shape;6111;p38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12" name="Google Shape;6112;p38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13" name="Google Shape;6113;p38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14" name="Google Shape;6114;p38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15" name="Google Shape;6115;p38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16" name="Google Shape;6116;p38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17" name="Google Shape;6117;p38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18" name="Google Shape;6118;p38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19" name="Google Shape;6119;p38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20" name="Google Shape;6120;p38">
            <a:hlinkClick r:id="rId6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2C4D8A95-1DF4-4C16-B5CB-6E0EDF03B51D}"/>
              </a:ext>
            </a:extLst>
          </p:cNvPr>
          <p:cNvSpPr txBox="1"/>
          <p:nvPr/>
        </p:nvSpPr>
        <p:spPr>
          <a:xfrm>
            <a:off x="1017940" y="2639959"/>
            <a:ext cx="3229170" cy="3785652"/>
          </a:xfrm>
          <a:custGeom>
            <a:avLst/>
            <a:gdLst>
              <a:gd name="connsiteX0" fmla="*/ 0 w 3229170"/>
              <a:gd name="connsiteY0" fmla="*/ 0 h 3785652"/>
              <a:gd name="connsiteX1" fmla="*/ 3229170 w 3229170"/>
              <a:gd name="connsiteY1" fmla="*/ 0 h 3785652"/>
              <a:gd name="connsiteX2" fmla="*/ 3229170 w 3229170"/>
              <a:gd name="connsiteY2" fmla="*/ 3785652 h 3785652"/>
              <a:gd name="connsiteX3" fmla="*/ 0 w 3229170"/>
              <a:gd name="connsiteY3" fmla="*/ 3785652 h 3785652"/>
              <a:gd name="connsiteX4" fmla="*/ 0 w 3229170"/>
              <a:gd name="connsiteY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3785652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044585"/>
                  <a:pt x="3255703" y="1934971"/>
                  <a:pt x="3229170" y="3785652"/>
                </a:cubicBezTo>
                <a:cubicBezTo>
                  <a:pt x="2495027" y="3941938"/>
                  <a:pt x="673372" y="3627391"/>
                  <a:pt x="0" y="3785652"/>
                </a:cubicBezTo>
                <a:cubicBezTo>
                  <a:pt x="111984" y="3254301"/>
                  <a:pt x="-8690" y="979917"/>
                  <a:pt x="0" y="0"/>
                </a:cubicBezTo>
                <a:close/>
              </a:path>
              <a:path w="3229170" h="3785652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1819273"/>
                  <a:pt x="3314226" y="3152629"/>
                  <a:pt x="3229170" y="3785652"/>
                </a:cubicBezTo>
                <a:cubicBezTo>
                  <a:pt x="1653858" y="3831522"/>
                  <a:pt x="1008590" y="3636025"/>
                  <a:pt x="0" y="3785652"/>
                </a:cubicBezTo>
                <a:cubicBezTo>
                  <a:pt x="-105469" y="2253548"/>
                  <a:pt x="144620" y="1812016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: </a:t>
            </a:r>
            <a:r>
              <a:rPr lang="en-US" sz="4800" b="1" dirty="0">
                <a:solidFill>
                  <a:srgbClr val="135E98"/>
                </a:solidFill>
                <a:latin typeface="Calibri" panose="020F0502020204030204"/>
              </a:rPr>
              <a:t>8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?</a:t>
            </a:r>
          </a:p>
          <a:p>
            <a:pPr lvl="0"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 </a:t>
            </a:r>
            <a:r>
              <a:rPr lang="en-US" sz="4800" b="1" dirty="0">
                <a:solidFill>
                  <a:srgbClr val="135E98"/>
                </a:solidFill>
                <a:latin typeface="Calibri" panose="020F0502020204030204"/>
              </a:rPr>
              <a:t>: 8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?</a:t>
            </a:r>
          </a:p>
          <a:p>
            <a:pPr lvl="0"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</a:t>
            </a:r>
            <a:r>
              <a:rPr lang="en-US" sz="4800" b="1" dirty="0">
                <a:solidFill>
                  <a:srgbClr val="135E98"/>
                </a:solidFill>
                <a:latin typeface="Calibri" panose="020F0502020204030204"/>
              </a:rPr>
              <a:t>: 8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?</a:t>
            </a:r>
          </a:p>
          <a:p>
            <a:pPr lvl="0"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 </a:t>
            </a:r>
            <a:r>
              <a:rPr lang="en-US" sz="4800" b="1" dirty="0">
                <a:solidFill>
                  <a:srgbClr val="135E98"/>
                </a:solidFill>
                <a:latin typeface="Calibri" panose="020F0502020204030204"/>
              </a:rPr>
              <a:t>: 8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?</a:t>
            </a:r>
          </a:p>
          <a:p>
            <a:pPr lvl="0"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 </a:t>
            </a:r>
            <a:r>
              <a:rPr lang="en-US" sz="4800" b="1" dirty="0">
                <a:solidFill>
                  <a:srgbClr val="135E98"/>
                </a:solidFill>
                <a:latin typeface="Calibri" panose="020F0502020204030204"/>
              </a:rPr>
              <a:t>: 8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?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2D740065-12AF-4D9E-A64F-4AD1E2014933}"/>
              </a:ext>
            </a:extLst>
          </p:cNvPr>
          <p:cNvSpPr txBox="1"/>
          <p:nvPr/>
        </p:nvSpPr>
        <p:spPr>
          <a:xfrm>
            <a:off x="4536670" y="2657197"/>
            <a:ext cx="3427964" cy="3785652"/>
          </a:xfrm>
          <a:custGeom>
            <a:avLst/>
            <a:gdLst>
              <a:gd name="connsiteX0" fmla="*/ 0 w 3427964"/>
              <a:gd name="connsiteY0" fmla="*/ 0 h 3785652"/>
              <a:gd name="connsiteX1" fmla="*/ 3427964 w 3427964"/>
              <a:gd name="connsiteY1" fmla="*/ 0 h 3785652"/>
              <a:gd name="connsiteX2" fmla="*/ 3427964 w 3427964"/>
              <a:gd name="connsiteY2" fmla="*/ 3785652 h 3785652"/>
              <a:gd name="connsiteX3" fmla="*/ 0 w 3427964"/>
              <a:gd name="connsiteY3" fmla="*/ 3785652 h 3785652"/>
              <a:gd name="connsiteX4" fmla="*/ 0 w 3427964"/>
              <a:gd name="connsiteY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7964" h="3785652" fill="none" extrusionOk="0">
                <a:moveTo>
                  <a:pt x="0" y="0"/>
                </a:moveTo>
                <a:cubicBezTo>
                  <a:pt x="353022" y="149518"/>
                  <a:pt x="2121022" y="-90350"/>
                  <a:pt x="3427964" y="0"/>
                </a:cubicBezTo>
                <a:cubicBezTo>
                  <a:pt x="3597327" y="1044585"/>
                  <a:pt x="3454497" y="1934971"/>
                  <a:pt x="3427964" y="3785652"/>
                </a:cubicBezTo>
                <a:cubicBezTo>
                  <a:pt x="2265423" y="3941938"/>
                  <a:pt x="459220" y="3627391"/>
                  <a:pt x="0" y="3785652"/>
                </a:cubicBezTo>
                <a:cubicBezTo>
                  <a:pt x="111984" y="3254301"/>
                  <a:pt x="-8690" y="979917"/>
                  <a:pt x="0" y="0"/>
                </a:cubicBezTo>
                <a:close/>
              </a:path>
              <a:path w="3427964" h="3785652" stroke="0" extrusionOk="0">
                <a:moveTo>
                  <a:pt x="0" y="0"/>
                </a:moveTo>
                <a:cubicBezTo>
                  <a:pt x="981110" y="-125902"/>
                  <a:pt x="2321046" y="163031"/>
                  <a:pt x="3427964" y="0"/>
                </a:cubicBezTo>
                <a:cubicBezTo>
                  <a:pt x="3364277" y="1819273"/>
                  <a:pt x="3513020" y="3152629"/>
                  <a:pt x="3427964" y="3785652"/>
                </a:cubicBezTo>
                <a:cubicBezTo>
                  <a:pt x="2232329" y="3831522"/>
                  <a:pt x="1632032" y="3636025"/>
                  <a:pt x="0" y="3785652"/>
                </a:cubicBezTo>
                <a:cubicBezTo>
                  <a:pt x="-105469" y="2253548"/>
                  <a:pt x="144620" y="1812016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48 </a:t>
            </a:r>
            <a:r>
              <a:rPr lang="en-US" sz="4800" b="1" dirty="0">
                <a:solidFill>
                  <a:srgbClr val="135E98"/>
                </a:solidFill>
                <a:latin typeface="Calibri" panose="020F0502020204030204"/>
              </a:rPr>
              <a:t>: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4800" b="1" dirty="0">
                <a:solidFill>
                  <a:srgbClr val="135E98"/>
                </a:solidFill>
                <a:latin typeface="Calibri" panose="020F0502020204030204"/>
              </a:rPr>
              <a:t>8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56 </a:t>
            </a:r>
            <a:r>
              <a:rPr lang="en-US" sz="4800" b="1" dirty="0">
                <a:solidFill>
                  <a:srgbClr val="135E98"/>
                </a:solidFill>
                <a:latin typeface="Calibri" panose="020F0502020204030204"/>
              </a:rPr>
              <a:t>:</a:t>
            </a:r>
            <a:r>
              <a:rPr lang="en-US" sz="4800" b="1" dirty="0">
                <a:solidFill>
                  <a:srgbClr val="135E98"/>
                </a:solidFill>
              </a:rPr>
              <a:t> </a:t>
            </a:r>
            <a:r>
              <a:rPr lang="en-US" sz="4800" b="1" dirty="0">
                <a:solidFill>
                  <a:srgbClr val="135E98"/>
                </a:solidFill>
                <a:latin typeface="Calibri" panose="020F0502020204030204"/>
              </a:rPr>
              <a:t>8</a:t>
            </a:r>
            <a:r>
              <a:rPr lang="en-US" sz="4800" b="1" dirty="0">
                <a:solidFill>
                  <a:srgbClr val="135E98"/>
                </a:solidFill>
              </a:rPr>
              <a:t>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64 </a:t>
            </a:r>
            <a:r>
              <a:rPr lang="en-US" sz="4800" b="1" dirty="0">
                <a:solidFill>
                  <a:srgbClr val="135E98"/>
                </a:solidFill>
                <a:latin typeface="Calibri" panose="020F0502020204030204"/>
              </a:rPr>
              <a:t>:</a:t>
            </a:r>
            <a:r>
              <a:rPr lang="en-US" sz="4800" b="1" dirty="0">
                <a:solidFill>
                  <a:srgbClr val="135E98"/>
                </a:solidFill>
              </a:rPr>
              <a:t> </a:t>
            </a:r>
            <a:r>
              <a:rPr lang="en-US" sz="4800" b="1" dirty="0">
                <a:solidFill>
                  <a:srgbClr val="135E98"/>
                </a:solidFill>
                <a:latin typeface="Calibri" panose="020F0502020204030204"/>
              </a:rPr>
              <a:t>8</a:t>
            </a:r>
            <a:r>
              <a:rPr lang="en-US" sz="4800" b="1" dirty="0">
                <a:solidFill>
                  <a:srgbClr val="135E98"/>
                </a:solidFill>
              </a:rPr>
              <a:t>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72 </a:t>
            </a:r>
            <a:r>
              <a:rPr lang="en-US" sz="4800" b="1" dirty="0">
                <a:solidFill>
                  <a:srgbClr val="135E98"/>
                </a:solidFill>
                <a:latin typeface="Calibri" panose="020F0502020204030204"/>
              </a:rPr>
              <a:t>:</a:t>
            </a:r>
            <a:r>
              <a:rPr lang="en-US" sz="4800" b="1" dirty="0">
                <a:solidFill>
                  <a:srgbClr val="135E98"/>
                </a:solidFill>
              </a:rPr>
              <a:t> </a:t>
            </a:r>
            <a:r>
              <a:rPr lang="en-US" sz="4800" b="1" dirty="0">
                <a:solidFill>
                  <a:srgbClr val="135E98"/>
                </a:solidFill>
                <a:latin typeface="Calibri" panose="020F0502020204030204"/>
              </a:rPr>
              <a:t>8</a:t>
            </a:r>
            <a:r>
              <a:rPr lang="en-US" sz="4800" b="1" dirty="0">
                <a:solidFill>
                  <a:srgbClr val="135E98"/>
                </a:solidFill>
              </a:rPr>
              <a:t>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80 </a:t>
            </a:r>
            <a:r>
              <a:rPr lang="en-US" sz="4800" b="1" dirty="0">
                <a:solidFill>
                  <a:srgbClr val="135E98"/>
                </a:solidFill>
                <a:latin typeface="Calibri" panose="020F0502020204030204"/>
              </a:rPr>
              <a:t>:</a:t>
            </a:r>
            <a:r>
              <a:rPr lang="en-US" sz="4800" b="1" dirty="0">
                <a:solidFill>
                  <a:srgbClr val="135E98"/>
                </a:solidFill>
              </a:rPr>
              <a:t> </a:t>
            </a:r>
            <a:r>
              <a:rPr lang="en-US" sz="4800" b="1" dirty="0">
                <a:solidFill>
                  <a:srgbClr val="135E98"/>
                </a:solidFill>
                <a:latin typeface="Calibri" panose="020F0502020204030204"/>
              </a:rPr>
              <a:t>8</a:t>
            </a:r>
            <a:r>
              <a:rPr lang="en-US" sz="4800" b="1" dirty="0">
                <a:solidFill>
                  <a:srgbClr val="135E98"/>
                </a:solidFill>
              </a:rPr>
              <a:t> = ?</a:t>
            </a: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F27CA5D8-4754-4976-A500-F21AE52A140F}"/>
              </a:ext>
            </a:extLst>
          </p:cNvPr>
          <p:cNvGrpSpPr/>
          <p:nvPr/>
        </p:nvGrpSpPr>
        <p:grpSpPr>
          <a:xfrm>
            <a:off x="7726606" y="0"/>
            <a:ext cx="4884320" cy="4389120"/>
            <a:chOff x="8010425" y="-416560"/>
            <a:chExt cx="4389120" cy="4389120"/>
          </a:xfrm>
        </p:grpSpPr>
        <p:pic>
          <p:nvPicPr>
            <p:cNvPr id="208" name="Picture 207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44F94DC9-2C9E-4CA6-8567-C18BF2BE1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0425" y="-416560"/>
              <a:ext cx="4389120" cy="4389120"/>
            </a:xfrm>
            <a:prstGeom prst="rect">
              <a:avLst/>
            </a:prstGeom>
          </p:spPr>
        </p:pic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C22757C3-CEF4-4C70-A14D-F8C8FF8C0BB5}"/>
                </a:ext>
              </a:extLst>
            </p:cNvPr>
            <p:cNvSpPr txBox="1"/>
            <p:nvPr/>
          </p:nvSpPr>
          <p:spPr>
            <a:xfrm>
              <a:off x="8983031" y="1300172"/>
              <a:ext cx="26903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srgbClr val="01BD57"/>
                  </a:solidFill>
                  <a:latin typeface="Calibri" panose="020F0502020204030204"/>
                </a:rPr>
                <a:t>Hoàn</a:t>
              </a:r>
              <a:r>
                <a:rPr lang="en-US" sz="3200" b="1" dirty="0">
                  <a:solidFill>
                    <a:srgbClr val="01BD57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srgbClr val="01BD57"/>
                  </a:solidFill>
                  <a:latin typeface="Calibri" panose="020F0502020204030204"/>
                </a:rPr>
                <a:t>thành</a:t>
              </a:r>
              <a:r>
                <a:rPr lang="en-US" sz="3200" b="1" dirty="0">
                  <a:solidFill>
                    <a:srgbClr val="01BD57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srgbClr val="01BD57"/>
                  </a:solidFill>
                  <a:latin typeface="Calibri" panose="020F0502020204030204"/>
                </a:rPr>
                <a:t>bảng</a:t>
              </a:r>
              <a:r>
                <a:rPr lang="en-US" sz="3200" b="1" dirty="0">
                  <a:solidFill>
                    <a:srgbClr val="01BD57"/>
                  </a:solidFill>
                  <a:latin typeface="Calibri" panose="020F0502020204030204"/>
                </a:rPr>
                <a:t> chia 8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1BD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22AABC61-79FC-4BBB-A51A-0E00F1A5E2D3}"/>
              </a:ext>
            </a:extLst>
          </p:cNvPr>
          <p:cNvSpPr txBox="1"/>
          <p:nvPr/>
        </p:nvSpPr>
        <p:spPr>
          <a:xfrm>
            <a:off x="930779" y="1629974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chia 8</a:t>
            </a: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B5229CAB-2A02-4898-A789-7E4737D8F3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20" y="3146243"/>
            <a:ext cx="2583068" cy="353681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206" grpId="0" animBg="1"/>
      <p:bldP spid="2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angle 208">
            <a:extLst>
              <a:ext uri="{FF2B5EF4-FFF2-40B4-BE49-F238E27FC236}">
                <a16:creationId xmlns:a16="http://schemas.microsoft.com/office/drawing/2014/main" id="{6DB6586C-3E5A-41F0-B134-57129BEC152C}"/>
              </a:ext>
            </a:extLst>
          </p:cNvPr>
          <p:cNvSpPr/>
          <p:nvPr/>
        </p:nvSpPr>
        <p:spPr>
          <a:xfrm>
            <a:off x="5200821" y="199737"/>
            <a:ext cx="2553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50" normalizeH="0" baseline="0" noProof="0" dirty="0" err="1">
                <a:ln w="0"/>
                <a:solidFill>
                  <a:srgbClr val="83492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3200" b="1" i="0" u="none" strike="noStrike" kern="1200" cap="none" spc="50" normalizeH="0" noProof="0" dirty="0">
                <a:ln w="0"/>
                <a:solidFill>
                  <a:srgbClr val="83492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50" normalizeH="0" baseline="0" noProof="0" dirty="0">
                <a:ln w="0"/>
                <a:solidFill>
                  <a:srgbClr val="83492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chia 8</a:t>
            </a:r>
            <a:endParaRPr kumimoji="0" lang="en-US" sz="4800" b="1" i="0" u="none" strike="noStrike" kern="1200" cap="none" spc="50" normalizeH="0" baseline="0" noProof="0" dirty="0">
              <a:ln w="0"/>
              <a:solidFill>
                <a:srgbClr val="83492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703AE542-50F3-48E9-B242-C848465C8E82}"/>
              </a:ext>
            </a:extLst>
          </p:cNvPr>
          <p:cNvSpPr txBox="1"/>
          <p:nvPr/>
        </p:nvSpPr>
        <p:spPr>
          <a:xfrm>
            <a:off x="5377542" y="852396"/>
            <a:ext cx="3653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 :  8 =  …..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58DA7932-6B69-49FB-8F7F-F85186A59B58}"/>
              </a:ext>
            </a:extLst>
          </p:cNvPr>
          <p:cNvSpPr txBox="1"/>
          <p:nvPr/>
        </p:nvSpPr>
        <p:spPr>
          <a:xfrm>
            <a:off x="5233588" y="1390139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 :  8  = …..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C94E6BE1-0BBC-499C-B602-5828B31A0096}"/>
              </a:ext>
            </a:extLst>
          </p:cNvPr>
          <p:cNvSpPr txBox="1"/>
          <p:nvPr/>
        </p:nvSpPr>
        <p:spPr>
          <a:xfrm>
            <a:off x="5278868" y="2003492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:  8  = ….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66D2C34F-8F7A-42D4-BBEC-E6DE5696719A}"/>
              </a:ext>
            </a:extLst>
          </p:cNvPr>
          <p:cNvSpPr txBox="1"/>
          <p:nvPr/>
        </p:nvSpPr>
        <p:spPr>
          <a:xfrm>
            <a:off x="5233588" y="2569760"/>
            <a:ext cx="419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  :  8  = ….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6B2AF8FE-89D5-4D52-B64E-7AD752704A21}"/>
              </a:ext>
            </a:extLst>
          </p:cNvPr>
          <p:cNvSpPr txBox="1"/>
          <p:nvPr/>
        </p:nvSpPr>
        <p:spPr>
          <a:xfrm>
            <a:off x="5374691" y="3134834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 :  8  = ….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655055AE-4286-41BF-BCF8-959A129355AB}"/>
              </a:ext>
            </a:extLst>
          </p:cNvPr>
          <p:cNvSpPr txBox="1"/>
          <p:nvPr/>
        </p:nvSpPr>
        <p:spPr>
          <a:xfrm>
            <a:off x="5367936" y="3699908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 :  8  = ….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2A558794-126A-466B-94D7-7C34EF7953FB}"/>
              </a:ext>
            </a:extLst>
          </p:cNvPr>
          <p:cNvSpPr txBox="1"/>
          <p:nvPr/>
        </p:nvSpPr>
        <p:spPr>
          <a:xfrm>
            <a:off x="5361181" y="425396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 :  8  = ….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0CB62238-78E3-4EE1-A95B-522391D958C8}"/>
              </a:ext>
            </a:extLst>
          </p:cNvPr>
          <p:cNvSpPr txBox="1"/>
          <p:nvPr/>
        </p:nvSpPr>
        <p:spPr>
          <a:xfrm>
            <a:off x="5380907" y="4924448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64 :  8  = ….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0F7EC16C-27BA-4109-B075-19918A80F640}"/>
              </a:ext>
            </a:extLst>
          </p:cNvPr>
          <p:cNvSpPr txBox="1"/>
          <p:nvPr/>
        </p:nvSpPr>
        <p:spPr>
          <a:xfrm>
            <a:off x="5400878" y="5458349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72 :  8  = ….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B13C73AC-7346-468F-876D-04CC46D398E4}"/>
              </a:ext>
            </a:extLst>
          </p:cNvPr>
          <p:cNvSpPr txBox="1"/>
          <p:nvPr/>
        </p:nvSpPr>
        <p:spPr>
          <a:xfrm>
            <a:off x="5390803" y="5980728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 :  8  = ….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AC194899-94CF-43BB-BAF5-2A9F9A020350}"/>
              </a:ext>
            </a:extLst>
          </p:cNvPr>
          <p:cNvSpPr/>
          <p:nvPr/>
        </p:nvSpPr>
        <p:spPr>
          <a:xfrm>
            <a:off x="7070745" y="1971072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D64B31A9-0F18-4BF0-A1D3-F45ED33DE6BD}"/>
              </a:ext>
            </a:extLst>
          </p:cNvPr>
          <p:cNvSpPr/>
          <p:nvPr/>
        </p:nvSpPr>
        <p:spPr>
          <a:xfrm>
            <a:off x="7108059" y="2561089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46AA9F2D-3C03-4A20-A1FC-4317BF7C3086}"/>
              </a:ext>
            </a:extLst>
          </p:cNvPr>
          <p:cNvSpPr/>
          <p:nvPr/>
        </p:nvSpPr>
        <p:spPr>
          <a:xfrm>
            <a:off x="7132423" y="3110646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05ACC634-20AA-4299-A8A9-600B48DB62CE}"/>
              </a:ext>
            </a:extLst>
          </p:cNvPr>
          <p:cNvSpPr/>
          <p:nvPr/>
        </p:nvSpPr>
        <p:spPr>
          <a:xfrm>
            <a:off x="7176910" y="3695530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A9B8EB76-CE29-462B-805F-102548D96654}"/>
              </a:ext>
            </a:extLst>
          </p:cNvPr>
          <p:cNvSpPr/>
          <p:nvPr/>
        </p:nvSpPr>
        <p:spPr>
          <a:xfrm>
            <a:off x="7193921" y="4284740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912AF16E-6C0A-489F-A007-41FD31C0685F}"/>
              </a:ext>
            </a:extLst>
          </p:cNvPr>
          <p:cNvSpPr/>
          <p:nvPr/>
        </p:nvSpPr>
        <p:spPr>
          <a:xfrm>
            <a:off x="7196931" y="4915906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29DA2755-C312-41ED-97DB-B763E869036B}"/>
              </a:ext>
            </a:extLst>
          </p:cNvPr>
          <p:cNvSpPr/>
          <p:nvPr/>
        </p:nvSpPr>
        <p:spPr>
          <a:xfrm>
            <a:off x="7209201" y="5469030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7FE3A11D-8C13-4B1B-BE93-C914252265AF}"/>
              </a:ext>
            </a:extLst>
          </p:cNvPr>
          <p:cNvSpPr/>
          <p:nvPr/>
        </p:nvSpPr>
        <p:spPr>
          <a:xfrm>
            <a:off x="7211976" y="6033177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EDF0AB6-26BA-4051-9C98-34FA366E99AB}"/>
              </a:ext>
            </a:extLst>
          </p:cNvPr>
          <p:cNvSpPr/>
          <p:nvPr/>
        </p:nvSpPr>
        <p:spPr>
          <a:xfrm>
            <a:off x="7048974" y="830793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6EB4641-D27C-42B5-A242-128E2C80201F}"/>
              </a:ext>
            </a:extLst>
          </p:cNvPr>
          <p:cNvSpPr/>
          <p:nvPr/>
        </p:nvSpPr>
        <p:spPr>
          <a:xfrm>
            <a:off x="7077548" y="1392768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144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" action="ppaction://noaction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4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5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4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01C9F2-899B-494C-A4BA-44CDF8AF9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699" y="1379273"/>
            <a:ext cx="3267739" cy="21398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00C8B2-57FA-4B0D-A84E-6581E1C0AB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2405" y="2749584"/>
            <a:ext cx="704149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8106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6" name="Google Shape;8526;p54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sp>
          <p:nvSpPr>
            <p:cNvPr id="8527" name="Google Shape;8527;p54">
              <a:hlinkClick r:id="" action="ppaction://noaction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28" name="Google Shape;8528;p54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29" name="Google Shape;8529;p54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30" name="Google Shape;8530;p54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8531" name="Google Shape;8531;p54"/>
            <p:cNvGrpSpPr/>
            <p:nvPr/>
          </p:nvGrpSpPr>
          <p:grpSpPr>
            <a:xfrm>
              <a:off x="3326113" y="596800"/>
              <a:ext cx="456034" cy="267991"/>
              <a:chOff x="-1126825" y="596800"/>
              <a:chExt cx="456034" cy="267991"/>
            </a:xfrm>
          </p:grpSpPr>
          <p:sp>
            <p:nvSpPr>
              <p:cNvPr id="8532" name="Google Shape;8532;p54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3" name="Google Shape;8533;p54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4" name="Google Shape;8534;p54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5" name="Google Shape;8535;p54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6" name="Google Shape;8536;p54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7" name="Google Shape;8537;p54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8" name="Google Shape;8538;p54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9" name="Google Shape;8539;p54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0" name="Google Shape;8540;p54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1" name="Google Shape;8541;p54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542" name="Google Shape;8542;p54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8543" name="Google Shape;8543;p54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4" name="Google Shape;8544;p54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5" name="Google Shape;8545;p54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6" name="Google Shape;8546;p54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7" name="Google Shape;8547;p54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8" name="Google Shape;8548;p54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9" name="Google Shape;8549;p54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0" name="Google Shape;8550;p54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1" name="Google Shape;8551;p54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2" name="Google Shape;8552;p54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3" name="Google Shape;8553;p54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4" name="Google Shape;8554;p54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5" name="Google Shape;8555;p54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6" name="Google Shape;8556;p54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7" name="Google Shape;8557;p54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8" name="Google Shape;8558;p54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9" name="Google Shape;8559;p54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0" name="Google Shape;8560;p54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1" name="Google Shape;8561;p54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2" name="Google Shape;8562;p54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3" name="Google Shape;8563;p54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4" name="Google Shape;8564;p54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5" name="Google Shape;8565;p54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6" name="Google Shape;8566;p54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7" name="Google Shape;8567;p54">
                <a:hlinkClick r:id="" action="ppaction://noaction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8" name="Google Shape;8568;p54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9" name="Google Shape;8569;p54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0" name="Google Shape;8570;p54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1" name="Google Shape;8571;p54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2" name="Google Shape;8572;p54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3" name="Google Shape;8573;p54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4" name="Google Shape;8574;p54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5" name="Google Shape;8575;p54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6" name="Google Shape;8576;p54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7" name="Google Shape;8577;p54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8" name="Google Shape;8578;p54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9" name="Google Shape;8579;p54">
                <a:hlinkClick r:id="" action="ppaction://noaction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8789" name="Google Shape;8789;p54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0" name="Google Shape;8790;p54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1" name="Google Shape;8791;p54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2" name="Google Shape;8792;p54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3" name="Google Shape;8793;p54">
            <a:hlinkClick r:id="rId4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4" name="Google Shape;8794;p54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5" name="Google Shape;8795;p54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6" name="Google Shape;8796;p54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7" name="Google Shape;8797;p54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8" name="Google Shape;8798;p54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9" name="Google Shape;8799;p54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00" name="Google Shape;8800;p54">
            <a:hlinkClick r:id="rId6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EC822128-8F3F-4282-9577-1B6AB1EFCB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0733" y="1460327"/>
            <a:ext cx="3981033" cy="1060796"/>
          </a:xfrm>
          <a:prstGeom prst="rect">
            <a:avLst/>
          </a:prstGeom>
        </p:spPr>
      </p:pic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1C45ED54-7EA6-4F48-B7E0-CB7110AE4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711188"/>
              </p:ext>
            </p:extLst>
          </p:nvPr>
        </p:nvGraphicFramePr>
        <p:xfrm>
          <a:off x="1219200" y="2867025"/>
          <a:ext cx="10534650" cy="217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0304">
                  <a:extLst>
                    <a:ext uri="{9D8B030D-6E8A-4147-A177-3AD203B41FA5}">
                      <a16:colId xmlns:a16="http://schemas.microsoft.com/office/drawing/2014/main" val="476580533"/>
                    </a:ext>
                  </a:extLst>
                </a:gridCol>
                <a:gridCol w="3512173">
                  <a:extLst>
                    <a:ext uri="{9D8B030D-6E8A-4147-A177-3AD203B41FA5}">
                      <a16:colId xmlns:a16="http://schemas.microsoft.com/office/drawing/2014/main" val="1808140394"/>
                    </a:ext>
                  </a:extLst>
                </a:gridCol>
                <a:gridCol w="3512173">
                  <a:extLst>
                    <a:ext uri="{9D8B030D-6E8A-4147-A177-3AD203B41FA5}">
                      <a16:colId xmlns:a16="http://schemas.microsoft.com/office/drawing/2014/main" val="760455314"/>
                    </a:ext>
                  </a:extLst>
                </a:gridCol>
              </a:tblGrid>
              <a:tr h="21717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nl-NL" sz="3600" dirty="0">
                          <a:solidFill>
                            <a:srgbClr val="002060"/>
                          </a:solidFill>
                          <a:effectLst/>
                        </a:rPr>
                        <a:t>24 : 8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nl-NL" sz="3600" dirty="0">
                          <a:solidFill>
                            <a:srgbClr val="002060"/>
                          </a:solidFill>
                          <a:effectLst/>
                        </a:rPr>
                        <a:t>16 : 8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nl-NL" sz="3600" dirty="0">
                          <a:solidFill>
                            <a:srgbClr val="002060"/>
                          </a:solidFill>
                          <a:effectLst/>
                        </a:rPr>
                        <a:t>32 : 8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nl-NL" sz="3600" dirty="0">
                          <a:solidFill>
                            <a:srgbClr val="002060"/>
                          </a:solidFill>
                          <a:effectLst/>
                        </a:rPr>
                        <a:t>56 : 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</a:p>
                    <a:p>
                      <a:pPr marL="0" marR="0" algn="just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nl-NL" sz="3600" dirty="0">
                          <a:solidFill>
                            <a:srgbClr val="002060"/>
                          </a:solidFill>
                          <a:effectLst/>
                        </a:rPr>
                        <a:t>  8 : 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</a:p>
                    <a:p>
                      <a:pPr marL="0" marR="0" algn="just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nl-NL" sz="3600" dirty="0">
                          <a:solidFill>
                            <a:srgbClr val="002060"/>
                          </a:solidFill>
                          <a:effectLst/>
                        </a:rPr>
                        <a:t>72 : 8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nl-NL" sz="3600" dirty="0">
                          <a:solidFill>
                            <a:srgbClr val="002060"/>
                          </a:solidFill>
                          <a:effectLst/>
                        </a:rPr>
                        <a:t>40 : 8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nl-NL" sz="3600" dirty="0">
                          <a:solidFill>
                            <a:srgbClr val="002060"/>
                          </a:solidFill>
                          <a:effectLst/>
                        </a:rPr>
                        <a:t>64 : 8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nl-NL" sz="3600" dirty="0">
                          <a:solidFill>
                            <a:srgbClr val="002060"/>
                          </a:solidFill>
                          <a:effectLst/>
                        </a:rPr>
                        <a:t>48 : 8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179965"/>
                  </a:ext>
                </a:extLst>
              </a:tr>
            </a:tbl>
          </a:graphicData>
        </a:graphic>
      </p:graphicFrame>
      <p:sp>
        <p:nvSpPr>
          <p:cNvPr id="83" name="TextBox 82">
            <a:extLst>
              <a:ext uri="{FF2B5EF4-FFF2-40B4-BE49-F238E27FC236}">
                <a16:creationId xmlns:a16="http://schemas.microsoft.com/office/drawing/2014/main" id="{3AE4FB79-3313-466B-B2DA-75E182EA1077}"/>
              </a:ext>
            </a:extLst>
          </p:cNvPr>
          <p:cNvSpPr txBox="1"/>
          <p:nvPr/>
        </p:nvSpPr>
        <p:spPr>
          <a:xfrm>
            <a:off x="2619375" y="2809875"/>
            <a:ext cx="105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4D13952-783E-4416-9444-5063BE46F483}"/>
              </a:ext>
            </a:extLst>
          </p:cNvPr>
          <p:cNvSpPr txBox="1"/>
          <p:nvPr/>
        </p:nvSpPr>
        <p:spPr>
          <a:xfrm>
            <a:off x="2600325" y="3476625"/>
            <a:ext cx="105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49DC743-D3E7-4693-9B4F-4E390C341D7C}"/>
              </a:ext>
            </a:extLst>
          </p:cNvPr>
          <p:cNvSpPr txBox="1"/>
          <p:nvPr/>
        </p:nvSpPr>
        <p:spPr>
          <a:xfrm>
            <a:off x="2590800" y="4152900"/>
            <a:ext cx="105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69F439D-CA59-4D55-A415-58D471F3028C}"/>
              </a:ext>
            </a:extLst>
          </p:cNvPr>
          <p:cNvSpPr txBox="1"/>
          <p:nvPr/>
        </p:nvSpPr>
        <p:spPr>
          <a:xfrm>
            <a:off x="6029325" y="2819400"/>
            <a:ext cx="105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7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E3C8E97-D2BC-4AF9-944D-50CEA2DF4632}"/>
              </a:ext>
            </a:extLst>
          </p:cNvPr>
          <p:cNvSpPr txBox="1"/>
          <p:nvPr/>
        </p:nvSpPr>
        <p:spPr>
          <a:xfrm>
            <a:off x="6038850" y="3514725"/>
            <a:ext cx="105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137DC0B-82D7-4399-99E9-9AFED48E1F43}"/>
              </a:ext>
            </a:extLst>
          </p:cNvPr>
          <p:cNvSpPr txBox="1"/>
          <p:nvPr/>
        </p:nvSpPr>
        <p:spPr>
          <a:xfrm>
            <a:off x="6048375" y="4181475"/>
            <a:ext cx="105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9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500503A-47AD-4B7B-ADFE-ABF676B09679}"/>
              </a:ext>
            </a:extLst>
          </p:cNvPr>
          <p:cNvSpPr txBox="1"/>
          <p:nvPr/>
        </p:nvSpPr>
        <p:spPr>
          <a:xfrm>
            <a:off x="9563100" y="2819400"/>
            <a:ext cx="105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E156E05-3EAD-4EEF-9622-C92795E0C446}"/>
              </a:ext>
            </a:extLst>
          </p:cNvPr>
          <p:cNvSpPr txBox="1"/>
          <p:nvPr/>
        </p:nvSpPr>
        <p:spPr>
          <a:xfrm>
            <a:off x="9572625" y="3467100"/>
            <a:ext cx="153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7B7D6D9-0E90-4F84-B9F3-13BEC4FA9F8A}"/>
              </a:ext>
            </a:extLst>
          </p:cNvPr>
          <p:cNvSpPr txBox="1"/>
          <p:nvPr/>
        </p:nvSpPr>
        <p:spPr>
          <a:xfrm>
            <a:off x="9601200" y="4181475"/>
            <a:ext cx="153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783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" action="ppaction://noaction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4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5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4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23C29-EF2F-49B2-9B1F-1E6693BF2B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3391" y="1235023"/>
            <a:ext cx="6468417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37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0.9|1.6|1.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2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8|2.6|2.3|6.6|33.9|2|6.9|7.3|2.3"/>
</p:tagLst>
</file>

<file path=ppt/theme/theme1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372</Words>
  <Application>Microsoft Office PowerPoint</Application>
  <PresentationFormat>Widescreen</PresentationFormat>
  <Paragraphs>188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Montserrat</vt:lpstr>
      <vt:lpstr>Montserrat Alternates</vt:lpstr>
      <vt:lpstr>Pangolin</vt:lpstr>
      <vt:lpstr>Times New Roman</vt:lpstr>
      <vt:lpstr>Forest Animals Planner by Slidesgo</vt:lpstr>
      <vt:lpstr>PowerPoint Presentation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18</cp:revision>
  <dcterms:created xsi:type="dcterms:W3CDTF">2022-10-13T10:56:42Z</dcterms:created>
  <dcterms:modified xsi:type="dcterms:W3CDTF">2024-11-01T01:15:23Z</dcterms:modified>
</cp:coreProperties>
</file>