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89" r:id="rId3"/>
  </p:sldMasterIdLst>
  <p:notesMasterIdLst>
    <p:notesMasterId r:id="rId13"/>
  </p:notesMasterIdLst>
  <p:sldIdLst>
    <p:sldId id="314" r:id="rId4"/>
    <p:sldId id="359" r:id="rId5"/>
    <p:sldId id="367" r:id="rId6"/>
    <p:sldId id="547" r:id="rId7"/>
    <p:sldId id="300" r:id="rId8"/>
    <p:sldId id="551" r:id="rId9"/>
    <p:sldId id="536" r:id="rId10"/>
    <p:sldId id="550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6F3FE-A1F5-415F-A692-89E0AFB547CA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2688E-9B87-4397-B044-BE6B2DF2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8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08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8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15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09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7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90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94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3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27564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00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4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48846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29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7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27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2825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2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1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6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30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96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02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21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4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443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5" y="4902200"/>
            <a:ext cx="5586553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2AC9C8-C33B-4293-9131-CBD17550A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063" y="460908"/>
            <a:ext cx="4121253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D6F3A-21CE-4AE3-8C93-E36FF02506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7820" y="1336489"/>
            <a:ext cx="8236410" cy="1365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66667-B309-4449-9DD4-2D0922704FA1}"/>
              </a:ext>
            </a:extLst>
          </p:cNvPr>
          <p:cNvSpPr txBox="1"/>
          <p:nvPr/>
        </p:nvSpPr>
        <p:spPr>
          <a:xfrm>
            <a:off x="4886325" y="2781300"/>
            <a:ext cx="260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04F6F-9C3C-415E-BC65-0D1EFDE2C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120" y="2729426"/>
            <a:ext cx="542591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7" name="Picture 2" descr="Cute girl cartoon writing on a book Royalty Free Vector">
            <a:extLst>
              <a:ext uri="{FF2B5EF4-FFF2-40B4-BE49-F238E27FC236}">
                <a16:creationId xmlns:a16="http://schemas.microsoft.com/office/drawing/2014/main" id="{7C3D05CE-16C8-4125-A6DC-541BBD43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4859967" y="3169390"/>
            <a:ext cx="3433033" cy="34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3D2F45B-9511-49D3-8F54-6D555B066705}"/>
              </a:ext>
            </a:extLst>
          </p:cNvPr>
          <p:cNvSpPr/>
          <p:nvPr/>
        </p:nvSpPr>
        <p:spPr>
          <a:xfrm>
            <a:off x="3091400" y="991630"/>
            <a:ext cx="8700550" cy="1260437"/>
          </a:xfrm>
          <a:prstGeom prst="wedgeRoundRectCallout">
            <a:avLst>
              <a:gd name="adj1" fmla="val 696"/>
              <a:gd name="adj2" fmla="val 113670"/>
              <a:gd name="adj3" fmla="val 16667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1. Chia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sẻ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quả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sát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0670316D-E5F4-497A-AC91-B1A93E6ABB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824719" y="4020691"/>
            <a:ext cx="2485315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7" name="Rounded Rectangular Callout 18">
            <a:extLst>
              <a:ext uri="{FF2B5EF4-FFF2-40B4-BE49-F238E27FC236}">
                <a16:creationId xmlns:a16="http://schemas.microsoft.com/office/drawing/2014/main" id="{D494BA27-6D13-4F23-8633-46E5F67D34C2}"/>
              </a:ext>
            </a:extLst>
          </p:cNvPr>
          <p:cNvSpPr/>
          <p:nvPr/>
        </p:nvSpPr>
        <p:spPr>
          <a:xfrm>
            <a:off x="2447877" y="831139"/>
            <a:ext cx="7296246" cy="144564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3200" b="1" kern="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32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+mj-lt"/>
              </a:rPr>
              <a:t>nhóm</a:t>
            </a:r>
            <a:r>
              <a:rPr lang="en-US" sz="32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+mj-lt"/>
              </a:rPr>
              <a:t>thảo</a:t>
            </a:r>
            <a:r>
              <a:rPr lang="en-US" sz="32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+mj-lt"/>
              </a:rPr>
              <a:t>luận</a:t>
            </a:r>
            <a:r>
              <a:rPr lang="en-US" sz="32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+mj-lt"/>
              </a:rPr>
              <a:t>trình bày kết quả khảo sát và đưa ra đề xuất.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AE31DE-7D83-4127-904E-4F59E8F930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926" y="3288234"/>
            <a:ext cx="3994346" cy="258597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AD997C-B8B0-4E90-B62E-17A0D1231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125" y="2753070"/>
            <a:ext cx="5767387" cy="3338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247774" y="413213"/>
            <a:ext cx="10125075" cy="739312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D0DFECE-9A16-4193-9A7A-B3E526232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40871"/>
              </p:ext>
            </p:extLst>
          </p:nvPr>
        </p:nvGraphicFramePr>
        <p:xfrm>
          <a:off x="1162050" y="1729316"/>
          <a:ext cx="10172700" cy="34721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320176424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1807369476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3299942448"/>
                    </a:ext>
                  </a:extLst>
                </a:gridCol>
              </a:tblGrid>
              <a:tr h="903115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BÁO CÁO KẾT QUẢ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01749"/>
                  </a:ext>
                </a:extLst>
              </a:tr>
              <a:tr h="8978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Đối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tượng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Thực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trạng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Đề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xuất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633382"/>
                  </a:ext>
                </a:extLst>
              </a:tr>
              <a:tr h="604410">
                <a:tc>
                  <a:txBody>
                    <a:bodyPr/>
                    <a:lstStyle/>
                    <a:p>
                      <a:r>
                        <a:rPr lang="en-US" sz="3200" dirty="0" err="1"/>
                        <a:t>Bề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mặt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sân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trường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4463"/>
                  </a:ext>
                </a:extLst>
              </a:tr>
              <a:tr h="604410">
                <a:tc>
                  <a:txBody>
                    <a:bodyPr/>
                    <a:lstStyle/>
                    <a:p>
                      <a:r>
                        <a:rPr lang="en-US" sz="3200" dirty="0" err="1"/>
                        <a:t>Cây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trồng</a:t>
                      </a:r>
                      <a:r>
                        <a:rPr lang="en-US" sz="3200" dirty="0"/>
                        <a:t> ở </a:t>
                      </a:r>
                      <a:r>
                        <a:rPr lang="en-US" sz="3200" dirty="0" err="1"/>
                        <a:t>sân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trường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70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11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247774" y="413213"/>
            <a:ext cx="10125075" cy="739312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C2DE8-8222-4389-8C3F-CB1CD594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37" y="1562099"/>
            <a:ext cx="8271706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F58612-0ED7-44C4-B978-546148A6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" y="1776412"/>
            <a:ext cx="11104453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99</Words>
  <Application>Microsoft Office PowerPoint</Application>
  <PresentationFormat>Widescreen</PresentationFormat>
  <Paragraphs>22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DengXian</vt:lpstr>
      <vt:lpstr>微软雅黑</vt:lpstr>
      <vt:lpstr>宋体</vt:lpstr>
      <vt:lpstr>Arial</vt:lpstr>
      <vt:lpstr>Calibri</vt:lpstr>
      <vt:lpstr>Calibri Light</vt:lpstr>
      <vt:lpstr>Times New Roman</vt:lpstr>
      <vt:lpstr>1_Office 主题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10</cp:revision>
  <dcterms:created xsi:type="dcterms:W3CDTF">2022-09-30T12:40:20Z</dcterms:created>
  <dcterms:modified xsi:type="dcterms:W3CDTF">2024-11-01T01:24:29Z</dcterms:modified>
</cp:coreProperties>
</file>