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2" r:id="rId2"/>
    <p:sldId id="294" r:id="rId3"/>
    <p:sldId id="295" r:id="rId4"/>
    <p:sldId id="297" r:id="rId5"/>
    <p:sldId id="277" r:id="rId6"/>
    <p:sldId id="290" r:id="rId7"/>
    <p:sldId id="291" r:id="rId8"/>
    <p:sldId id="341" r:id="rId9"/>
    <p:sldId id="292" r:id="rId10"/>
    <p:sldId id="301" r:id="rId11"/>
    <p:sldId id="278" r:id="rId12"/>
    <p:sldId id="338" r:id="rId13"/>
    <p:sldId id="282" r:id="rId14"/>
    <p:sldId id="302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0000FF"/>
    <a:srgbClr val="FFCC29"/>
    <a:srgbClr val="88DFE8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05D04-F59B-4F41-B197-B993A3E6B7A2}" v="85" dt="2022-08-17T22:03:4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0" autoAdjust="0"/>
    <p:restoredTop sz="94660"/>
  </p:normalViewPr>
  <p:slideViewPr>
    <p:cSldViewPr>
      <p:cViewPr varScale="1">
        <p:scale>
          <a:sx n="56" d="100"/>
          <a:sy n="56" d="100"/>
        </p:scale>
        <p:origin x="1128" y="4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3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3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2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7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6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0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51" y="1"/>
            <a:ext cx="1078088" cy="13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42751" y="6536267"/>
            <a:ext cx="8163139" cy="135406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8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9930EAC-841B-0F5D-AC74-A8B57C3DE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CA13DDA-BA0E-EE46-62D2-9F3228475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  <p:pic>
        <p:nvPicPr>
          <p:cNvPr id="4" name="Hình ảnh 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16D30B85-22B9-32B8-66F6-8F6D3259B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94222" l="9947" r="89876">
                        <a14:foregroundMark x1="57726" y1="34222" x2="58792" y2="34444"/>
                        <a14:foregroundMark x1="69449" y1="53556" x2="69982" y2="59111"/>
                        <a14:foregroundMark x1="44760" y1="94444" x2="51687" y2="93333"/>
                        <a14:foregroundMark x1="36234" y1="55556" x2="33570" y2="63778"/>
                        <a14:foregroundMark x1="34281" y1="53333" x2="32149" y2="58000"/>
                        <a14:foregroundMark x1="51510" y1="48444" x2="52753" y2="55333"/>
                        <a14:foregroundMark x1="36767" y1="65556" x2="35346" y2="67556"/>
                        <a14:foregroundMark x1="45293" y1="9333" x2="45293" y2="9333"/>
                        <a14:backgroundMark x1="50089" y1="88222" x2="50089" y2="8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1" y="3487179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9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909719" y="-2477"/>
            <a:ext cx="7162800" cy="11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4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lời khuyên phù hợp với hành </a:t>
            </a:r>
            <a:r>
              <a:rPr lang="en-US" sz="34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 của bạn trong tranh </a:t>
            </a:r>
            <a:r>
              <a:rPr lang="nl-NL" sz="3400" b="1" u="sng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nl-NL" sz="3400" b="1" u="sng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44845-257A-2A61-2CB0-75E077BA2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" b="8359"/>
          <a:stretch/>
        </p:blipFill>
        <p:spPr>
          <a:xfrm>
            <a:off x="6385719" y="1524000"/>
            <a:ext cx="9677400" cy="7126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4CA387-DFB7-086E-456D-8ACF7B8FC685}"/>
              </a:ext>
            </a:extLst>
          </p:cNvPr>
          <p:cNvSpPr txBox="1"/>
          <p:nvPr/>
        </p:nvSpPr>
        <p:spPr>
          <a:xfrm>
            <a:off x="594519" y="1524000"/>
            <a:ext cx="5486400" cy="2546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4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 huống: </a:t>
            </a:r>
            <a:r>
              <a:rPr lang="vi-VN" sz="3400" b="1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trong tranh lén vứt rác sang nhà hàng xóm cho nhanh</a:t>
            </a:r>
            <a:r>
              <a:rPr lang="en-US" sz="3400" b="1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9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34AD3-2EAA-7CB7-988C-24B2CAA85A9E}"/>
              </a:ext>
            </a:extLst>
          </p:cNvPr>
          <p:cNvSpPr txBox="1"/>
          <p:nvPr/>
        </p:nvSpPr>
        <p:spPr>
          <a:xfrm>
            <a:off x="594519" y="3393484"/>
            <a:ext cx="13792200" cy="430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+ Em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vi-VN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hông nên vứt rác bừa bãi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Đ</a:t>
            </a:r>
            <a:r>
              <a:rPr lang="vi-VN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ặc biệt vứt sang nhà hàng xóm mà phải vứt đúng nơi quy định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36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70"/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vứt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dứt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70"/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  +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F53BF-7B6C-A741-5B48-799BDC4FF297}"/>
              </a:ext>
            </a:extLst>
          </p:cNvPr>
          <p:cNvSpPr txBox="1"/>
          <p:nvPr/>
        </p:nvSpPr>
        <p:spPr>
          <a:xfrm>
            <a:off x="594520" y="1005007"/>
            <a:ext cx="14673216" cy="16619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4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 huống: </a:t>
            </a:r>
            <a:r>
              <a:rPr lang="vi-VN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trong tranh lén vứt rác 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sang nhà hàng xóm cho nhanh</a:t>
            </a:r>
            <a:r>
              <a:rPr 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</a:t>
            </a:r>
            <a:r>
              <a:rPr lang="vi-VN" sz="3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câu trả lời đúng hoặc nên ý kiến khác của em.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702A6E-A9BB-4450-5649-A0B19EE47053}"/>
              </a:ext>
            </a:extLst>
          </p:cNvPr>
          <p:cNvSpPr/>
          <p:nvPr/>
        </p:nvSpPr>
        <p:spPr>
          <a:xfrm>
            <a:off x="442120" y="3352800"/>
            <a:ext cx="838199" cy="830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0EF29A-4E08-02F2-8A71-B94E676E9FBF}"/>
              </a:ext>
            </a:extLst>
          </p:cNvPr>
          <p:cNvSpPr/>
          <p:nvPr/>
        </p:nvSpPr>
        <p:spPr>
          <a:xfrm>
            <a:off x="365919" y="5265070"/>
            <a:ext cx="838199" cy="830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FB86F3-6495-AA70-1199-372F38A217A6}"/>
              </a:ext>
            </a:extLst>
          </p:cNvPr>
          <p:cNvSpPr/>
          <p:nvPr/>
        </p:nvSpPr>
        <p:spPr>
          <a:xfrm>
            <a:off x="365920" y="6941470"/>
            <a:ext cx="838199" cy="830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65AA69-8519-6730-6D5E-2EEBE23B6B44}"/>
              </a:ext>
            </a:extLst>
          </p:cNvPr>
          <p:cNvSpPr/>
          <p:nvPr/>
        </p:nvSpPr>
        <p:spPr>
          <a:xfrm>
            <a:off x="1349265" y="-152400"/>
            <a:ext cx="5569854" cy="148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800" b="1" kern="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altLang="zh-CN" sz="4800" b="1" kern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quyết</a:t>
            </a:r>
            <a:r>
              <a:rPr lang="en-US" altLang="zh-CN" sz="4800" b="1" kern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định</a:t>
            </a:r>
            <a:r>
              <a:rPr lang="en-US" altLang="zh-CN" sz="4800" b="1" kern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zh-CN" altLang="en-US" sz="4800" b="1" kern="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defRPr/>
            </a:pPr>
            <a:endParaRPr lang="zh-CN" altLang="en-US" sz="4267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BA7363-5809-6330-C721-7C4247CF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19" y="-76200"/>
            <a:ext cx="713307" cy="7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84BF3E-E342-B724-BBF8-DA9F3495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90" y="1485507"/>
            <a:ext cx="4283569" cy="2977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58E5B6-B21D-3849-9F3F-CD5B99BB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119" y="1485507"/>
            <a:ext cx="4800600" cy="3025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9D723F-0EAA-7091-7042-6A756AA75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919" y="1447800"/>
            <a:ext cx="3964260" cy="2895599"/>
          </a:xfrm>
          <a:prstGeom prst="rect">
            <a:avLst/>
          </a:prstGeom>
        </p:spPr>
      </p:pic>
      <p:sp>
        <p:nvSpPr>
          <p:cNvPr id="16" name="Plaque 15">
            <a:extLst>
              <a:ext uri="{FF2B5EF4-FFF2-40B4-BE49-F238E27FC236}">
                <a16:creationId xmlns:a16="http://schemas.microsoft.com/office/drawing/2014/main" id="{B7E5D188-0151-26F1-4325-9C748918A3B4}"/>
              </a:ext>
            </a:extLst>
          </p:cNvPr>
          <p:cNvSpPr/>
          <p:nvPr/>
        </p:nvSpPr>
        <p:spPr>
          <a:xfrm>
            <a:off x="1623219" y="5019287"/>
            <a:ext cx="13030200" cy="2676913"/>
          </a:xfrm>
          <a:custGeom>
            <a:avLst/>
            <a:gdLst>
              <a:gd name="connsiteX0" fmla="*/ 0 w 13030200"/>
              <a:gd name="connsiteY0" fmla="*/ 446161 h 2676913"/>
              <a:gd name="connsiteX1" fmla="*/ 446161 w 13030200"/>
              <a:gd name="connsiteY1" fmla="*/ 0 h 2676913"/>
              <a:gd name="connsiteX2" fmla="*/ 12584039 w 13030200"/>
              <a:gd name="connsiteY2" fmla="*/ 0 h 2676913"/>
              <a:gd name="connsiteX3" fmla="*/ 13030200 w 13030200"/>
              <a:gd name="connsiteY3" fmla="*/ 446161 h 2676913"/>
              <a:gd name="connsiteX4" fmla="*/ 13030200 w 13030200"/>
              <a:gd name="connsiteY4" fmla="*/ 2230752 h 2676913"/>
              <a:gd name="connsiteX5" fmla="*/ 12584039 w 13030200"/>
              <a:gd name="connsiteY5" fmla="*/ 2676913 h 2676913"/>
              <a:gd name="connsiteX6" fmla="*/ 446161 w 13030200"/>
              <a:gd name="connsiteY6" fmla="*/ 2676913 h 2676913"/>
              <a:gd name="connsiteX7" fmla="*/ 0 w 13030200"/>
              <a:gd name="connsiteY7" fmla="*/ 2230752 h 2676913"/>
              <a:gd name="connsiteX8" fmla="*/ 0 w 13030200"/>
              <a:gd name="connsiteY8" fmla="*/ 446161 h 267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30200" h="2676913" fill="none" extrusionOk="0">
                <a:moveTo>
                  <a:pt x="0" y="446161"/>
                </a:moveTo>
                <a:cubicBezTo>
                  <a:pt x="-8784" y="199174"/>
                  <a:pt x="208561" y="-44776"/>
                  <a:pt x="446161" y="0"/>
                </a:cubicBezTo>
                <a:cubicBezTo>
                  <a:pt x="2183081" y="89080"/>
                  <a:pt x="11148863" y="124415"/>
                  <a:pt x="12584039" y="0"/>
                </a:cubicBezTo>
                <a:cubicBezTo>
                  <a:pt x="12825834" y="25452"/>
                  <a:pt x="13041875" y="158451"/>
                  <a:pt x="13030200" y="446161"/>
                </a:cubicBezTo>
                <a:cubicBezTo>
                  <a:pt x="13007463" y="722005"/>
                  <a:pt x="12956637" y="1695996"/>
                  <a:pt x="13030200" y="2230752"/>
                </a:cubicBezTo>
                <a:cubicBezTo>
                  <a:pt x="13031896" y="2485714"/>
                  <a:pt x="12797646" y="2691505"/>
                  <a:pt x="12584039" y="2676913"/>
                </a:cubicBezTo>
                <a:cubicBezTo>
                  <a:pt x="7294941" y="2793804"/>
                  <a:pt x="1715121" y="2772891"/>
                  <a:pt x="446161" y="2676913"/>
                </a:cubicBezTo>
                <a:cubicBezTo>
                  <a:pt x="191275" y="2672864"/>
                  <a:pt x="6166" y="2495088"/>
                  <a:pt x="0" y="2230752"/>
                </a:cubicBezTo>
                <a:cubicBezTo>
                  <a:pt x="-11869" y="1745993"/>
                  <a:pt x="85168" y="1031178"/>
                  <a:pt x="0" y="446161"/>
                </a:cubicBezTo>
                <a:close/>
              </a:path>
              <a:path w="13030200" h="2676913" stroke="0" extrusionOk="0">
                <a:moveTo>
                  <a:pt x="0" y="446161"/>
                </a:moveTo>
                <a:cubicBezTo>
                  <a:pt x="-40058" y="178288"/>
                  <a:pt x="174285" y="-16961"/>
                  <a:pt x="446161" y="0"/>
                </a:cubicBezTo>
                <a:cubicBezTo>
                  <a:pt x="2083307" y="43971"/>
                  <a:pt x="10632445" y="40898"/>
                  <a:pt x="12584039" y="0"/>
                </a:cubicBezTo>
                <a:cubicBezTo>
                  <a:pt x="12793657" y="-9623"/>
                  <a:pt x="13031181" y="192266"/>
                  <a:pt x="13030200" y="446161"/>
                </a:cubicBezTo>
                <a:cubicBezTo>
                  <a:pt x="13162873" y="1170945"/>
                  <a:pt x="13057056" y="1790417"/>
                  <a:pt x="13030200" y="2230752"/>
                </a:cubicBezTo>
                <a:cubicBezTo>
                  <a:pt x="13024867" y="2460303"/>
                  <a:pt x="12824201" y="2660436"/>
                  <a:pt x="12584039" y="2676913"/>
                </a:cubicBezTo>
                <a:cubicBezTo>
                  <a:pt x="11366921" y="2590032"/>
                  <a:pt x="3408030" y="2518108"/>
                  <a:pt x="446161" y="2676913"/>
                </a:cubicBezTo>
                <a:cubicBezTo>
                  <a:pt x="235798" y="2698049"/>
                  <a:pt x="-8619" y="2451072"/>
                  <a:pt x="0" y="2230752"/>
                </a:cubicBezTo>
                <a:cubicBezTo>
                  <a:pt x="-98198" y="1645059"/>
                  <a:pt x="-121234" y="1295036"/>
                  <a:pt x="0" y="44616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7720632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Anastasia" panose="020B0606040200020203" pitchFamily="34" charset="0"/>
                <a:ea typeface="Times New Roman" panose="02020603050405020304" pitchFamily="18" charset="0"/>
              </a:rPr>
              <a:t>Chúng ta không nên vứt rác bừa bãi mà phải vứt rác đúng nơi quy định. 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Anastasia" panose="020B0606040200020203" pitchFamily="34" charset="0"/>
                <a:ea typeface="Times New Roman" panose="02020603050405020304" pitchFamily="18" charset="0"/>
              </a:rPr>
              <a:t>Càng</a:t>
            </a:r>
            <a:r>
              <a:rPr kumimoji="0" lang="vi-VN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Anastasia" panose="020B0606040200020203" pitchFamily="34" charset="0"/>
                <a:ea typeface="Times New Roman" panose="02020603050405020304" pitchFamily="18" charset="0"/>
              </a:rPr>
              <a:t> k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Anastasia" panose="020B0606040200020203" pitchFamily="34" charset="0"/>
                <a:ea typeface="Times New Roman" panose="02020603050405020304" pitchFamily="18" charset="0"/>
              </a:rPr>
              <a:t>hông nên vứt rác sang nhà hàng xóm. Bởi vì, hành động này để nhà hàng xóm biết được sẽ gây rạn nứt tình cảm hàng xóm láng giềng.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nastasia" panose="020B0606040200020203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F77086E-64E8-E54A-99D4-E644E4CD0804}"/>
              </a:ext>
            </a:extLst>
          </p:cNvPr>
          <p:cNvSpPr txBox="1"/>
          <p:nvPr/>
        </p:nvSpPr>
        <p:spPr>
          <a:xfrm>
            <a:off x="8961438" y="148888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Kết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2DED3-FDDD-EF41-8250-4BAB9FFB0A50}"/>
              </a:ext>
            </a:extLst>
          </p:cNvPr>
          <p:cNvSpPr txBox="1"/>
          <p:nvPr/>
        </p:nvSpPr>
        <p:spPr>
          <a:xfrm>
            <a:off x="594519" y="3266526"/>
            <a:ext cx="8139112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3400" b="1" dirty="0">
              <a:solidFill>
                <a:srgbClr val="0000FF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C6CA281-BDB4-A059-14BE-13AA68185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3F13B2C-CE51-7926-8641-508C27C17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082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1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0" y="6795690"/>
            <a:ext cx="1164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Em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quan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tâm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xóm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láng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giềng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P001 Kieu 2 5H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2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858254" y="3143257"/>
              <a:ext cx="64770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8</a:t>
            </a: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AB335A-F6D4-FC69-7040-454F8FA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2875DFB-0A4A-FAF5-BAF2-645709B7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EF5071B-CB23-2C3C-A6FD-FD712818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40A603C-88B9-1361-94DF-82AB1086D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595519" y="36901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3600" b="1" u="sng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 lí tình huống. </a:t>
            </a:r>
            <a:r>
              <a:rPr lang="nl-NL" sz="36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600" b="1" u="sng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8674C-0C49-0165-4DF3-DBB7861E7EF8}"/>
              </a:ext>
            </a:extLst>
          </p:cNvPr>
          <p:cNvSpPr txBox="1"/>
          <p:nvPr/>
        </p:nvSpPr>
        <p:spPr>
          <a:xfrm>
            <a:off x="1356519" y="2276568"/>
            <a:ext cx="739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An rủ em bấm chuông trêu chọc hàng xóm. 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A7C72B-0C0A-3B0E-1A9D-3382F79F4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" t="9609" r="4327"/>
          <a:stretch/>
        </p:blipFill>
        <p:spPr>
          <a:xfrm>
            <a:off x="9128919" y="1676400"/>
            <a:ext cx="6858000" cy="4953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703AA0-107A-1BBC-686E-3DD7543EDAAD}"/>
              </a:ext>
            </a:extLst>
          </p:cNvPr>
          <p:cNvSpPr/>
          <p:nvPr/>
        </p:nvSpPr>
        <p:spPr>
          <a:xfrm>
            <a:off x="3261519" y="1695450"/>
            <a:ext cx="3352800" cy="524328"/>
          </a:xfrm>
          <a:prstGeom prst="roundRect">
            <a:avLst>
              <a:gd name="adj" fmla="val 403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 huống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79BB9-F71C-E7AB-D55D-20D064E84922}"/>
              </a:ext>
            </a:extLst>
          </p:cNvPr>
          <p:cNvSpPr txBox="1"/>
          <p:nvPr/>
        </p:nvSpPr>
        <p:spPr>
          <a:xfrm>
            <a:off x="1356519" y="3717110"/>
            <a:ext cx="6324600" cy="68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r>
              <a:rPr lang="vi-VN" sz="3600" b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sẽ làm gì?</a:t>
            </a:r>
            <a:endParaRPr lang="en-US" sz="3600" b="1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295E9-7949-A116-C845-91905E48062B}"/>
              </a:ext>
            </a:extLst>
          </p:cNvPr>
          <p:cNvSpPr txBox="1"/>
          <p:nvPr/>
        </p:nvSpPr>
        <p:spPr>
          <a:xfrm>
            <a:off x="1356519" y="4728495"/>
            <a:ext cx="8139112" cy="2677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sẽ nhắc nhớ bạn không nên làm vậy vì sẽ ảnh hưởng tới nhà hàng xóm, gây ra cảm giác khó chịu cho người ta.</a:t>
            </a:r>
            <a:endParaRPr lang="en-US" sz="3600" b="1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08674C-0C49-0165-4DF3-DBB7861E7EF8}"/>
              </a:ext>
            </a:extLst>
          </p:cNvPr>
          <p:cNvSpPr txBox="1"/>
          <p:nvPr/>
        </p:nvSpPr>
        <p:spPr>
          <a:xfrm>
            <a:off x="442120" y="3005078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Minh đang chơi đùa trong sân vườn. Đột nhiên, chiếc máy bay đồ chơi của bạn hàng xóm rơi trước mặt bạn.</a:t>
            </a:r>
          </a:p>
          <a:p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79BB9-F71C-E7AB-D55D-20D064E84922}"/>
              </a:ext>
            </a:extLst>
          </p:cNvPr>
          <p:cNvSpPr txBox="1"/>
          <p:nvPr/>
        </p:nvSpPr>
        <p:spPr>
          <a:xfrm>
            <a:off x="899319" y="6403015"/>
            <a:ext cx="4655201" cy="13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r>
              <a:rPr lang="vi-VN" sz="36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Nếu em là bạn Minh, em sẽ làm gì?</a:t>
            </a:r>
            <a:endParaRPr lang="en-US" sz="3600" b="1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EE15B206-FC52-542E-29C3-89175C03E2CB}"/>
              </a:ext>
            </a:extLst>
          </p:cNvPr>
          <p:cNvSpPr/>
          <p:nvPr/>
        </p:nvSpPr>
        <p:spPr>
          <a:xfrm>
            <a:off x="3226197" y="1565446"/>
            <a:ext cx="3352800" cy="524328"/>
          </a:xfrm>
          <a:prstGeom prst="roundRect">
            <a:avLst>
              <a:gd name="adj" fmla="val 403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red and yellow airplane model&#10;&#10;Description automatically generated">
            <a:extLst>
              <a:ext uri="{FF2B5EF4-FFF2-40B4-BE49-F238E27FC236}">
                <a16:creationId xmlns:a16="http://schemas.microsoft.com/office/drawing/2014/main" id="{34291CAF-3329-E561-E4EE-9BE835374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45" y="7315200"/>
            <a:ext cx="188167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908674C-0C49-0165-4DF3-DBB7861E7EF8}"/>
              </a:ext>
            </a:extLst>
          </p:cNvPr>
          <p:cNvSpPr txBox="1"/>
          <p:nvPr/>
        </p:nvSpPr>
        <p:spPr>
          <a:xfrm>
            <a:off x="538467" y="2337694"/>
            <a:ext cx="8606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nhìn thấy một người lạ trèo vào tường vào nhà hàng xóm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79BB9-F71C-E7AB-D55D-20D064E84922}"/>
              </a:ext>
            </a:extLst>
          </p:cNvPr>
          <p:cNvSpPr txBox="1"/>
          <p:nvPr/>
        </p:nvSpPr>
        <p:spPr>
          <a:xfrm>
            <a:off x="538467" y="3725743"/>
            <a:ext cx="3658487" cy="68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r>
              <a:rPr lang="vi-VN" sz="36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sẽ làm gì?</a:t>
            </a:r>
            <a:endParaRPr lang="en-US" sz="3600" b="1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720DDB-7340-C4EF-A08C-0421F11CB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5"/>
          <a:stretch/>
        </p:blipFill>
        <p:spPr>
          <a:xfrm>
            <a:off x="6080919" y="3375216"/>
            <a:ext cx="9657252" cy="5311584"/>
          </a:xfrm>
          <a:prstGeom prst="rect">
            <a:avLst/>
          </a:prstGeom>
        </p:spPr>
      </p:pic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B8D97E2C-B83B-3706-C433-ADD0E5F20D00}"/>
              </a:ext>
            </a:extLst>
          </p:cNvPr>
          <p:cNvSpPr/>
          <p:nvPr/>
        </p:nvSpPr>
        <p:spPr>
          <a:xfrm>
            <a:off x="3490119" y="1440626"/>
            <a:ext cx="3352800" cy="524328"/>
          </a:xfrm>
          <a:prstGeom prst="roundRect">
            <a:avLst>
              <a:gd name="adj" fmla="val 403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65A117-B5C9-D2A3-518F-5DCCE079D89C}"/>
              </a:ext>
            </a:extLst>
          </p:cNvPr>
          <p:cNvSpPr txBox="1"/>
          <p:nvPr/>
        </p:nvSpPr>
        <p:spPr>
          <a:xfrm>
            <a:off x="443741" y="990600"/>
            <a:ext cx="81517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Minh đang chơi đùa trong sân vườn. Đột nhiên, chiếc máy bay đồ chơi của bạn hàng xóm rơi trước mặt bạn. </a:t>
            </a:r>
          </a:p>
          <a:p>
            <a:r>
              <a:rPr lang="vi-VN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 em là bạn Minh, em sẽ làm gì?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0B5BE-A296-B3CE-BA3B-ED468C069791}"/>
              </a:ext>
            </a:extLst>
          </p:cNvPr>
          <p:cNvSpPr txBox="1"/>
          <p:nvPr/>
        </p:nvSpPr>
        <p:spPr>
          <a:xfrm>
            <a:off x="8976519" y="1065074"/>
            <a:ext cx="6856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nhìn thấy một người lạ trèo vào tường vào nhà hàng xóm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vi-VN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sẽ làm gì?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34660940-AE6E-F850-AF3B-AE7115297EC8}"/>
              </a:ext>
            </a:extLst>
          </p:cNvPr>
          <p:cNvSpPr/>
          <p:nvPr/>
        </p:nvSpPr>
        <p:spPr>
          <a:xfrm>
            <a:off x="137319" y="381000"/>
            <a:ext cx="3352800" cy="524328"/>
          </a:xfrm>
          <a:prstGeom prst="roundRect">
            <a:avLst>
              <a:gd name="adj" fmla="val 403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0EE02DF3-A621-DD93-CB5E-5C926B4FF40B}"/>
              </a:ext>
            </a:extLst>
          </p:cNvPr>
          <p:cNvSpPr/>
          <p:nvPr/>
        </p:nvSpPr>
        <p:spPr>
          <a:xfrm>
            <a:off x="9128919" y="381000"/>
            <a:ext cx="3352800" cy="524328"/>
          </a:xfrm>
          <a:prstGeom prst="roundRect">
            <a:avLst>
              <a:gd name="adj" fmla="val 403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Picture 9" descr="A red and yellow airplane model&#10;&#10;Description automatically generated">
            <a:extLst>
              <a:ext uri="{FF2B5EF4-FFF2-40B4-BE49-F238E27FC236}">
                <a16:creationId xmlns:a16="http://schemas.microsoft.com/office/drawing/2014/main" id="{1C0B0DF2-2DAF-9D1D-AA84-A9DAA454C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6705600"/>
            <a:ext cx="188167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20BA9E68-AB75-2ACA-1107-D7E5B970EC39}"/>
              </a:ext>
            </a:extLst>
          </p:cNvPr>
          <p:cNvSpPr/>
          <p:nvPr/>
        </p:nvSpPr>
        <p:spPr>
          <a:xfrm>
            <a:off x="1508919" y="5069425"/>
            <a:ext cx="13944600" cy="2859595"/>
          </a:xfrm>
          <a:custGeom>
            <a:avLst/>
            <a:gdLst>
              <a:gd name="connsiteX0" fmla="*/ 597484 w 13944600"/>
              <a:gd name="connsiteY0" fmla="*/ 0 h 2859595"/>
              <a:gd name="connsiteX1" fmla="*/ 13347116 w 13944600"/>
              <a:gd name="connsiteY1" fmla="*/ 0 h 2859595"/>
              <a:gd name="connsiteX2" fmla="*/ 13944600 w 13944600"/>
              <a:gd name="connsiteY2" fmla="*/ 597484 h 2859595"/>
              <a:gd name="connsiteX3" fmla="*/ 13944600 w 13944600"/>
              <a:gd name="connsiteY3" fmla="*/ 2859595 h 2859595"/>
              <a:gd name="connsiteX4" fmla="*/ 13944600 w 13944600"/>
              <a:gd name="connsiteY4" fmla="*/ 2859595 h 2859595"/>
              <a:gd name="connsiteX5" fmla="*/ 0 w 13944600"/>
              <a:gd name="connsiteY5" fmla="*/ 2859595 h 2859595"/>
              <a:gd name="connsiteX6" fmla="*/ 0 w 13944600"/>
              <a:gd name="connsiteY6" fmla="*/ 2859595 h 2859595"/>
              <a:gd name="connsiteX7" fmla="*/ 0 w 13944600"/>
              <a:gd name="connsiteY7" fmla="*/ 597484 h 2859595"/>
              <a:gd name="connsiteX8" fmla="*/ 597484 w 13944600"/>
              <a:gd name="connsiteY8" fmla="*/ 0 h 285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4600" h="2859595" fill="none" extrusionOk="0">
                <a:moveTo>
                  <a:pt x="597484" y="0"/>
                </a:moveTo>
                <a:cubicBezTo>
                  <a:pt x="2876231" y="78011"/>
                  <a:pt x="9292418" y="21937"/>
                  <a:pt x="13347116" y="0"/>
                </a:cubicBezTo>
                <a:cubicBezTo>
                  <a:pt x="13600547" y="211585"/>
                  <a:pt x="13875520" y="458541"/>
                  <a:pt x="13944600" y="597484"/>
                </a:cubicBezTo>
                <a:cubicBezTo>
                  <a:pt x="14036288" y="1557071"/>
                  <a:pt x="14007708" y="1929866"/>
                  <a:pt x="13944600" y="2859595"/>
                </a:cubicBezTo>
                <a:lnTo>
                  <a:pt x="13944600" y="2859595"/>
                </a:lnTo>
                <a:cubicBezTo>
                  <a:pt x="9081928" y="2714511"/>
                  <a:pt x="6670003" y="2894674"/>
                  <a:pt x="0" y="2859595"/>
                </a:cubicBezTo>
                <a:lnTo>
                  <a:pt x="0" y="2859595"/>
                </a:lnTo>
                <a:cubicBezTo>
                  <a:pt x="42204" y="1762718"/>
                  <a:pt x="161297" y="981875"/>
                  <a:pt x="0" y="597484"/>
                </a:cubicBezTo>
                <a:cubicBezTo>
                  <a:pt x="94939" y="550878"/>
                  <a:pt x="402479" y="236167"/>
                  <a:pt x="597484" y="0"/>
                </a:cubicBezTo>
                <a:close/>
              </a:path>
              <a:path w="13944600" h="2859595" stroke="0" extrusionOk="0">
                <a:moveTo>
                  <a:pt x="597484" y="0"/>
                </a:moveTo>
                <a:cubicBezTo>
                  <a:pt x="2170653" y="-16420"/>
                  <a:pt x="11434014" y="-157111"/>
                  <a:pt x="13347116" y="0"/>
                </a:cubicBezTo>
                <a:cubicBezTo>
                  <a:pt x="13500004" y="147467"/>
                  <a:pt x="13739975" y="484796"/>
                  <a:pt x="13944600" y="597484"/>
                </a:cubicBezTo>
                <a:cubicBezTo>
                  <a:pt x="13945000" y="1595424"/>
                  <a:pt x="14022098" y="2055008"/>
                  <a:pt x="13944600" y="2859595"/>
                </a:cubicBezTo>
                <a:lnTo>
                  <a:pt x="13944600" y="2859595"/>
                </a:lnTo>
                <a:cubicBezTo>
                  <a:pt x="11295739" y="2742100"/>
                  <a:pt x="3094655" y="2941217"/>
                  <a:pt x="0" y="2859595"/>
                </a:cubicBezTo>
                <a:lnTo>
                  <a:pt x="0" y="2859595"/>
                </a:lnTo>
                <a:cubicBezTo>
                  <a:pt x="-46332" y="2547565"/>
                  <a:pt x="133940" y="1376815"/>
                  <a:pt x="0" y="597484"/>
                </a:cubicBezTo>
                <a:cubicBezTo>
                  <a:pt x="128957" y="448708"/>
                  <a:pt x="516229" y="50811"/>
                  <a:pt x="59748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214188587">
                  <a:prstGeom prst="snip2SameRect">
                    <a:avLst>
                      <a:gd name="adj1" fmla="val 20894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FF60D-46A3-85BB-366F-596A0C105E2E}"/>
              </a:ext>
            </a:extLst>
          </p:cNvPr>
          <p:cNvSpPr txBox="1"/>
          <p:nvPr/>
        </p:nvSpPr>
        <p:spPr>
          <a:xfrm>
            <a:off x="1731964" y="5177499"/>
            <a:ext cx="1349851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láng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giềng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trêu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chọc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đỡ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…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Đừng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thờ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ơ,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trêu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chọc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đỡ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láng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giềng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SVN-Anastasia" panose="020B0606040200020203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SVN-Anastasia" panose="020B0606040200020203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752A012-1583-6E5D-B6C9-9C71157876CD}"/>
              </a:ext>
            </a:extLst>
          </p:cNvPr>
          <p:cNvSpPr txBox="1"/>
          <p:nvPr/>
        </p:nvSpPr>
        <p:spPr>
          <a:xfrm>
            <a:off x="6157119" y="2514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luận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</a:endParaRPr>
          </a:p>
        </p:txBody>
      </p:sp>
      <p:pic>
        <p:nvPicPr>
          <p:cNvPr id="3" name="Picture 2" descr="A red and yellow airplane model&#10;&#10;Description automatically generated">
            <a:extLst>
              <a:ext uri="{FF2B5EF4-FFF2-40B4-BE49-F238E27FC236}">
                <a16:creationId xmlns:a16="http://schemas.microsoft.com/office/drawing/2014/main" id="{77995201-C949-A9DD-DD5C-6473E56E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6" y="3859909"/>
            <a:ext cx="1349633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458</Words>
  <Application>Microsoft Office PowerPoint</Application>
  <PresentationFormat>Custom</PresentationFormat>
  <Paragraphs>44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HP001 Kieu 2 5H</vt:lpstr>
      <vt:lpstr>SVN-Anastasia</vt:lpstr>
      <vt:lpstr>SVN-Ziclets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Tran</cp:lastModifiedBy>
  <cp:revision>258</cp:revision>
  <dcterms:created xsi:type="dcterms:W3CDTF">2022-07-10T01:37:20Z</dcterms:created>
  <dcterms:modified xsi:type="dcterms:W3CDTF">2024-11-01T08:45:28Z</dcterms:modified>
</cp:coreProperties>
</file>