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4" r:id="rId2"/>
    <p:sldId id="264" r:id="rId3"/>
    <p:sldId id="262" r:id="rId4"/>
    <p:sldId id="288" r:id="rId5"/>
    <p:sldId id="295" r:id="rId6"/>
    <p:sldId id="296" r:id="rId7"/>
    <p:sldId id="297" r:id="rId8"/>
    <p:sldId id="292" r:id="rId9"/>
    <p:sldId id="271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B01A-EB7E-4F05-82A4-39A7C8585CD5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CDCE-7A19-41C0-A1B6-4DB74B71E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32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5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30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23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2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4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65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45B09-9925-40DA-952F-CBB84BE264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59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2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7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3B9FC4D-CC4F-491F-8057-34A1214837EB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D2D8970-F433-414D-8F2F-F9D17F6D24A7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图片包含 建筑物, 窗户&#10;&#10;自动生成的说明">
              <a:extLst>
                <a:ext uri="{FF2B5EF4-FFF2-40B4-BE49-F238E27FC236}">
                  <a16:creationId xmlns:a16="http://schemas.microsoft.com/office/drawing/2014/main" id="{FFCFEF86-6DC7-4F0A-A06B-292165801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图片 4" descr="图片包含 屏幕截图&#10;&#10;自动生成的说明">
            <a:extLst>
              <a:ext uri="{FF2B5EF4-FFF2-40B4-BE49-F238E27FC236}">
                <a16:creationId xmlns:a16="http://schemas.microsoft.com/office/drawing/2014/main" id="{B1FC2EE2-DAF3-471C-9F1C-3A9E2253D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9" y="762000"/>
            <a:ext cx="9932103" cy="5254957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EFF0B6-8CFA-4BFE-9D80-4E38E3F4C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06" y="219617"/>
            <a:ext cx="3491878" cy="73203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79286C8-4D4D-43A2-BD80-2F5E61E94188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45FDE3B-9CE4-42CA-9CAE-58971F8C3609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玩具, 玩偶&#10;&#10;自动生成的说明">
            <a:extLst>
              <a:ext uri="{FF2B5EF4-FFF2-40B4-BE49-F238E27FC236}">
                <a16:creationId xmlns:a16="http://schemas.microsoft.com/office/drawing/2014/main" id="{31A8D379-E19A-4D25-9354-325C1E44A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94" y="4823849"/>
            <a:ext cx="1494799" cy="1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2A35-8268-4AAA-923D-93517ED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2E3-F1DD-41B3-9B02-CA44BC06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DD24-F66B-4D98-8CB8-B87B3B4D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37D-09AE-4658-92CC-D9AF3F0F4D0C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3CED-D87C-44F0-A8BD-0A842C85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F5B1-1556-4870-B34E-C92E76D4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1D55-A1E5-4F92-A07D-34744CF5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6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28" y="4952471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407367"/>
            <a:ext cx="9705975" cy="5118935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C8E2B1-820B-4D7F-A9AE-AD0981543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23" y="433800"/>
            <a:ext cx="4999007" cy="1047985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C36156C-99FA-4CB4-AABA-55DD94416E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36"/>
            <a:ext cx="1688091" cy="1398704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07DF9CC-1823-403C-A823-F454EC2D45C2}"/>
              </a:ext>
            </a:extLst>
          </p:cNvPr>
          <p:cNvSpPr/>
          <p:nvPr/>
        </p:nvSpPr>
        <p:spPr>
          <a:xfrm>
            <a:off x="3950230" y="1813024"/>
            <a:ext cx="5346170" cy="1586939"/>
          </a:xfrm>
          <a:prstGeom prst="roundRect">
            <a:avLst>
              <a:gd name="adj" fmla="val 6250"/>
            </a:avLst>
          </a:prstGeom>
          <a:solidFill>
            <a:srgbClr val="FDDB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0768AFB-299C-4604-8594-3B411D49024D}"/>
              </a:ext>
            </a:extLst>
          </p:cNvPr>
          <p:cNvSpPr/>
          <p:nvPr/>
        </p:nvSpPr>
        <p:spPr>
          <a:xfrm>
            <a:off x="3757847" y="1595309"/>
            <a:ext cx="5346170" cy="1586939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 descr="图片包含 运输, 航空器&#10;&#10;自动生成的说明">
            <a:extLst>
              <a:ext uri="{FF2B5EF4-FFF2-40B4-BE49-F238E27FC236}">
                <a16:creationId xmlns:a16="http://schemas.microsoft.com/office/drawing/2014/main" id="{9C5C5141-A718-4DAA-AA90-5C3DCB701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12" y="1407368"/>
            <a:ext cx="1292541" cy="1744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1611" y="1974227"/>
            <a:ext cx="537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6425" y="3399963"/>
            <a:ext cx="8715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tưởng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0" y="1407368"/>
            <a:ext cx="8823720" cy="4360638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C8E2B1-820B-4D7F-A9AE-AD0981543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23" y="433800"/>
            <a:ext cx="4999007" cy="1047985"/>
          </a:xfrm>
          <a:prstGeom prst="rect">
            <a:avLst/>
          </a:prstGeom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3" y="4251179"/>
            <a:ext cx="1933540" cy="209748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C36156C-99FA-4CB4-AABA-55DD94416E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36"/>
            <a:ext cx="1688091" cy="1398704"/>
          </a:xfrm>
          <a:prstGeom prst="rect">
            <a:avLst/>
          </a:prstGeom>
        </p:spPr>
      </p:pic>
      <p:pic>
        <p:nvPicPr>
          <p:cNvPr id="16" name="图片 15" descr="图片包含 运输, 航空器&#10;&#10;自动生成的说明">
            <a:extLst>
              <a:ext uri="{FF2B5EF4-FFF2-40B4-BE49-F238E27FC236}">
                <a16:creationId xmlns:a16="http://schemas.microsoft.com/office/drawing/2014/main" id="{9C5C5141-A718-4DAA-AA90-5C3DCB701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12" y="1407368"/>
            <a:ext cx="1292541" cy="1744641"/>
          </a:xfrm>
          <a:prstGeom prst="rect">
            <a:avLst/>
          </a:prstGeom>
        </p:spPr>
      </p:pic>
      <p:pic>
        <p:nvPicPr>
          <p:cNvPr id="14" name="图片 13" descr="图片包含 航空器, 运输, 气球, 人员&#10;&#10;自动生成的说明">
            <a:extLst>
              <a:ext uri="{FF2B5EF4-FFF2-40B4-BE49-F238E27FC236}">
                <a16:creationId xmlns:a16="http://schemas.microsoft.com/office/drawing/2014/main" id="{3D73FC19-46F7-431C-8EAC-411938158E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4"/>
          <a:stretch/>
        </p:blipFill>
        <p:spPr>
          <a:xfrm>
            <a:off x="4355217" y="1797995"/>
            <a:ext cx="1847302" cy="963385"/>
          </a:xfrm>
          <a:prstGeom prst="rect">
            <a:avLst/>
          </a:prstGeom>
        </p:spPr>
      </p:pic>
      <p:pic>
        <p:nvPicPr>
          <p:cNvPr id="34" name="图片 33" descr="图片包含 航空器, 运输, 气球, 人员&#10;&#10;自动生成的说明">
            <a:extLst>
              <a:ext uri="{FF2B5EF4-FFF2-40B4-BE49-F238E27FC236}">
                <a16:creationId xmlns:a16="http://schemas.microsoft.com/office/drawing/2014/main" id="{08123F77-C40A-44A1-8513-2F3826BD53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6" t="65203" b="-807"/>
          <a:stretch/>
        </p:blipFill>
        <p:spPr>
          <a:xfrm>
            <a:off x="6572081" y="2003239"/>
            <a:ext cx="287044" cy="341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B3941-7955-492C-A88F-6B1159A335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8989" y="2055354"/>
            <a:ext cx="741947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0" y="1407368"/>
            <a:ext cx="8823720" cy="4360638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AC8E2B1-820B-4D7F-A9AE-AD0981543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23" y="433800"/>
            <a:ext cx="4999007" cy="1047985"/>
          </a:xfrm>
          <a:prstGeom prst="rect">
            <a:avLst/>
          </a:prstGeom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26" y="4179007"/>
            <a:ext cx="1933540" cy="209748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C36156C-99FA-4CB4-AABA-55DD94416E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36"/>
            <a:ext cx="1688091" cy="1398704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07DF9CC-1823-403C-A823-F454EC2D45C2}"/>
              </a:ext>
            </a:extLst>
          </p:cNvPr>
          <p:cNvSpPr/>
          <p:nvPr/>
        </p:nvSpPr>
        <p:spPr>
          <a:xfrm>
            <a:off x="3076574" y="2888188"/>
            <a:ext cx="6118481" cy="1586939"/>
          </a:xfrm>
          <a:prstGeom prst="roundRect">
            <a:avLst>
              <a:gd name="adj" fmla="val 6250"/>
            </a:avLst>
          </a:prstGeom>
          <a:solidFill>
            <a:srgbClr val="FDDB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 descr="图片包含 运输, 航空器&#10;&#10;自动生成的说明">
            <a:extLst>
              <a:ext uri="{FF2B5EF4-FFF2-40B4-BE49-F238E27FC236}">
                <a16:creationId xmlns:a16="http://schemas.microsoft.com/office/drawing/2014/main" id="{9C5C5141-A718-4DAA-AA90-5C3DCB701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12" y="1407368"/>
            <a:ext cx="1292541" cy="1744641"/>
          </a:xfrm>
          <a:prstGeom prst="rect">
            <a:avLst/>
          </a:prstGeom>
        </p:spPr>
      </p:pic>
      <p:pic>
        <p:nvPicPr>
          <p:cNvPr id="9" name="图片 8" descr="图片包含 时钟, 物体&#10;&#10;自动生成的说明">
            <a:extLst>
              <a:ext uri="{FF2B5EF4-FFF2-40B4-BE49-F238E27FC236}">
                <a16:creationId xmlns:a16="http://schemas.microsoft.com/office/drawing/2014/main" id="{EA887156-977E-4199-9DFC-FDF6887B86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5" y="1969876"/>
            <a:ext cx="718956" cy="7005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E04DF2-3182-40DE-9650-D27350E4EE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3722" y="2502327"/>
            <a:ext cx="622455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5" y="217712"/>
            <a:ext cx="11433170" cy="6422575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27" y="4599791"/>
            <a:ext cx="1933540" cy="209748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53616" y="609092"/>
            <a:ext cx="4084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53189" y="1991438"/>
            <a:ext cx="3156220" cy="2499495"/>
            <a:chOff x="8876879" y="803427"/>
            <a:chExt cx="3156220" cy="2499495"/>
          </a:xfrm>
          <a:solidFill>
            <a:srgbClr val="FFFF99"/>
          </a:solidFill>
        </p:grpSpPr>
        <p:sp>
          <p:nvSpPr>
            <p:cNvPr id="34" name="等腰三角形 2"/>
            <p:cNvSpPr>
              <a:spLocks noChangeAspect="1"/>
            </p:cNvSpPr>
            <p:nvPr/>
          </p:nvSpPr>
          <p:spPr bwMode="auto">
            <a:xfrm rot="15627953">
              <a:off x="9205241" y="475065"/>
              <a:ext cx="2499495" cy="3156220"/>
            </a:xfrm>
            <a:custGeom>
              <a:avLst/>
              <a:gdLst>
                <a:gd name="T0" fmla="*/ 576064 w 1152128"/>
                <a:gd name="T1" fmla="*/ 0 h 1333073"/>
                <a:gd name="T2" fmla="*/ 687529 w 1152128"/>
                <a:gd name="T3" fmla="*/ 192182 h 1333073"/>
                <a:gd name="T4" fmla="*/ 1152128 w 1152128"/>
                <a:gd name="T5" fmla="*/ 757009 h 1333073"/>
                <a:gd name="T6" fmla="*/ 576064 w 1152128"/>
                <a:gd name="T7" fmla="*/ 1333073 h 1333073"/>
                <a:gd name="T8" fmla="*/ 0 w 1152128"/>
                <a:gd name="T9" fmla="*/ 757009 h 1333073"/>
                <a:gd name="T10" fmla="*/ 464599 w 1152128"/>
                <a:gd name="T11" fmla="*/ 192182 h 1333073"/>
                <a:gd name="T12" fmla="*/ 576064 w 1152128"/>
                <a:gd name="T13" fmla="*/ 0 h 1333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grpFill/>
            <a:ln w="28575" cmpd="sng">
              <a:solidFill>
                <a:srgbClr val="F8F8F8"/>
              </a:solidFill>
              <a:round/>
            </a:ln>
          </p:spPr>
          <p:txBody>
            <a:bodyPr wrap="none" lIns="91416" tIns="45708" rIns="91416" bIns="4570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00739" y="1115454"/>
              <a:ext cx="230704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Dự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đoán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nội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字魂59号-创粗黑"/>
                  <a:cs typeface="Calibri" panose="020F0502020204030204" pitchFamily="34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/>
                <a:ea typeface="字魂59号-创粗黑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16D60C-2A18-466A-9C74-39EEA1D87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934" y="1532818"/>
            <a:ext cx="4167422" cy="46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8" y="161619"/>
            <a:ext cx="11433170" cy="6422575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61" y="3881886"/>
            <a:ext cx="2270704" cy="2463241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189" y="761149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8276680" y="1294556"/>
            <a:ext cx="3633391" cy="2134444"/>
          </a:xfrm>
          <a:prstGeom prst="cloudCallout">
            <a:avLst>
              <a:gd name="adj1" fmla="val -58429"/>
              <a:gd name="adj2" fmla="val 375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78126" y="1671413"/>
            <a:ext cx="2787539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83540" algn="just" defTabSz="4572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4DCAB-6105-4E33-BDB1-B7B71C86C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002" y="1761429"/>
            <a:ext cx="3962141" cy="3882097"/>
          </a:xfrm>
          <a:prstGeom prst="rect">
            <a:avLst/>
          </a:prstGeom>
        </p:spPr>
      </p:pic>
      <p:sp>
        <p:nvSpPr>
          <p:cNvPr id="18" name="Cloud Callout 16">
            <a:extLst>
              <a:ext uri="{FF2B5EF4-FFF2-40B4-BE49-F238E27FC236}">
                <a16:creationId xmlns:a16="http://schemas.microsoft.com/office/drawing/2014/main" id="{D30B2A72-B350-4C9C-AA2D-9DF0DC935D6A}"/>
              </a:ext>
            </a:extLst>
          </p:cNvPr>
          <p:cNvSpPr/>
          <p:nvPr/>
        </p:nvSpPr>
        <p:spPr>
          <a:xfrm>
            <a:off x="224478" y="1121985"/>
            <a:ext cx="3633391" cy="2134444"/>
          </a:xfrm>
          <a:prstGeom prst="cloudCallout">
            <a:avLst>
              <a:gd name="adj1" fmla="val 45383"/>
              <a:gd name="adj2" fmla="val 4780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8B7F58-F646-45E6-BBA7-EC4E0B707D0A}"/>
              </a:ext>
            </a:extLst>
          </p:cNvPr>
          <p:cNvSpPr/>
          <p:nvPr/>
        </p:nvSpPr>
        <p:spPr>
          <a:xfrm>
            <a:off x="341316" y="1671413"/>
            <a:ext cx="3254323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83540" algn="ctr" defTabSz="4572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9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8" y="161619"/>
            <a:ext cx="11433170" cy="6422575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61" y="3881886"/>
            <a:ext cx="2270704" cy="2463241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189" y="761149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999434" y="1294556"/>
            <a:ext cx="3633391" cy="2134444"/>
          </a:xfrm>
          <a:prstGeom prst="cloudCallout">
            <a:avLst>
              <a:gd name="adj1" fmla="val -58429"/>
              <a:gd name="adj2" fmla="val 375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00520" y="1535206"/>
            <a:ext cx="3113519" cy="162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83540" algn="just" defTabSz="4572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Cloud Callout 16">
            <a:extLst>
              <a:ext uri="{FF2B5EF4-FFF2-40B4-BE49-F238E27FC236}">
                <a16:creationId xmlns:a16="http://schemas.microsoft.com/office/drawing/2014/main" id="{D731D194-F458-4F89-A895-130AEB4A999D}"/>
              </a:ext>
            </a:extLst>
          </p:cNvPr>
          <p:cNvSpPr/>
          <p:nvPr/>
        </p:nvSpPr>
        <p:spPr>
          <a:xfrm>
            <a:off x="224478" y="1121985"/>
            <a:ext cx="3633391" cy="2134444"/>
          </a:xfrm>
          <a:prstGeom prst="cloudCallout">
            <a:avLst>
              <a:gd name="adj1" fmla="val 45383"/>
              <a:gd name="adj2" fmla="val 4780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EBADBD-DEE7-4B98-99D0-F47F2D60366A}"/>
              </a:ext>
            </a:extLst>
          </p:cNvPr>
          <p:cNvSpPr/>
          <p:nvPr/>
        </p:nvSpPr>
        <p:spPr>
          <a:xfrm>
            <a:off x="353225" y="1472408"/>
            <a:ext cx="3254323" cy="162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83540" algn="ctr" defTabSz="4572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AD378-C5AA-46E5-9685-04F6D5C11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663" y="1799157"/>
            <a:ext cx="3998541" cy="38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8" y="161619"/>
            <a:ext cx="11433170" cy="6422575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61" y="3881886"/>
            <a:ext cx="2270704" cy="2463241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189" y="761149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8076623" y="1107386"/>
            <a:ext cx="3633391" cy="2134444"/>
          </a:xfrm>
          <a:prstGeom prst="cloudCallout">
            <a:avLst>
              <a:gd name="adj1" fmla="val -58429"/>
              <a:gd name="adj2" fmla="val 375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37220" y="1656744"/>
            <a:ext cx="2787539" cy="1098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83540" algn="ctr" defTabSz="4572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1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77B72-90E2-48B3-B9E0-9AD0A771C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277" y="1617267"/>
            <a:ext cx="3991047" cy="3991047"/>
          </a:xfrm>
          <a:prstGeom prst="rect">
            <a:avLst/>
          </a:prstGeom>
        </p:spPr>
      </p:pic>
      <p:sp>
        <p:nvSpPr>
          <p:cNvPr id="15" name="Cloud Callout 16">
            <a:extLst>
              <a:ext uri="{FF2B5EF4-FFF2-40B4-BE49-F238E27FC236}">
                <a16:creationId xmlns:a16="http://schemas.microsoft.com/office/drawing/2014/main" id="{968C4359-7747-4D55-A72E-3A22B46A50A1}"/>
              </a:ext>
            </a:extLst>
          </p:cNvPr>
          <p:cNvSpPr/>
          <p:nvPr/>
        </p:nvSpPr>
        <p:spPr>
          <a:xfrm>
            <a:off x="224478" y="1019175"/>
            <a:ext cx="3633391" cy="3581400"/>
          </a:xfrm>
          <a:prstGeom prst="cloudCallout">
            <a:avLst>
              <a:gd name="adj1" fmla="val 45383"/>
              <a:gd name="adj2" fmla="val 4780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8630B2-0670-4704-BCC3-A5FA2F281FE7}"/>
              </a:ext>
            </a:extLst>
          </p:cNvPr>
          <p:cNvSpPr/>
          <p:nvPr/>
        </p:nvSpPr>
        <p:spPr>
          <a:xfrm>
            <a:off x="224478" y="1378299"/>
            <a:ext cx="3254323" cy="281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83540" algn="ctr" defTabSz="4572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2800" i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2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8" y="161619"/>
            <a:ext cx="11433170" cy="6422575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pic>
        <p:nvPicPr>
          <p:cNvPr id="8" name="图片 7" descr="图片包含 玩具, 玩偶&#10;&#10;自动生成的说明">
            <a:extLst>
              <a:ext uri="{FF2B5EF4-FFF2-40B4-BE49-F238E27FC236}">
                <a16:creationId xmlns:a16="http://schemas.microsoft.com/office/drawing/2014/main" id="{281C43FC-F11A-4067-A398-7969E9E77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61" y="3881886"/>
            <a:ext cx="2270704" cy="2463241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648F1B5-8B29-4B8B-900A-22B773828550}"/>
              </a:ext>
            </a:extLst>
          </p:cNvPr>
          <p:cNvSpPr/>
          <p:nvPr/>
        </p:nvSpPr>
        <p:spPr>
          <a:xfrm>
            <a:off x="384768" y="217715"/>
            <a:ext cx="11422466" cy="6422572"/>
          </a:xfrm>
          <a:prstGeom prst="roundRect">
            <a:avLst>
              <a:gd name="adj" fmla="val 57"/>
            </a:avLst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189" y="761149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8376929" y="1157066"/>
            <a:ext cx="3633391" cy="2134444"/>
          </a:xfrm>
          <a:prstGeom prst="cloudCallout">
            <a:avLst>
              <a:gd name="adj1" fmla="val -58429"/>
              <a:gd name="adj2" fmla="val 375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00208" y="1397649"/>
            <a:ext cx="2787539" cy="162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3540" algn="ctr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i="1" dirty="0" err="1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i="1" dirty="0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i="1" dirty="0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i="1" dirty="0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i="1" dirty="0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i="1" dirty="0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i="1" dirty="0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i="1" dirty="0">
                <a:solidFill>
                  <a:srgbClr val="EEECE1">
                    <a:lumMod val="2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EEECE1">
                  <a:lumMod val="2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E5912-48BF-449B-B604-32DAD2658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569" y="1671413"/>
            <a:ext cx="4289634" cy="4174476"/>
          </a:xfrm>
          <a:prstGeom prst="rect">
            <a:avLst/>
          </a:prstGeom>
        </p:spPr>
      </p:pic>
      <p:sp>
        <p:nvSpPr>
          <p:cNvPr id="18" name="Cloud Callout 16">
            <a:extLst>
              <a:ext uri="{FF2B5EF4-FFF2-40B4-BE49-F238E27FC236}">
                <a16:creationId xmlns:a16="http://schemas.microsoft.com/office/drawing/2014/main" id="{52FE3447-4381-421F-A04B-73F3B34AEC16}"/>
              </a:ext>
            </a:extLst>
          </p:cNvPr>
          <p:cNvSpPr/>
          <p:nvPr/>
        </p:nvSpPr>
        <p:spPr>
          <a:xfrm>
            <a:off x="224478" y="1121984"/>
            <a:ext cx="3976047" cy="2688015"/>
          </a:xfrm>
          <a:prstGeom prst="cloudCallout">
            <a:avLst>
              <a:gd name="adj1" fmla="val 45383"/>
              <a:gd name="adj2" fmla="val 4780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703B3E-0C01-4605-B8DE-D9D1ECCC3899}"/>
              </a:ext>
            </a:extLst>
          </p:cNvPr>
          <p:cNvSpPr/>
          <p:nvPr/>
        </p:nvSpPr>
        <p:spPr>
          <a:xfrm>
            <a:off x="341316" y="1454354"/>
            <a:ext cx="3680801" cy="189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83540" algn="ctr" defTabSz="457200" rtl="0" eaLnBrk="1" fontAlgn="auto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0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E0621D-E4BF-4422-933D-6A58D522530D}"/>
              </a:ext>
            </a:extLst>
          </p:cNvPr>
          <p:cNvGrpSpPr/>
          <p:nvPr/>
        </p:nvGrpSpPr>
        <p:grpSpPr>
          <a:xfrm>
            <a:off x="-43451" y="0"/>
            <a:ext cx="12278902" cy="6858001"/>
            <a:chOff x="500344" y="619695"/>
            <a:chExt cx="12278902" cy="6858001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0C058776-11BB-4807-B8AF-FAADC6954A88}"/>
                </a:ext>
              </a:extLst>
            </p:cNvPr>
            <p:cNvSpPr/>
            <p:nvPr/>
          </p:nvSpPr>
          <p:spPr>
            <a:xfrm>
              <a:off x="543794" y="619695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E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图片 5" descr="图片包含 建筑物, 窗户&#10;&#10;自动生成的说明">
              <a:extLst>
                <a:ext uri="{FF2B5EF4-FFF2-40B4-BE49-F238E27FC236}">
                  <a16:creationId xmlns:a16="http://schemas.microsoft.com/office/drawing/2014/main" id="{29968C0B-C5B9-4200-B235-F5F60A5F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/>
            <a:stretch/>
          </p:blipFill>
          <p:spPr>
            <a:xfrm rot="16200000">
              <a:off x="3210795" y="-2090755"/>
              <a:ext cx="6858000" cy="1227890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图片 21" descr="图片包含 屏幕截图&#10;&#10;自动生成的说明">
            <a:extLst>
              <a:ext uri="{FF2B5EF4-FFF2-40B4-BE49-F238E27FC236}">
                <a16:creationId xmlns:a16="http://schemas.microsoft.com/office/drawing/2014/main" id="{7AAB1451-57A0-42F9-A287-1DFCA770F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482"/>
            <a:ext cx="12382096" cy="7204964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E4DE587-C789-4F0F-8381-A7997A14DC3F}"/>
              </a:ext>
            </a:extLst>
          </p:cNvPr>
          <p:cNvSpPr/>
          <p:nvPr/>
        </p:nvSpPr>
        <p:spPr>
          <a:xfrm>
            <a:off x="505884" y="331697"/>
            <a:ext cx="11180232" cy="6194606"/>
          </a:xfrm>
          <a:prstGeom prst="roundRect">
            <a:avLst>
              <a:gd name="adj" fmla="val 57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6968" y="761149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59">
            <a:extLst>
              <a:ext uri="{FF2B5EF4-FFF2-40B4-BE49-F238E27FC236}">
                <a16:creationId xmlns:a16="http://schemas.microsoft.com/office/drawing/2014/main" id="{68C6DC61-9FBF-4A3A-8828-F8C5DC083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7" b="97403" l="9494" r="89241">
                        <a14:foregroundMark x1="20886" y1="8442" x2="20886" y2="13636"/>
                        <a14:foregroundMark x1="24684" y1="5195" x2="32278" y2="3247"/>
                        <a14:foregroundMark x1="36076" y1="90260" x2="32278" y2="94156"/>
                        <a14:foregroundMark x1="27848" y1="96104" x2="32911" y2="97403"/>
                        <a14:foregroundMark x1="67089" y1="77273" x2="66456" y2="88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929" y="3573069"/>
            <a:ext cx="2915598" cy="2841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852" y="1423941"/>
            <a:ext cx="4255377" cy="193259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94156" y="2079776"/>
            <a:ext cx="2635496" cy="51077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002" y="3131180"/>
            <a:ext cx="3121059" cy="919401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5F0CE7-4A32-4CF0-9187-7248C1E50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5705" y="1493534"/>
            <a:ext cx="4167422" cy="46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921486" y="3476568"/>
            <a:ext cx="2643809" cy="1750751"/>
            <a:chOff x="9062863" y="3139288"/>
            <a:chExt cx="2643809" cy="144889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" name="Cloud Callout 13"/>
            <p:cNvSpPr/>
            <p:nvPr/>
          </p:nvSpPr>
          <p:spPr>
            <a:xfrm>
              <a:off x="9062863" y="3139288"/>
              <a:ext cx="2643809" cy="1448890"/>
            </a:xfrm>
            <a:prstGeom prst="cloudCallout">
              <a:avLst>
                <a:gd name="adj1" fmla="val 38716"/>
                <a:gd name="adj2" fmla="val 64396"/>
              </a:avLst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54132" y="3325123"/>
              <a:ext cx="2178802" cy="8914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xét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44640" y="1568677"/>
            <a:ext cx="378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1531" y="2379047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42D9C-845D-466F-AE30-3F9E8E41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88" y="970843"/>
            <a:ext cx="4167422" cy="46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265</Words>
  <Application>Microsoft Office PowerPoint</Application>
  <PresentationFormat>Widescreen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21</cp:revision>
  <dcterms:created xsi:type="dcterms:W3CDTF">2022-06-15T05:04:34Z</dcterms:created>
  <dcterms:modified xsi:type="dcterms:W3CDTF">2024-10-06T01:57:17Z</dcterms:modified>
</cp:coreProperties>
</file>