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8"/>
  </p:notesMasterIdLst>
  <p:handoutMasterIdLst>
    <p:handoutMasterId r:id="rId39"/>
  </p:handoutMasterIdLst>
  <p:sldIdLst>
    <p:sldId id="305" r:id="rId3"/>
    <p:sldId id="303" r:id="rId4"/>
    <p:sldId id="257" r:id="rId5"/>
    <p:sldId id="258" r:id="rId6"/>
    <p:sldId id="282" r:id="rId7"/>
    <p:sldId id="259" r:id="rId8"/>
    <p:sldId id="265" r:id="rId9"/>
    <p:sldId id="283" r:id="rId10"/>
    <p:sldId id="284" r:id="rId11"/>
    <p:sldId id="285" r:id="rId12"/>
    <p:sldId id="267" r:id="rId13"/>
    <p:sldId id="286" r:id="rId14"/>
    <p:sldId id="287" r:id="rId15"/>
    <p:sldId id="288" r:id="rId16"/>
    <p:sldId id="289" r:id="rId17"/>
    <p:sldId id="268" r:id="rId18"/>
    <p:sldId id="260" r:id="rId19"/>
    <p:sldId id="290" r:id="rId20"/>
    <p:sldId id="291" r:id="rId21"/>
    <p:sldId id="292" r:id="rId22"/>
    <p:sldId id="293" r:id="rId23"/>
    <p:sldId id="294" r:id="rId24"/>
    <p:sldId id="295" r:id="rId25"/>
    <p:sldId id="269" r:id="rId26"/>
    <p:sldId id="270" r:id="rId27"/>
    <p:sldId id="271" r:id="rId28"/>
    <p:sldId id="296" r:id="rId29"/>
    <p:sldId id="272" r:id="rId30"/>
    <p:sldId id="297" r:id="rId31"/>
    <p:sldId id="298" r:id="rId32"/>
    <p:sldId id="299" r:id="rId33"/>
    <p:sldId id="300" r:id="rId34"/>
    <p:sldId id="301" r:id="rId35"/>
    <p:sldId id="302" r:id="rId36"/>
    <p:sldId id="26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869" y="43"/>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D40643-B877-464C-907C-5EBF9E02D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91AAA2-F726-4FE8-8BEA-3CA3C65D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B13C0-B025-489C-8070-869AC4951A55}" type="datetimeFigureOut">
              <a:rPr lang="en-US" smtClean="0"/>
              <a:t>06-Oct-24</a:t>
            </a:fld>
            <a:endParaRPr lang="en-US"/>
          </a:p>
        </p:txBody>
      </p:sp>
      <p:sp>
        <p:nvSpPr>
          <p:cNvPr id="4" name="Footer Placeholder 3">
            <a:extLst>
              <a:ext uri="{FF2B5EF4-FFF2-40B4-BE49-F238E27FC236}">
                <a16:creationId xmlns:a16="http://schemas.microsoft.com/office/drawing/2014/main" id="{24120612-422F-497C-9FA1-489E7D61A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28ECBA-BFDC-4077-B707-261D0195C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5F9BB-C94E-45D4-8FD1-1DCBF3F7E71E}" type="slidenum">
              <a:rPr lang="en-US" smtClean="0"/>
              <a:t>‹#›</a:t>
            </a:fld>
            <a:endParaRPr lang="en-US"/>
          </a:p>
        </p:txBody>
      </p:sp>
    </p:spTree>
    <p:extLst>
      <p:ext uri="{BB962C8B-B14F-4D97-AF65-F5344CB8AC3E}">
        <p14:creationId xmlns:p14="http://schemas.microsoft.com/office/powerpoint/2010/main" val="27953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DC22-7A4B-46E3-9884-9E4086E3DF88}" type="datetimeFigureOut">
              <a:rPr lang="en-US" smtClean="0"/>
              <a:t>06-Oct-24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58040-1F3B-4E36-BDCD-3A06D531F8A5}" type="slidenum">
              <a:rPr lang="en-US" smtClean="0"/>
              <a:t>‹#›</a:t>
            </a:fld>
            <a:endParaRPr lang="en-US"/>
          </a:p>
        </p:txBody>
      </p:sp>
    </p:spTree>
    <p:extLst>
      <p:ext uri="{BB962C8B-B14F-4D97-AF65-F5344CB8AC3E}">
        <p14:creationId xmlns:p14="http://schemas.microsoft.com/office/powerpoint/2010/main" val="553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243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131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188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814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220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4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462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939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2531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284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043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12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74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1628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705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05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6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1296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890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50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83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7705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843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9132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4641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377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05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863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52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64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70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37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3659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2A35-8268-4AAA-923D-93517ED3F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D42E3-F1DD-41B3-9B02-CA44BC06E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6DD24-F66B-4D98-8CB8-B87B3B4D9FE7}"/>
              </a:ext>
            </a:extLst>
          </p:cNvPr>
          <p:cNvSpPr>
            <a:spLocks noGrp="1"/>
          </p:cNvSpPr>
          <p:nvPr>
            <p:ph type="dt" sz="half" idx="10"/>
          </p:nvPr>
        </p:nvSpPr>
        <p:spPr/>
        <p:txBody>
          <a:bodyPr/>
          <a:lstStyle/>
          <a:p>
            <a:fld id="{F2F3C37D-09AE-4658-92CC-D9AF3F0F4D0C}" type="datetimeFigureOut">
              <a:rPr lang="en-US" smtClean="0"/>
              <a:t>06-Oct-24</a:t>
            </a:fld>
            <a:endParaRPr lang="en-US"/>
          </a:p>
        </p:txBody>
      </p:sp>
      <p:sp>
        <p:nvSpPr>
          <p:cNvPr id="5" name="Footer Placeholder 4">
            <a:extLst>
              <a:ext uri="{FF2B5EF4-FFF2-40B4-BE49-F238E27FC236}">
                <a16:creationId xmlns:a16="http://schemas.microsoft.com/office/drawing/2014/main" id="{A0773CED-D87C-44F0-A8BD-0A842C850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CF5B1-1556-4870-B34E-C92E76D4B26B}"/>
              </a:ext>
            </a:extLst>
          </p:cNvPr>
          <p:cNvSpPr>
            <a:spLocks noGrp="1"/>
          </p:cNvSpPr>
          <p:nvPr>
            <p:ph type="sldNum" sz="quarter" idx="12"/>
          </p:nvPr>
        </p:nvSpPr>
        <p:spPr/>
        <p:txBody>
          <a:bodyPr/>
          <a:lstStyle/>
          <a:p>
            <a:fld id="{13C41D55-A1E5-4F92-A07D-34744CF56EB4}" type="slidenum">
              <a:rPr lang="en-US" smtClean="0"/>
              <a:t>‹#›</a:t>
            </a:fld>
            <a:endParaRPr lang="en-US"/>
          </a:p>
        </p:txBody>
      </p:sp>
    </p:spTree>
    <p:extLst>
      <p:ext uri="{BB962C8B-B14F-4D97-AF65-F5344CB8AC3E}">
        <p14:creationId xmlns:p14="http://schemas.microsoft.com/office/powerpoint/2010/main" val="425651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2858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517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162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1753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8473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2197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62906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9009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197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7175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7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8738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022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42636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40422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552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2520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47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16.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9.jpe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microsoft.com/office/2007/relationships/hdphoto" Target="../media/hdphoto7.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3.png"/><Relationship Id="rId5" Type="http://schemas.microsoft.com/office/2007/relationships/hdphoto" Target="../media/hdphoto6.wdp"/><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43.pn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5.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2.pn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43.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10.wdp"/></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28" y="4952471"/>
            <a:ext cx="7382150" cy="1107996"/>
          </a:xfrm>
          <a:prstGeom prst="rect">
            <a:avLst/>
          </a:prstGeom>
          <a:noFill/>
        </p:spPr>
        <p:txBody>
          <a:bodyPr wrap="none" lIns="91440" tIns="45720" rIns="91440" bIns="45720">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21908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anim calcmode="lin" valueType="num">
                                      <p:cBhvr>
                                        <p:cTn id="22" dur="500" fill="hold"/>
                                        <p:tgtEl>
                                          <p:spTgt spid="5"/>
                                        </p:tgtEl>
                                        <p:attrNameLst>
                                          <p:attrName>ppt_x</p:attrName>
                                        </p:attrNameLst>
                                      </p:cBhvr>
                                      <p:tavLst>
                                        <p:tav tm="0">
                                          <p:val>
                                            <p:fltVal val="0.5"/>
                                          </p:val>
                                        </p:tav>
                                        <p:tav tm="100000">
                                          <p:val>
                                            <p:strVal val="#ppt_x"/>
                                          </p:val>
                                        </p:tav>
                                      </p:tavLst>
                                    </p:anim>
                                    <p:anim calcmode="lin" valueType="num">
                                      <p:cBhvr>
                                        <p:cTn id="23" dur="500" fill="hold"/>
                                        <p:tgtEl>
                                          <p:spTgt spid="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3702580" y="3456419"/>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2116052" y="3456419"/>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481769"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10255780" y="3504137"/>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2116051" y="395419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3656455"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3516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lvl="0" algn="just">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28724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13601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2578630" y="3471691"/>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7745327" y="3012197"/>
            <a:ext cx="79915" cy="396000"/>
          </a:xfrm>
          <a:prstGeom prst="line">
            <a:avLst/>
          </a:prstGeom>
          <a:noFill/>
          <a:ln w="28575" cap="flat" cmpd="sng" algn="ctr">
            <a:solidFill>
              <a:srgbClr val="FD4739"/>
            </a:solidFill>
            <a:prstDash val="solid"/>
          </a:ln>
          <a:effectLst/>
        </p:spPr>
      </p:cxnSp>
      <p:cxnSp>
        <p:nvCxnSpPr>
          <p:cNvPr id="15" name="Straight Connector 14">
            <a:extLst>
              <a:ext uri="{FF2B5EF4-FFF2-40B4-BE49-F238E27FC236}">
                <a16:creationId xmlns:a16="http://schemas.microsoft.com/office/drawing/2014/main" id="{5DDD3FB0-CC5C-4991-BBB1-1A73FAD4323A}"/>
              </a:ext>
            </a:extLst>
          </p:cNvPr>
          <p:cNvCxnSpPr>
            <a:cxnSpLocks/>
          </p:cNvCxnSpPr>
          <p:nvPr/>
        </p:nvCxnSpPr>
        <p:spPr>
          <a:xfrm flipV="1">
            <a:off x="5731850" y="3012197"/>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703598"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2826280" y="3953494"/>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4001997" y="350413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8157164" y="3438081"/>
            <a:ext cx="79915" cy="396000"/>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a16="http://schemas.microsoft.com/office/drawing/2014/main" id="{C34EC220-AFCE-4848-8FDD-0306348BABA8}"/>
              </a:ext>
            </a:extLst>
          </p:cNvPr>
          <p:cNvCxnSpPr>
            <a:cxnSpLocks/>
          </p:cNvCxnSpPr>
          <p:nvPr/>
        </p:nvCxnSpPr>
        <p:spPr>
          <a:xfrm flipV="1">
            <a:off x="6483880"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1739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8"/>
            <a:ext cx="10146932" cy="986736"/>
          </a:xfrm>
          <a:custGeom>
            <a:avLst/>
            <a:gdLst>
              <a:gd name="connsiteX0" fmla="*/ 0 w 10146932"/>
              <a:gd name="connsiteY0" fmla="*/ 164459 h 986736"/>
              <a:gd name="connsiteX1" fmla="*/ 164459 w 10146932"/>
              <a:gd name="connsiteY1" fmla="*/ 0 h 986736"/>
              <a:gd name="connsiteX2" fmla="*/ 524453 w 10146932"/>
              <a:gd name="connsiteY2" fmla="*/ 0 h 986736"/>
              <a:gd name="connsiteX3" fmla="*/ 1277167 w 10146932"/>
              <a:gd name="connsiteY3" fmla="*/ 0 h 986736"/>
              <a:gd name="connsiteX4" fmla="*/ 1637161 w 10146932"/>
              <a:gd name="connsiteY4" fmla="*/ 0 h 986736"/>
              <a:gd name="connsiteX5" fmla="*/ 2488056 w 10146932"/>
              <a:gd name="connsiteY5" fmla="*/ 0 h 986736"/>
              <a:gd name="connsiteX6" fmla="*/ 2848049 w 10146932"/>
              <a:gd name="connsiteY6" fmla="*/ 0 h 986736"/>
              <a:gd name="connsiteX7" fmla="*/ 3698944 w 10146932"/>
              <a:gd name="connsiteY7" fmla="*/ 0 h 986736"/>
              <a:gd name="connsiteX8" fmla="*/ 4058938 w 10146932"/>
              <a:gd name="connsiteY8" fmla="*/ 0 h 986736"/>
              <a:gd name="connsiteX9" fmla="*/ 4713472 w 10146932"/>
              <a:gd name="connsiteY9" fmla="*/ 0 h 986736"/>
              <a:gd name="connsiteX10" fmla="*/ 5171646 w 10146932"/>
              <a:gd name="connsiteY10" fmla="*/ 0 h 986736"/>
              <a:gd name="connsiteX11" fmla="*/ 5531640 w 10146932"/>
              <a:gd name="connsiteY11" fmla="*/ 0 h 986736"/>
              <a:gd name="connsiteX12" fmla="*/ 6284354 w 10146932"/>
              <a:gd name="connsiteY12" fmla="*/ 0 h 986736"/>
              <a:gd name="connsiteX13" fmla="*/ 6644348 w 10146932"/>
              <a:gd name="connsiteY13" fmla="*/ 0 h 986736"/>
              <a:gd name="connsiteX14" fmla="*/ 7397063 w 10146932"/>
              <a:gd name="connsiteY14" fmla="*/ 0 h 986736"/>
              <a:gd name="connsiteX15" fmla="*/ 8149777 w 10146932"/>
              <a:gd name="connsiteY15" fmla="*/ 0 h 986736"/>
              <a:gd name="connsiteX16" fmla="*/ 9000672 w 10146932"/>
              <a:gd name="connsiteY16" fmla="*/ 0 h 986736"/>
              <a:gd name="connsiteX17" fmla="*/ 9360665 w 10146932"/>
              <a:gd name="connsiteY17" fmla="*/ 0 h 986736"/>
              <a:gd name="connsiteX18" fmla="*/ 9982473 w 10146932"/>
              <a:gd name="connsiteY18" fmla="*/ 0 h 986736"/>
              <a:gd name="connsiteX19" fmla="*/ 10146932 w 10146932"/>
              <a:gd name="connsiteY19" fmla="*/ 164459 h 986736"/>
              <a:gd name="connsiteX20" fmla="*/ 10146932 w 10146932"/>
              <a:gd name="connsiteY20" fmla="*/ 822277 h 986736"/>
              <a:gd name="connsiteX21" fmla="*/ 9982473 w 10146932"/>
              <a:gd name="connsiteY21" fmla="*/ 986736 h 986736"/>
              <a:gd name="connsiteX22" fmla="*/ 9622479 w 10146932"/>
              <a:gd name="connsiteY22" fmla="*/ 986736 h 986736"/>
              <a:gd name="connsiteX23" fmla="*/ 8869765 w 10146932"/>
              <a:gd name="connsiteY23" fmla="*/ 986736 h 986736"/>
              <a:gd name="connsiteX24" fmla="*/ 8215230 w 10146932"/>
              <a:gd name="connsiteY24" fmla="*/ 986736 h 986736"/>
              <a:gd name="connsiteX25" fmla="*/ 7560696 w 10146932"/>
              <a:gd name="connsiteY25" fmla="*/ 986736 h 986736"/>
              <a:gd name="connsiteX26" fmla="*/ 6709802 w 10146932"/>
              <a:gd name="connsiteY26" fmla="*/ 986736 h 986736"/>
              <a:gd name="connsiteX27" fmla="*/ 5858907 w 10146932"/>
              <a:gd name="connsiteY27" fmla="*/ 986736 h 986736"/>
              <a:gd name="connsiteX28" fmla="*/ 5400733 w 10146932"/>
              <a:gd name="connsiteY28" fmla="*/ 986736 h 986736"/>
              <a:gd name="connsiteX29" fmla="*/ 5040739 w 10146932"/>
              <a:gd name="connsiteY29" fmla="*/ 986736 h 986736"/>
              <a:gd name="connsiteX30" fmla="*/ 4582565 w 10146932"/>
              <a:gd name="connsiteY30" fmla="*/ 986736 h 986736"/>
              <a:gd name="connsiteX31" fmla="*/ 4026211 w 10146932"/>
              <a:gd name="connsiteY31" fmla="*/ 986736 h 986736"/>
              <a:gd name="connsiteX32" fmla="*/ 3666217 w 10146932"/>
              <a:gd name="connsiteY32" fmla="*/ 986736 h 986736"/>
              <a:gd name="connsiteX33" fmla="*/ 3306223 w 10146932"/>
              <a:gd name="connsiteY33" fmla="*/ 986736 h 986736"/>
              <a:gd name="connsiteX34" fmla="*/ 2749869 w 10146932"/>
              <a:gd name="connsiteY34" fmla="*/ 986736 h 986736"/>
              <a:gd name="connsiteX35" fmla="*/ 2193515 w 10146932"/>
              <a:gd name="connsiteY35" fmla="*/ 986736 h 986736"/>
              <a:gd name="connsiteX36" fmla="*/ 1833521 w 10146932"/>
              <a:gd name="connsiteY36" fmla="*/ 986736 h 986736"/>
              <a:gd name="connsiteX37" fmla="*/ 982627 w 10146932"/>
              <a:gd name="connsiteY37" fmla="*/ 986736 h 986736"/>
              <a:gd name="connsiteX38" fmla="*/ 164459 w 10146932"/>
              <a:gd name="connsiteY38" fmla="*/ 986736 h 986736"/>
              <a:gd name="connsiteX39" fmla="*/ 0 w 10146932"/>
              <a:gd name="connsiteY39" fmla="*/ 822277 h 986736"/>
              <a:gd name="connsiteX40" fmla="*/ 0 w 10146932"/>
              <a:gd name="connsiteY40" fmla="*/ 164459 h 9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986736" fill="none" extrusionOk="0">
                <a:moveTo>
                  <a:pt x="0" y="164459"/>
                </a:moveTo>
                <a:cubicBezTo>
                  <a:pt x="621" y="69766"/>
                  <a:pt x="83245" y="8066"/>
                  <a:pt x="164459" y="0"/>
                </a:cubicBezTo>
                <a:cubicBezTo>
                  <a:pt x="276307" y="1658"/>
                  <a:pt x="430271" y="-9023"/>
                  <a:pt x="524453" y="0"/>
                </a:cubicBezTo>
                <a:cubicBezTo>
                  <a:pt x="618635" y="9023"/>
                  <a:pt x="1057431" y="-6203"/>
                  <a:pt x="1277167" y="0"/>
                </a:cubicBezTo>
                <a:cubicBezTo>
                  <a:pt x="1496903" y="6203"/>
                  <a:pt x="1556833" y="-14110"/>
                  <a:pt x="1637161" y="0"/>
                </a:cubicBezTo>
                <a:cubicBezTo>
                  <a:pt x="1717489" y="14110"/>
                  <a:pt x="2170998" y="-30485"/>
                  <a:pt x="2488056" y="0"/>
                </a:cubicBezTo>
                <a:cubicBezTo>
                  <a:pt x="2805114" y="30485"/>
                  <a:pt x="2708122" y="-9782"/>
                  <a:pt x="2848049" y="0"/>
                </a:cubicBezTo>
                <a:cubicBezTo>
                  <a:pt x="2987976" y="9782"/>
                  <a:pt x="3298142" y="25892"/>
                  <a:pt x="3698944" y="0"/>
                </a:cubicBezTo>
                <a:cubicBezTo>
                  <a:pt x="4099747" y="-25892"/>
                  <a:pt x="3925455" y="359"/>
                  <a:pt x="4058938" y="0"/>
                </a:cubicBezTo>
                <a:cubicBezTo>
                  <a:pt x="4192421" y="-359"/>
                  <a:pt x="4426693" y="-22722"/>
                  <a:pt x="4713472" y="0"/>
                </a:cubicBezTo>
                <a:cubicBezTo>
                  <a:pt x="5000251" y="22722"/>
                  <a:pt x="4984922" y="14503"/>
                  <a:pt x="5171646" y="0"/>
                </a:cubicBezTo>
                <a:cubicBezTo>
                  <a:pt x="5358370" y="-14503"/>
                  <a:pt x="5413895" y="-9246"/>
                  <a:pt x="5531640" y="0"/>
                </a:cubicBezTo>
                <a:cubicBezTo>
                  <a:pt x="5649385" y="9246"/>
                  <a:pt x="5910255" y="29361"/>
                  <a:pt x="6284354" y="0"/>
                </a:cubicBezTo>
                <a:cubicBezTo>
                  <a:pt x="6658453" y="-29361"/>
                  <a:pt x="6515365" y="10918"/>
                  <a:pt x="6644348" y="0"/>
                </a:cubicBezTo>
                <a:cubicBezTo>
                  <a:pt x="6773331" y="-10918"/>
                  <a:pt x="7205234" y="28651"/>
                  <a:pt x="7397063" y="0"/>
                </a:cubicBezTo>
                <a:cubicBezTo>
                  <a:pt x="7588892" y="-28651"/>
                  <a:pt x="7798786" y="-9634"/>
                  <a:pt x="8149777" y="0"/>
                </a:cubicBezTo>
                <a:cubicBezTo>
                  <a:pt x="8500768" y="9634"/>
                  <a:pt x="8803539" y="-22511"/>
                  <a:pt x="9000672" y="0"/>
                </a:cubicBezTo>
                <a:cubicBezTo>
                  <a:pt x="9197806" y="22511"/>
                  <a:pt x="9270042" y="-4206"/>
                  <a:pt x="9360665" y="0"/>
                </a:cubicBezTo>
                <a:cubicBezTo>
                  <a:pt x="9451288" y="4206"/>
                  <a:pt x="9804358" y="4593"/>
                  <a:pt x="9982473" y="0"/>
                </a:cubicBezTo>
                <a:cubicBezTo>
                  <a:pt x="10073455" y="18101"/>
                  <a:pt x="10143026" y="51384"/>
                  <a:pt x="10146932" y="164459"/>
                </a:cubicBezTo>
                <a:cubicBezTo>
                  <a:pt x="10133794" y="324459"/>
                  <a:pt x="10145406" y="554305"/>
                  <a:pt x="10146932" y="822277"/>
                </a:cubicBezTo>
                <a:cubicBezTo>
                  <a:pt x="10157422" y="902946"/>
                  <a:pt x="10057879" y="986802"/>
                  <a:pt x="9982473" y="986736"/>
                </a:cubicBezTo>
                <a:cubicBezTo>
                  <a:pt x="9885653" y="982693"/>
                  <a:pt x="9701513" y="972590"/>
                  <a:pt x="9622479" y="986736"/>
                </a:cubicBezTo>
                <a:cubicBezTo>
                  <a:pt x="9543445" y="1000882"/>
                  <a:pt x="9065029" y="1006708"/>
                  <a:pt x="8869765" y="986736"/>
                </a:cubicBezTo>
                <a:cubicBezTo>
                  <a:pt x="8674501" y="966764"/>
                  <a:pt x="8486008" y="968396"/>
                  <a:pt x="8215230" y="986736"/>
                </a:cubicBezTo>
                <a:cubicBezTo>
                  <a:pt x="7944453" y="1005076"/>
                  <a:pt x="7857250" y="985807"/>
                  <a:pt x="7560696" y="986736"/>
                </a:cubicBezTo>
                <a:cubicBezTo>
                  <a:pt x="7264142" y="987665"/>
                  <a:pt x="7064224" y="1028738"/>
                  <a:pt x="6709802" y="986736"/>
                </a:cubicBezTo>
                <a:cubicBezTo>
                  <a:pt x="6355380" y="944734"/>
                  <a:pt x="6070006" y="961701"/>
                  <a:pt x="5858907" y="986736"/>
                </a:cubicBezTo>
                <a:cubicBezTo>
                  <a:pt x="5647809" y="1011771"/>
                  <a:pt x="5552824" y="988254"/>
                  <a:pt x="5400733" y="986736"/>
                </a:cubicBezTo>
                <a:cubicBezTo>
                  <a:pt x="5248642" y="985218"/>
                  <a:pt x="5165847" y="982342"/>
                  <a:pt x="5040739" y="986736"/>
                </a:cubicBezTo>
                <a:cubicBezTo>
                  <a:pt x="4915631" y="991130"/>
                  <a:pt x="4809553" y="965059"/>
                  <a:pt x="4582565" y="986736"/>
                </a:cubicBezTo>
                <a:cubicBezTo>
                  <a:pt x="4355577" y="1008413"/>
                  <a:pt x="4302550" y="988045"/>
                  <a:pt x="4026211" y="986736"/>
                </a:cubicBezTo>
                <a:cubicBezTo>
                  <a:pt x="3749872" y="985427"/>
                  <a:pt x="3751885" y="992308"/>
                  <a:pt x="3666217" y="986736"/>
                </a:cubicBezTo>
                <a:cubicBezTo>
                  <a:pt x="3580549" y="981164"/>
                  <a:pt x="3467489" y="1002608"/>
                  <a:pt x="3306223" y="986736"/>
                </a:cubicBezTo>
                <a:cubicBezTo>
                  <a:pt x="3144957" y="970864"/>
                  <a:pt x="2947560" y="1009367"/>
                  <a:pt x="2749869" y="986736"/>
                </a:cubicBezTo>
                <a:cubicBezTo>
                  <a:pt x="2552178" y="964105"/>
                  <a:pt x="2354232" y="980298"/>
                  <a:pt x="2193515" y="986736"/>
                </a:cubicBezTo>
                <a:cubicBezTo>
                  <a:pt x="2032798" y="993174"/>
                  <a:pt x="1924138" y="969929"/>
                  <a:pt x="1833521" y="986736"/>
                </a:cubicBezTo>
                <a:cubicBezTo>
                  <a:pt x="1742904" y="1003543"/>
                  <a:pt x="1249850" y="968004"/>
                  <a:pt x="982627" y="986736"/>
                </a:cubicBezTo>
                <a:cubicBezTo>
                  <a:pt x="715404" y="1005468"/>
                  <a:pt x="484544" y="1025529"/>
                  <a:pt x="164459" y="986736"/>
                </a:cubicBezTo>
                <a:cubicBezTo>
                  <a:pt x="76162" y="986703"/>
                  <a:pt x="9997" y="911291"/>
                  <a:pt x="0" y="822277"/>
                </a:cubicBezTo>
                <a:cubicBezTo>
                  <a:pt x="14578" y="614412"/>
                  <a:pt x="-18057" y="474710"/>
                  <a:pt x="0" y="164459"/>
                </a:cubicBezTo>
                <a:close/>
              </a:path>
              <a:path w="10146932" h="986736" stroke="0" extrusionOk="0">
                <a:moveTo>
                  <a:pt x="0" y="164459"/>
                </a:moveTo>
                <a:cubicBezTo>
                  <a:pt x="6211" y="73156"/>
                  <a:pt x="69337" y="5247"/>
                  <a:pt x="164459" y="0"/>
                </a:cubicBezTo>
                <a:cubicBezTo>
                  <a:pt x="389689" y="3336"/>
                  <a:pt x="731113" y="-12788"/>
                  <a:pt x="917173" y="0"/>
                </a:cubicBezTo>
                <a:cubicBezTo>
                  <a:pt x="1103233" y="12788"/>
                  <a:pt x="1279641" y="7236"/>
                  <a:pt x="1375347" y="0"/>
                </a:cubicBezTo>
                <a:cubicBezTo>
                  <a:pt x="1471053" y="-7236"/>
                  <a:pt x="1585137" y="-12407"/>
                  <a:pt x="1735341" y="0"/>
                </a:cubicBezTo>
                <a:cubicBezTo>
                  <a:pt x="1885545" y="12407"/>
                  <a:pt x="2223048" y="-23746"/>
                  <a:pt x="2389876" y="0"/>
                </a:cubicBezTo>
                <a:cubicBezTo>
                  <a:pt x="2556704" y="23746"/>
                  <a:pt x="2772380" y="27678"/>
                  <a:pt x="2946230" y="0"/>
                </a:cubicBezTo>
                <a:cubicBezTo>
                  <a:pt x="3120080" y="-27678"/>
                  <a:pt x="3463982" y="-6817"/>
                  <a:pt x="3600764" y="0"/>
                </a:cubicBezTo>
                <a:cubicBezTo>
                  <a:pt x="3737546" y="6817"/>
                  <a:pt x="3918564" y="16057"/>
                  <a:pt x="4157118" y="0"/>
                </a:cubicBezTo>
                <a:cubicBezTo>
                  <a:pt x="4395672" y="-16057"/>
                  <a:pt x="4405708" y="3677"/>
                  <a:pt x="4517112" y="0"/>
                </a:cubicBezTo>
                <a:cubicBezTo>
                  <a:pt x="4628516" y="-3677"/>
                  <a:pt x="5032236" y="2360"/>
                  <a:pt x="5368006" y="0"/>
                </a:cubicBezTo>
                <a:cubicBezTo>
                  <a:pt x="5703776" y="-2360"/>
                  <a:pt x="5578456" y="-17753"/>
                  <a:pt x="5728000" y="0"/>
                </a:cubicBezTo>
                <a:cubicBezTo>
                  <a:pt x="5877544" y="17753"/>
                  <a:pt x="6200598" y="-28994"/>
                  <a:pt x="6382535" y="0"/>
                </a:cubicBezTo>
                <a:cubicBezTo>
                  <a:pt x="6564472" y="28994"/>
                  <a:pt x="6612257" y="-19086"/>
                  <a:pt x="6840709" y="0"/>
                </a:cubicBezTo>
                <a:cubicBezTo>
                  <a:pt x="7069161" y="19086"/>
                  <a:pt x="7141197" y="26980"/>
                  <a:pt x="7397063" y="0"/>
                </a:cubicBezTo>
                <a:cubicBezTo>
                  <a:pt x="7652929" y="-26980"/>
                  <a:pt x="7766362" y="6722"/>
                  <a:pt x="7953417" y="0"/>
                </a:cubicBezTo>
                <a:cubicBezTo>
                  <a:pt x="8140472" y="-6722"/>
                  <a:pt x="8207249" y="5145"/>
                  <a:pt x="8313411" y="0"/>
                </a:cubicBezTo>
                <a:cubicBezTo>
                  <a:pt x="8419573" y="-5145"/>
                  <a:pt x="8563796" y="5504"/>
                  <a:pt x="8771585" y="0"/>
                </a:cubicBezTo>
                <a:cubicBezTo>
                  <a:pt x="8979374" y="-5504"/>
                  <a:pt x="9022025" y="-21855"/>
                  <a:pt x="9229759" y="0"/>
                </a:cubicBezTo>
                <a:cubicBezTo>
                  <a:pt x="9437493" y="21855"/>
                  <a:pt x="9633917" y="6335"/>
                  <a:pt x="9982473" y="0"/>
                </a:cubicBezTo>
                <a:cubicBezTo>
                  <a:pt x="10072004" y="-2080"/>
                  <a:pt x="10139866" y="79605"/>
                  <a:pt x="10146932" y="164459"/>
                </a:cubicBezTo>
                <a:cubicBezTo>
                  <a:pt x="10136985" y="414255"/>
                  <a:pt x="10123064" y="681833"/>
                  <a:pt x="10146932" y="822277"/>
                </a:cubicBezTo>
                <a:cubicBezTo>
                  <a:pt x="10132797" y="919907"/>
                  <a:pt x="10079185" y="975948"/>
                  <a:pt x="9982473" y="986736"/>
                </a:cubicBezTo>
                <a:cubicBezTo>
                  <a:pt x="9766252" y="975626"/>
                  <a:pt x="9508716" y="984984"/>
                  <a:pt x="9229759" y="986736"/>
                </a:cubicBezTo>
                <a:cubicBezTo>
                  <a:pt x="8950802" y="988488"/>
                  <a:pt x="8992014" y="987554"/>
                  <a:pt x="8869765" y="986736"/>
                </a:cubicBezTo>
                <a:cubicBezTo>
                  <a:pt x="8747516" y="985918"/>
                  <a:pt x="8637266" y="989318"/>
                  <a:pt x="8411591" y="986736"/>
                </a:cubicBezTo>
                <a:cubicBezTo>
                  <a:pt x="8185916" y="984154"/>
                  <a:pt x="7789718" y="952773"/>
                  <a:pt x="7560696" y="986736"/>
                </a:cubicBezTo>
                <a:cubicBezTo>
                  <a:pt x="7331674" y="1020699"/>
                  <a:pt x="7364482" y="984670"/>
                  <a:pt x="7200702" y="986736"/>
                </a:cubicBezTo>
                <a:cubicBezTo>
                  <a:pt x="7036922" y="988802"/>
                  <a:pt x="6937220" y="973509"/>
                  <a:pt x="6840709" y="986736"/>
                </a:cubicBezTo>
                <a:cubicBezTo>
                  <a:pt x="6744198" y="999963"/>
                  <a:pt x="6274205" y="1006408"/>
                  <a:pt x="5989814" y="986736"/>
                </a:cubicBezTo>
                <a:cubicBezTo>
                  <a:pt x="5705424" y="967064"/>
                  <a:pt x="5608376" y="997999"/>
                  <a:pt x="5237100" y="986736"/>
                </a:cubicBezTo>
                <a:cubicBezTo>
                  <a:pt x="4865824" y="975473"/>
                  <a:pt x="5004647" y="993899"/>
                  <a:pt x="4877106" y="986736"/>
                </a:cubicBezTo>
                <a:cubicBezTo>
                  <a:pt x="4749565" y="979573"/>
                  <a:pt x="4595987" y="1004569"/>
                  <a:pt x="4320752" y="986736"/>
                </a:cubicBezTo>
                <a:cubicBezTo>
                  <a:pt x="4045517" y="968903"/>
                  <a:pt x="4097019" y="990189"/>
                  <a:pt x="3960758" y="986736"/>
                </a:cubicBezTo>
                <a:cubicBezTo>
                  <a:pt x="3824497" y="983283"/>
                  <a:pt x="3683273" y="993657"/>
                  <a:pt x="3502584" y="986736"/>
                </a:cubicBezTo>
                <a:cubicBezTo>
                  <a:pt x="3321895" y="979815"/>
                  <a:pt x="3248810" y="986107"/>
                  <a:pt x="3142590" y="986736"/>
                </a:cubicBezTo>
                <a:cubicBezTo>
                  <a:pt x="3036370" y="987365"/>
                  <a:pt x="2889020" y="987257"/>
                  <a:pt x="2782596" y="986736"/>
                </a:cubicBezTo>
                <a:cubicBezTo>
                  <a:pt x="2676172" y="986215"/>
                  <a:pt x="2480853" y="981400"/>
                  <a:pt x="2324422" y="986736"/>
                </a:cubicBezTo>
                <a:cubicBezTo>
                  <a:pt x="2167991" y="992072"/>
                  <a:pt x="1864970" y="969676"/>
                  <a:pt x="1669888" y="986736"/>
                </a:cubicBezTo>
                <a:cubicBezTo>
                  <a:pt x="1474806" y="1003796"/>
                  <a:pt x="1455536" y="995028"/>
                  <a:pt x="1309894" y="986736"/>
                </a:cubicBezTo>
                <a:cubicBezTo>
                  <a:pt x="1164252" y="978444"/>
                  <a:pt x="587407" y="1031335"/>
                  <a:pt x="164459" y="986736"/>
                </a:cubicBezTo>
                <a:cubicBezTo>
                  <a:pt x="64047" y="975312"/>
                  <a:pt x="2199" y="916532"/>
                  <a:pt x="0" y="822277"/>
                </a:cubicBezTo>
                <a:cubicBezTo>
                  <a:pt x="6692" y="579431"/>
                  <a:pt x="16313" y="415728"/>
                  <a:pt x="0" y="164459"/>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33369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toy, vector graphics&#10;&#10;Description automatically generated">
            <a:extLst>
              <a:ext uri="{FF2B5EF4-FFF2-40B4-BE49-F238E27FC236}">
                <a16:creationId xmlns:a16="http://schemas.microsoft.com/office/drawing/2014/main" id="{888E0CBF-58EB-4BF0-9D79-864B47A0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5" name="Group 14">
            <a:extLst>
              <a:ext uri="{FF2B5EF4-FFF2-40B4-BE49-F238E27FC236}">
                <a16:creationId xmlns:a16="http://schemas.microsoft.com/office/drawing/2014/main" id="{A5805B71-C554-4D44-A4DA-2FA1253083C3}"/>
              </a:ext>
            </a:extLst>
          </p:cNvPr>
          <p:cNvGrpSpPr/>
          <p:nvPr/>
        </p:nvGrpSpPr>
        <p:grpSpPr>
          <a:xfrm>
            <a:off x="6000767" y="2566296"/>
            <a:ext cx="3677724" cy="1043679"/>
            <a:chOff x="6410789" y="819970"/>
            <a:chExt cx="4322439" cy="1121761"/>
          </a:xfrm>
        </p:grpSpPr>
        <p:pic>
          <p:nvPicPr>
            <p:cNvPr id="16" name="Picture 15">
              <a:extLst>
                <a:ext uri="{FF2B5EF4-FFF2-40B4-BE49-F238E27FC236}">
                  <a16:creationId xmlns:a16="http://schemas.microsoft.com/office/drawing/2014/main" id="{BE40F42B-F18C-4E3C-B3B3-17E3871E377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7" name="TextBox 16">
              <a:extLst>
                <a:ext uri="{FF2B5EF4-FFF2-40B4-BE49-F238E27FC236}">
                  <a16:creationId xmlns:a16="http://schemas.microsoft.com/office/drawing/2014/main" id="{DDFD31FD-8063-402A-B1C2-003739D39998}"/>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sầu</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riêng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510F06AF-9FA1-4156-B7E5-67C0FC4FC883}"/>
              </a:ext>
            </a:extLst>
          </p:cNvPr>
          <p:cNvGrpSpPr/>
          <p:nvPr/>
        </p:nvGrpSpPr>
        <p:grpSpPr>
          <a:xfrm>
            <a:off x="5972538" y="3730920"/>
            <a:ext cx="3781464" cy="1043679"/>
            <a:chOff x="6410789" y="2733385"/>
            <a:chExt cx="4322439" cy="1121761"/>
          </a:xfrm>
        </p:grpSpPr>
        <p:pic>
          <p:nvPicPr>
            <p:cNvPr id="19" name="Picture 18">
              <a:extLst>
                <a:ext uri="{FF2B5EF4-FFF2-40B4-BE49-F238E27FC236}">
                  <a16:creationId xmlns:a16="http://schemas.microsoft.com/office/drawing/2014/main" id="{1323518A-9745-428E-A3E3-076FC175E230}"/>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0" name="TextBox 19">
              <a:extLst>
                <a:ext uri="{FF2B5EF4-FFF2-40B4-BE49-F238E27FC236}">
                  <a16:creationId xmlns:a16="http://schemas.microsoft.com/office/drawing/2014/main" id="{84D8AECC-9E15-4DB8-896B-72487085953A}"/>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tỉ</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tê</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Rectangle 23">
            <a:extLst>
              <a:ext uri="{FF2B5EF4-FFF2-40B4-BE49-F238E27FC236}">
                <a16:creationId xmlns:a16="http://schemas.microsoft.com/office/drawing/2014/main" id="{E6EB743C-3F0A-43F8-86A4-8116E23DD9BF}"/>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9F9B91CE-1825-4015-8D70-99824CD1CD2A}"/>
              </a:ext>
            </a:extLst>
          </p:cNvPr>
          <p:cNvGrpSpPr/>
          <p:nvPr/>
        </p:nvGrpSpPr>
        <p:grpSpPr>
          <a:xfrm>
            <a:off x="5879347" y="1331443"/>
            <a:ext cx="3781463" cy="1121761"/>
            <a:chOff x="6410789" y="819970"/>
            <a:chExt cx="4322439" cy="1121761"/>
          </a:xfrm>
        </p:grpSpPr>
        <p:pic>
          <p:nvPicPr>
            <p:cNvPr id="26" name="Picture 25">
              <a:extLst>
                <a:ext uri="{FF2B5EF4-FFF2-40B4-BE49-F238E27FC236}">
                  <a16:creationId xmlns:a16="http://schemas.microsoft.com/office/drawing/2014/main" id="{51B302DA-4E7F-4FB0-B683-F7E43D68CEDA}"/>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27" name="TextBox 26">
              <a:extLst>
                <a:ext uri="{FF2B5EF4-FFF2-40B4-BE49-F238E27FC236}">
                  <a16:creationId xmlns:a16="http://schemas.microsoft.com/office/drawing/2014/main" id="{7BF50757-9CC5-4BC3-98AB-97B75820672D}"/>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58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0">
            <a:extLst>
              <a:ext uri="{FF2B5EF4-FFF2-40B4-BE49-F238E27FC236}">
                <a16:creationId xmlns:a16="http://schemas.microsoft.com/office/drawing/2014/main" id="{5A2FD1B0-5AA3-45CB-9496-49F3BC8FDC39}"/>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30A56C9E-9FBC-4560-8C8C-49FB02CAFDDC}"/>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icon&#10;&#10;Description automatically generated">
            <a:extLst>
              <a:ext uri="{FF2B5EF4-FFF2-40B4-BE49-F238E27FC236}">
                <a16:creationId xmlns:a16="http://schemas.microsoft.com/office/drawing/2014/main" id="{BB2CCABB-B9AE-475E-8772-E27C28F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E48E5C-A385-4099-802F-A092EA5DA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C02C6903-30EA-4F0C-AB34-7975707B5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14" name="Group 13">
            <a:extLst>
              <a:ext uri="{FF2B5EF4-FFF2-40B4-BE49-F238E27FC236}">
                <a16:creationId xmlns:a16="http://schemas.microsoft.com/office/drawing/2014/main" id="{406DB804-71C7-4CFC-ABA1-A3B5A83F9ED7}"/>
              </a:ext>
            </a:extLst>
          </p:cNvPr>
          <p:cNvGrpSpPr/>
          <p:nvPr/>
        </p:nvGrpSpPr>
        <p:grpSpPr>
          <a:xfrm>
            <a:off x="1791579" y="2076005"/>
            <a:ext cx="8292221" cy="3562796"/>
            <a:chOff x="2650888" y="992979"/>
            <a:chExt cx="7445374" cy="3086150"/>
          </a:xfrm>
        </p:grpSpPr>
        <p:sp>
          <p:nvSpPr>
            <p:cNvPr id="15" name="Rectangle: Rounded Corners 14">
              <a:extLst>
                <a:ext uri="{FF2B5EF4-FFF2-40B4-BE49-F238E27FC236}">
                  <a16:creationId xmlns:a16="http://schemas.microsoft.com/office/drawing/2014/main" id="{B6FF3A87-55C2-440B-BF0C-E321E5FEC3D7}"/>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6" name="Picture 15">
              <a:extLst>
                <a:ext uri="{FF2B5EF4-FFF2-40B4-BE49-F238E27FC236}">
                  <a16:creationId xmlns:a16="http://schemas.microsoft.com/office/drawing/2014/main" id="{39DFD604-E9DB-4BAC-B8F5-B17463710703}"/>
                </a:ext>
              </a:extLst>
            </p:cNvPr>
            <p:cNvPicPr>
              <a:picLocks noChangeAspect="1"/>
            </p:cNvPicPr>
            <p:nvPr/>
          </p:nvPicPr>
          <p:blipFill>
            <a:blip r:embed="rId5"/>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2127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3"/>
                                        </p:tgtEl>
                                      </p:cBhvr>
                                    </p:animEffect>
                                    <p:anim calcmode="lin" valueType="num">
                                      <p:cBhvr>
                                        <p:cTn id="18" dur="250"/>
                                        <p:tgtEl>
                                          <p:spTgt spid="13"/>
                                        </p:tgtEl>
                                        <p:attrNameLst>
                                          <p:attrName>ppt_x</p:attrName>
                                        </p:attrNameLst>
                                      </p:cBhvr>
                                      <p:tavLst>
                                        <p:tav tm="0">
                                          <p:val>
                                            <p:strVal val="ppt_x"/>
                                          </p:val>
                                        </p:tav>
                                        <p:tav tm="100000">
                                          <p:val>
                                            <p:strVal val="ppt_x"/>
                                          </p:val>
                                        </p:tav>
                                      </p:tavLst>
                                    </p:anim>
                                    <p:anim calcmode="lin" valueType="num">
                                      <p:cBhvr>
                                        <p:cTn id="19" dur="250"/>
                                        <p:tgtEl>
                                          <p:spTgt spid="13"/>
                                        </p:tgtEl>
                                        <p:attrNameLst>
                                          <p:attrName>ppt_y</p:attrName>
                                        </p:attrNameLst>
                                      </p:cBhvr>
                                      <p:tavLst>
                                        <p:tav tm="0">
                                          <p:val>
                                            <p:strVal val="ppt_y"/>
                                          </p:val>
                                        </p:tav>
                                        <p:tav tm="100000">
                                          <p:val>
                                            <p:strVal val="ppt_y+.1"/>
                                          </p:val>
                                        </p:tav>
                                      </p:tavLst>
                                    </p:anim>
                                    <p:set>
                                      <p:cBhvr>
                                        <p:cTn id="20" dur="1" fill="hold">
                                          <p:stCondLst>
                                            <p:cond delay="249"/>
                                          </p:stCondLst>
                                        </p:cTn>
                                        <p:tgtEl>
                                          <p:spTgt spid="1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5892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7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3436E-1AB4-4C86-AD39-C13BE0D7A87C}"/>
              </a:ext>
            </a:extLst>
          </p:cNvPr>
          <p:cNvSpPr txBox="1"/>
          <p:nvPr/>
        </p:nvSpPr>
        <p:spPr>
          <a:xfrm>
            <a:off x="2643187" y="2263378"/>
            <a:ext cx="6905625" cy="1446550"/>
          </a:xfrm>
          <a:prstGeom prst="rect">
            <a:avLst/>
          </a:prstGeom>
          <a:noFill/>
        </p:spPr>
        <p:txBody>
          <a:bodyPr wrap="square" rtlCol="0">
            <a:spAutoFit/>
          </a:bodyPr>
          <a:lstStyle/>
          <a:p>
            <a:pPr algn="ctr"/>
            <a:r>
              <a:rPr lang="en-US" sz="8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Khởi</a:t>
            </a:r>
            <a:r>
              <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8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743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40">
            <a:extLst>
              <a:ext uri="{FF2B5EF4-FFF2-40B4-BE49-F238E27FC236}">
                <a16:creationId xmlns:a16="http://schemas.microsoft.com/office/drawing/2014/main" id="{BC1CD2B2-1DB5-4393-9195-1CA02F03B59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CE03E197-0BBA-4F65-9C07-042DAC5EDC22}"/>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toàn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8" name="Picture 17" descr="A picture containing icon&#10;&#10;Description automatically generated">
            <a:extLst>
              <a:ext uri="{FF2B5EF4-FFF2-40B4-BE49-F238E27FC236}">
                <a16:creationId xmlns:a16="http://schemas.microsoft.com/office/drawing/2014/main" id="{DD9CFA95-4ED0-4AF0-B9F6-3721F2ABE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20F17A9C-9971-48A9-898E-8AAD8C6E3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73557253-04FB-4696-A990-59C109400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pic>
        <p:nvPicPr>
          <p:cNvPr id="8" name="Picture 7">
            <a:extLst>
              <a:ext uri="{FF2B5EF4-FFF2-40B4-BE49-F238E27FC236}">
                <a16:creationId xmlns:a16="http://schemas.microsoft.com/office/drawing/2014/main" id="{6B3B9A59-D5CC-4FAE-A394-562A844F7979}"/>
              </a:ext>
            </a:extLst>
          </p:cNvPr>
          <p:cNvPicPr>
            <a:picLocks noChangeAspect="1"/>
          </p:cNvPicPr>
          <p:nvPr/>
        </p:nvPicPr>
        <p:blipFill>
          <a:blip r:embed="rId5"/>
          <a:stretch>
            <a:fillRect/>
          </a:stretch>
        </p:blipFill>
        <p:spPr>
          <a:xfrm>
            <a:off x="2223175" y="1147782"/>
            <a:ext cx="7870618" cy="3932261"/>
          </a:xfrm>
          <a:prstGeom prst="rect">
            <a:avLst/>
          </a:prstGeom>
        </p:spPr>
      </p:pic>
    </p:spTree>
    <p:extLst>
      <p:ext uri="{BB962C8B-B14F-4D97-AF65-F5344CB8AC3E}">
        <p14:creationId xmlns:p14="http://schemas.microsoft.com/office/powerpoint/2010/main" val="4505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8"/>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8"/>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20"/>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20"/>
                                        </p:tgtEl>
                                      </p:cBhvr>
                                    </p:animEffect>
                                    <p:anim calcmode="lin" valueType="num">
                                      <p:cBhvr>
                                        <p:cTn id="18" dur="250"/>
                                        <p:tgtEl>
                                          <p:spTgt spid="20"/>
                                        </p:tgtEl>
                                        <p:attrNameLst>
                                          <p:attrName>ppt_x</p:attrName>
                                        </p:attrNameLst>
                                      </p:cBhvr>
                                      <p:tavLst>
                                        <p:tav tm="0">
                                          <p:val>
                                            <p:strVal val="ppt_x"/>
                                          </p:val>
                                        </p:tav>
                                        <p:tav tm="100000">
                                          <p:val>
                                            <p:strVal val="ppt_x"/>
                                          </p:val>
                                        </p:tav>
                                      </p:tavLst>
                                    </p:anim>
                                    <p:anim calcmode="lin" valueType="num">
                                      <p:cBhvr>
                                        <p:cTn id="19" dur="250"/>
                                        <p:tgtEl>
                                          <p:spTgt spid="20"/>
                                        </p:tgtEl>
                                        <p:attrNameLst>
                                          <p:attrName>ppt_y</p:attrName>
                                        </p:attrNameLst>
                                      </p:cBhvr>
                                      <p:tavLst>
                                        <p:tav tm="0">
                                          <p:val>
                                            <p:strVal val="ppt_y"/>
                                          </p:val>
                                        </p:tav>
                                        <p:tav tm="100000">
                                          <p:val>
                                            <p:strVal val="ppt_y+.1"/>
                                          </p:val>
                                        </p:tav>
                                      </p:tavLst>
                                    </p:anim>
                                    <p:set>
                                      <p:cBhvr>
                                        <p:cTn id="20" dur="1" fill="hold">
                                          <p:stCondLst>
                                            <p:cond delay="249"/>
                                          </p:stCondLst>
                                        </p:cTn>
                                        <p:tgtEl>
                                          <p:spTgt spid="20"/>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toàn</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66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4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7">
            <a:extLst>
              <a:ext uri="{FF2B5EF4-FFF2-40B4-BE49-F238E27FC236}">
                <a16:creationId xmlns:a16="http://schemas.microsoft.com/office/drawing/2014/main" id="{C287A44F-A619-4991-99F6-C296A4A9BA65}"/>
              </a:ext>
            </a:extLst>
          </p:cNvPr>
          <p:cNvPicPr>
            <a:picLocks noChangeAspect="1"/>
          </p:cNvPicPr>
          <p:nvPr/>
        </p:nvPicPr>
        <p:blipFill>
          <a:blip r:embed="rId3"/>
          <a:stretch>
            <a:fillRect/>
          </a:stretch>
        </p:blipFill>
        <p:spPr>
          <a:xfrm>
            <a:off x="1034223" y="2113733"/>
            <a:ext cx="9742554" cy="2630533"/>
          </a:xfrm>
          <a:prstGeom prst="rect">
            <a:avLst/>
          </a:prstGeom>
        </p:spPr>
      </p:pic>
    </p:spTree>
    <p:extLst>
      <p:ext uri="{BB962C8B-B14F-4D97-AF65-F5344CB8AC3E}">
        <p14:creationId xmlns:p14="http://schemas.microsoft.com/office/powerpoint/2010/main" val="42722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BE8A80-8E89-4BC4-947F-A2BC13847864}"/>
              </a:ext>
            </a:extLst>
          </p:cNvPr>
          <p:cNvGrpSpPr/>
          <p:nvPr/>
        </p:nvGrpSpPr>
        <p:grpSpPr>
          <a:xfrm>
            <a:off x="4157488" y="-1002441"/>
            <a:ext cx="3718549" cy="3429000"/>
            <a:chOff x="5767848" y="165919"/>
            <a:chExt cx="3429000" cy="3429000"/>
          </a:xfrm>
        </p:grpSpPr>
        <p:pic>
          <p:nvPicPr>
            <p:cNvPr id="5" name="Picture 8">
              <a:extLst>
                <a:ext uri="{FF2B5EF4-FFF2-40B4-BE49-F238E27FC236}">
                  <a16:creationId xmlns:a16="http://schemas.microsoft.com/office/drawing/2014/main" id="{C5FCE7E4-F6B8-44EA-90EE-F4C2BDF646B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CBAB34-DF56-4F1F-9598-FA016D953433}"/>
                </a:ext>
              </a:extLst>
            </p:cNvPr>
            <p:cNvSpPr txBox="1"/>
            <p:nvPr/>
          </p:nvSpPr>
          <p:spPr>
            <a:xfrm>
              <a:off x="6203748" y="1993630"/>
              <a:ext cx="2801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rPr>
                <a:t>Giải nghĩa từ</a:t>
              </a:r>
            </a:p>
          </p:txBody>
        </p:sp>
      </p:grpSp>
      <p:pic>
        <p:nvPicPr>
          <p:cNvPr id="7" name="Picture 6">
            <a:extLst>
              <a:ext uri="{FF2B5EF4-FFF2-40B4-BE49-F238E27FC236}">
                <a16:creationId xmlns:a16="http://schemas.microsoft.com/office/drawing/2014/main" id="{520ED7D0-D69F-4CFD-BAB2-3F947D042112}"/>
              </a:ext>
            </a:extLst>
          </p:cNvPr>
          <p:cNvPicPr>
            <a:picLocks noChangeAspect="1"/>
          </p:cNvPicPr>
          <p:nvPr/>
        </p:nvPicPr>
        <p:blipFill>
          <a:blip r:embed="rId5"/>
          <a:stretch>
            <a:fillRect/>
          </a:stretch>
        </p:blipFill>
        <p:spPr>
          <a:xfrm>
            <a:off x="7672552" y="3131724"/>
            <a:ext cx="2652548" cy="3304211"/>
          </a:xfrm>
          <a:prstGeom prst="rect">
            <a:avLst/>
          </a:prstGeom>
        </p:spPr>
      </p:pic>
      <p:grpSp>
        <p:nvGrpSpPr>
          <p:cNvPr id="8" name="Group 7">
            <a:extLst>
              <a:ext uri="{FF2B5EF4-FFF2-40B4-BE49-F238E27FC236}">
                <a16:creationId xmlns:a16="http://schemas.microsoft.com/office/drawing/2014/main" id="{B8B52CEF-2C93-4382-B6BA-C76111F7F0D4}"/>
              </a:ext>
            </a:extLst>
          </p:cNvPr>
          <p:cNvGrpSpPr/>
          <p:nvPr/>
        </p:nvGrpSpPr>
        <p:grpSpPr>
          <a:xfrm>
            <a:off x="1619250" y="1100127"/>
            <a:ext cx="6924565" cy="4410946"/>
            <a:chOff x="6631451" y="1961245"/>
            <a:chExt cx="3520443" cy="3520443"/>
          </a:xfrm>
        </p:grpSpPr>
        <p:pic>
          <p:nvPicPr>
            <p:cNvPr id="9" name="Picture 8" descr="A picture containing mirror, athletic game, hand glass, microscope&#10;&#10;Description automatically generated">
              <a:extLst>
                <a:ext uri="{FF2B5EF4-FFF2-40B4-BE49-F238E27FC236}">
                  <a16:creationId xmlns:a16="http://schemas.microsoft.com/office/drawing/2014/main" id="{F9B78118-AA8D-411D-ACA8-53B9378624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10" name="TextBox 9">
              <a:extLst>
                <a:ext uri="{FF2B5EF4-FFF2-40B4-BE49-F238E27FC236}">
                  <a16:creationId xmlns:a16="http://schemas.microsoft.com/office/drawing/2014/main" id="{73157EC2-3E49-43EA-BDFC-E2A9AED1F91F}"/>
                </a:ext>
              </a:extLst>
            </p:cNvPr>
            <p:cNvSpPr txBox="1"/>
            <p:nvPr/>
          </p:nvSpPr>
          <p:spPr>
            <a:xfrm>
              <a:off x="7310446" y="2951584"/>
              <a:ext cx="2162453" cy="1547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Trong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bài</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có</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từ</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nào</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em</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chưa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hiểu</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9889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728685-CBB8-4F19-BE12-A9BA45E456F3}"/>
              </a:ext>
            </a:extLst>
          </p:cNvPr>
          <p:cNvGrpSpPr/>
          <p:nvPr/>
        </p:nvGrpSpPr>
        <p:grpSpPr>
          <a:xfrm>
            <a:off x="3852161" y="-1065168"/>
            <a:ext cx="4071695" cy="2953043"/>
            <a:chOff x="6284646" y="549144"/>
            <a:chExt cx="3429000" cy="2953043"/>
          </a:xfrm>
        </p:grpSpPr>
        <p:pic>
          <p:nvPicPr>
            <p:cNvPr id="7" name="Picture 8">
              <a:extLst>
                <a:ext uri="{FF2B5EF4-FFF2-40B4-BE49-F238E27FC236}">
                  <a16:creationId xmlns:a16="http://schemas.microsoft.com/office/drawing/2014/main" id="{E7EFA457-F899-4333-A642-668758BA9F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84646" y="549144"/>
              <a:ext cx="3429000" cy="295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3ED33A-BF7F-4C2A-8235-F12D4800849F}"/>
                </a:ext>
              </a:extLst>
            </p:cNvPr>
            <p:cNvSpPr txBox="1"/>
            <p:nvPr/>
          </p:nvSpPr>
          <p:spPr>
            <a:xfrm>
              <a:off x="6773621" y="2007522"/>
              <a:ext cx="2801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913605CC-5B7D-42E4-959B-EDFDAF8C7AE5}"/>
              </a:ext>
            </a:extLst>
          </p:cNvPr>
          <p:cNvGrpSpPr/>
          <p:nvPr/>
        </p:nvGrpSpPr>
        <p:grpSpPr>
          <a:xfrm>
            <a:off x="1278246" y="1557923"/>
            <a:ext cx="4029894" cy="1311405"/>
            <a:chOff x="1125043" y="2460755"/>
            <a:chExt cx="3492955" cy="1122363"/>
          </a:xfrm>
        </p:grpSpPr>
        <p:pic>
          <p:nvPicPr>
            <p:cNvPr id="10" name="Picture 2">
              <a:extLst>
                <a:ext uri="{FF2B5EF4-FFF2-40B4-BE49-F238E27FC236}">
                  <a16:creationId xmlns:a16="http://schemas.microsoft.com/office/drawing/2014/main" id="{F984A61C-6899-489F-A20F-44F826DCE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2460755"/>
              <a:ext cx="1822911" cy="1122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550DB6-87D7-450A-BF58-340B6988371B}"/>
                </a:ext>
              </a:extLst>
            </p:cNvPr>
            <p:cNvSpPr txBox="1"/>
            <p:nvPr/>
          </p:nvSpPr>
          <p:spPr>
            <a:xfrm>
              <a:off x="1484273" y="2782853"/>
              <a:ext cx="3133725" cy="50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Kì</a:t>
              </a:r>
              <a:r>
                <a:rPr lang="en-US" sz="32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thú</a:t>
              </a:r>
              <a:endPar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a16="http://schemas.microsoft.com/office/drawing/2014/main" id="{D99E9EBC-7AB2-4E82-8949-962B32313628}"/>
              </a:ext>
            </a:extLst>
          </p:cNvPr>
          <p:cNvSpPr txBox="1"/>
          <p:nvPr/>
        </p:nvSpPr>
        <p:spPr>
          <a:xfrm>
            <a:off x="762948" y="2872831"/>
            <a:ext cx="3133726" cy="430887"/>
          </a:xfrm>
          <a:custGeom>
            <a:avLst/>
            <a:gdLst>
              <a:gd name="connsiteX0" fmla="*/ 0 w 3133726"/>
              <a:gd name="connsiteY0" fmla="*/ 0 h 430887"/>
              <a:gd name="connsiteX1" fmla="*/ 490950 w 3133726"/>
              <a:gd name="connsiteY1" fmla="*/ 0 h 430887"/>
              <a:gd name="connsiteX2" fmla="*/ 919226 w 3133726"/>
              <a:gd name="connsiteY2" fmla="*/ 0 h 430887"/>
              <a:gd name="connsiteX3" fmla="*/ 1504188 w 3133726"/>
              <a:gd name="connsiteY3" fmla="*/ 0 h 430887"/>
              <a:gd name="connsiteX4" fmla="*/ 1995139 w 3133726"/>
              <a:gd name="connsiteY4" fmla="*/ 0 h 430887"/>
              <a:gd name="connsiteX5" fmla="*/ 2486089 w 3133726"/>
              <a:gd name="connsiteY5" fmla="*/ 0 h 430887"/>
              <a:gd name="connsiteX6" fmla="*/ 3133726 w 3133726"/>
              <a:gd name="connsiteY6" fmla="*/ 0 h 430887"/>
              <a:gd name="connsiteX7" fmla="*/ 3133726 w 3133726"/>
              <a:gd name="connsiteY7" fmla="*/ 430887 h 430887"/>
              <a:gd name="connsiteX8" fmla="*/ 2611438 w 3133726"/>
              <a:gd name="connsiteY8" fmla="*/ 430887 h 430887"/>
              <a:gd name="connsiteX9" fmla="*/ 2183162 w 3133726"/>
              <a:gd name="connsiteY9" fmla="*/ 430887 h 430887"/>
              <a:gd name="connsiteX10" fmla="*/ 1660875 w 3133726"/>
              <a:gd name="connsiteY10" fmla="*/ 430887 h 430887"/>
              <a:gd name="connsiteX11" fmla="*/ 1138587 w 3133726"/>
              <a:gd name="connsiteY11" fmla="*/ 430887 h 430887"/>
              <a:gd name="connsiteX12" fmla="*/ 647637 w 3133726"/>
              <a:gd name="connsiteY12" fmla="*/ 430887 h 430887"/>
              <a:gd name="connsiteX13" fmla="*/ 0 w 3133726"/>
              <a:gd name="connsiteY13" fmla="*/ 430887 h 430887"/>
              <a:gd name="connsiteX14" fmla="*/ 0 w 3133726"/>
              <a:gd name="connsiteY1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3726" h="430887" extrusionOk="0">
                <a:moveTo>
                  <a:pt x="0" y="0"/>
                </a:moveTo>
                <a:cubicBezTo>
                  <a:pt x="187129" y="-48955"/>
                  <a:pt x="360205" y="13469"/>
                  <a:pt x="490950" y="0"/>
                </a:cubicBezTo>
                <a:cubicBezTo>
                  <a:pt x="621695" y="-13469"/>
                  <a:pt x="780205" y="41079"/>
                  <a:pt x="919226" y="0"/>
                </a:cubicBezTo>
                <a:cubicBezTo>
                  <a:pt x="1058247" y="-41079"/>
                  <a:pt x="1306816" y="28161"/>
                  <a:pt x="1504188" y="0"/>
                </a:cubicBezTo>
                <a:cubicBezTo>
                  <a:pt x="1701560" y="-28161"/>
                  <a:pt x="1833098" y="26357"/>
                  <a:pt x="1995139" y="0"/>
                </a:cubicBezTo>
                <a:cubicBezTo>
                  <a:pt x="2157180" y="-26357"/>
                  <a:pt x="2337010" y="29617"/>
                  <a:pt x="2486089" y="0"/>
                </a:cubicBezTo>
                <a:cubicBezTo>
                  <a:pt x="2635168" y="-29617"/>
                  <a:pt x="2912612" y="54613"/>
                  <a:pt x="3133726" y="0"/>
                </a:cubicBezTo>
                <a:cubicBezTo>
                  <a:pt x="3169258" y="118811"/>
                  <a:pt x="3098372" y="284888"/>
                  <a:pt x="3133726" y="430887"/>
                </a:cubicBezTo>
                <a:cubicBezTo>
                  <a:pt x="3014940" y="487031"/>
                  <a:pt x="2789969" y="381336"/>
                  <a:pt x="2611438" y="430887"/>
                </a:cubicBezTo>
                <a:cubicBezTo>
                  <a:pt x="2432907" y="480438"/>
                  <a:pt x="2282309" y="427951"/>
                  <a:pt x="2183162" y="430887"/>
                </a:cubicBezTo>
                <a:cubicBezTo>
                  <a:pt x="2084015" y="433823"/>
                  <a:pt x="1802881" y="424059"/>
                  <a:pt x="1660875" y="430887"/>
                </a:cubicBezTo>
                <a:cubicBezTo>
                  <a:pt x="1518869" y="437715"/>
                  <a:pt x="1323355" y="373623"/>
                  <a:pt x="1138587" y="430887"/>
                </a:cubicBezTo>
                <a:cubicBezTo>
                  <a:pt x="953819" y="488151"/>
                  <a:pt x="861100" y="389843"/>
                  <a:pt x="647637" y="430887"/>
                </a:cubicBezTo>
                <a:cubicBezTo>
                  <a:pt x="434174" y="471931"/>
                  <a:pt x="229341" y="421469"/>
                  <a:pt x="0" y="430887"/>
                </a:cubicBezTo>
                <a:cubicBezTo>
                  <a:pt x="-191" y="333738"/>
                  <a:pt x="29297" y="113745"/>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CE20B205-AABC-421F-B958-6652F6FC0699}"/>
              </a:ext>
            </a:extLst>
          </p:cNvPr>
          <p:cNvGrpSpPr/>
          <p:nvPr/>
        </p:nvGrpSpPr>
        <p:grpSpPr>
          <a:xfrm>
            <a:off x="7495230" y="1494390"/>
            <a:ext cx="2266949" cy="1311405"/>
            <a:chOff x="638175" y="2460755"/>
            <a:chExt cx="3133725" cy="1122363"/>
          </a:xfrm>
        </p:grpSpPr>
        <p:pic>
          <p:nvPicPr>
            <p:cNvPr id="14" name="Picture 2">
              <a:extLst>
                <a:ext uri="{FF2B5EF4-FFF2-40B4-BE49-F238E27FC236}">
                  <a16:creationId xmlns:a16="http://schemas.microsoft.com/office/drawing/2014/main" id="{F6BCF7D1-F69E-4D82-9D48-F3CE101BD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C22725F-E456-44F5-AE7F-24474421C40B}"/>
                </a:ext>
              </a:extLst>
            </p:cNvPr>
            <p:cNvSpPr txBox="1"/>
            <p:nvPr/>
          </p:nvSpPr>
          <p:spPr>
            <a:xfrm>
              <a:off x="935695" y="2761357"/>
              <a:ext cx="2668535" cy="500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Tỉ</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tê</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a:extLst>
              <a:ext uri="{FF2B5EF4-FFF2-40B4-BE49-F238E27FC236}">
                <a16:creationId xmlns:a16="http://schemas.microsoft.com/office/drawing/2014/main" id="{0F290FDF-DF5B-431A-AAD0-E8DB0EF9F926}"/>
              </a:ext>
            </a:extLst>
          </p:cNvPr>
          <p:cNvSpPr txBox="1"/>
          <p:nvPr/>
        </p:nvSpPr>
        <p:spPr>
          <a:xfrm>
            <a:off x="5448301" y="2777288"/>
            <a:ext cx="6143624" cy="430887"/>
          </a:xfrm>
          <a:custGeom>
            <a:avLst/>
            <a:gdLst>
              <a:gd name="connsiteX0" fmla="*/ 0 w 6143624"/>
              <a:gd name="connsiteY0" fmla="*/ 0 h 430887"/>
              <a:gd name="connsiteX1" fmla="*/ 497075 w 6143624"/>
              <a:gd name="connsiteY1" fmla="*/ 0 h 430887"/>
              <a:gd name="connsiteX2" fmla="*/ 871278 w 6143624"/>
              <a:gd name="connsiteY2" fmla="*/ 0 h 430887"/>
              <a:gd name="connsiteX3" fmla="*/ 1552661 w 6143624"/>
              <a:gd name="connsiteY3" fmla="*/ 0 h 430887"/>
              <a:gd name="connsiteX4" fmla="*/ 2049736 w 6143624"/>
              <a:gd name="connsiteY4" fmla="*/ 0 h 430887"/>
              <a:gd name="connsiteX5" fmla="*/ 2546811 w 6143624"/>
              <a:gd name="connsiteY5" fmla="*/ 0 h 430887"/>
              <a:gd name="connsiteX6" fmla="*/ 3228195 w 6143624"/>
              <a:gd name="connsiteY6" fmla="*/ 0 h 430887"/>
              <a:gd name="connsiteX7" fmla="*/ 3663834 w 6143624"/>
              <a:gd name="connsiteY7" fmla="*/ 0 h 430887"/>
              <a:gd name="connsiteX8" fmla="*/ 4345218 w 6143624"/>
              <a:gd name="connsiteY8" fmla="*/ 0 h 430887"/>
              <a:gd name="connsiteX9" fmla="*/ 5026601 w 6143624"/>
              <a:gd name="connsiteY9" fmla="*/ 0 h 430887"/>
              <a:gd name="connsiteX10" fmla="*/ 5585113 w 6143624"/>
              <a:gd name="connsiteY10" fmla="*/ 0 h 430887"/>
              <a:gd name="connsiteX11" fmla="*/ 6143624 w 6143624"/>
              <a:gd name="connsiteY11" fmla="*/ 0 h 430887"/>
              <a:gd name="connsiteX12" fmla="*/ 6143624 w 6143624"/>
              <a:gd name="connsiteY12" fmla="*/ 430887 h 430887"/>
              <a:gd name="connsiteX13" fmla="*/ 5769421 w 6143624"/>
              <a:gd name="connsiteY13" fmla="*/ 430887 h 430887"/>
              <a:gd name="connsiteX14" fmla="*/ 5088038 w 6143624"/>
              <a:gd name="connsiteY14" fmla="*/ 430887 h 430887"/>
              <a:gd name="connsiteX15" fmla="*/ 4652399 w 6143624"/>
              <a:gd name="connsiteY15" fmla="*/ 430887 h 430887"/>
              <a:gd name="connsiteX16" fmla="*/ 4093888 w 6143624"/>
              <a:gd name="connsiteY16" fmla="*/ 430887 h 430887"/>
              <a:gd name="connsiteX17" fmla="*/ 3412504 w 6143624"/>
              <a:gd name="connsiteY17" fmla="*/ 430887 h 430887"/>
              <a:gd name="connsiteX18" fmla="*/ 2853993 w 6143624"/>
              <a:gd name="connsiteY18" fmla="*/ 430887 h 430887"/>
              <a:gd name="connsiteX19" fmla="*/ 2479790 w 6143624"/>
              <a:gd name="connsiteY19" fmla="*/ 430887 h 430887"/>
              <a:gd name="connsiteX20" fmla="*/ 2044151 w 6143624"/>
              <a:gd name="connsiteY20" fmla="*/ 430887 h 430887"/>
              <a:gd name="connsiteX21" fmla="*/ 1362768 w 6143624"/>
              <a:gd name="connsiteY21" fmla="*/ 430887 h 430887"/>
              <a:gd name="connsiteX22" fmla="*/ 804256 w 6143624"/>
              <a:gd name="connsiteY22" fmla="*/ 430887 h 430887"/>
              <a:gd name="connsiteX23" fmla="*/ 0 w 6143624"/>
              <a:gd name="connsiteY23" fmla="*/ 430887 h 430887"/>
              <a:gd name="connsiteX24" fmla="*/ 0 w 6143624"/>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4" h="430887" extrusionOk="0">
                <a:moveTo>
                  <a:pt x="0" y="0"/>
                </a:moveTo>
                <a:cubicBezTo>
                  <a:pt x="131736" y="-8470"/>
                  <a:pt x="306328" y="26366"/>
                  <a:pt x="497075" y="0"/>
                </a:cubicBezTo>
                <a:cubicBezTo>
                  <a:pt x="687823" y="-26366"/>
                  <a:pt x="736427" y="34487"/>
                  <a:pt x="871278" y="0"/>
                </a:cubicBezTo>
                <a:cubicBezTo>
                  <a:pt x="1006129" y="-34487"/>
                  <a:pt x="1261110" y="37762"/>
                  <a:pt x="1552661" y="0"/>
                </a:cubicBezTo>
                <a:cubicBezTo>
                  <a:pt x="1844212" y="-37762"/>
                  <a:pt x="1872265" y="12642"/>
                  <a:pt x="2049736" y="0"/>
                </a:cubicBezTo>
                <a:cubicBezTo>
                  <a:pt x="2227207" y="-12642"/>
                  <a:pt x="2328942" y="11923"/>
                  <a:pt x="2546811" y="0"/>
                </a:cubicBezTo>
                <a:cubicBezTo>
                  <a:pt x="2764680" y="-11923"/>
                  <a:pt x="3002816" y="2463"/>
                  <a:pt x="3228195" y="0"/>
                </a:cubicBezTo>
                <a:cubicBezTo>
                  <a:pt x="3453574" y="-2463"/>
                  <a:pt x="3465144" y="19250"/>
                  <a:pt x="3663834" y="0"/>
                </a:cubicBezTo>
                <a:cubicBezTo>
                  <a:pt x="3862524" y="-19250"/>
                  <a:pt x="4149482" y="74665"/>
                  <a:pt x="4345218" y="0"/>
                </a:cubicBezTo>
                <a:cubicBezTo>
                  <a:pt x="4540954" y="-74665"/>
                  <a:pt x="4815138" y="16762"/>
                  <a:pt x="5026601" y="0"/>
                </a:cubicBezTo>
                <a:cubicBezTo>
                  <a:pt x="5238064" y="-16762"/>
                  <a:pt x="5357341" y="38041"/>
                  <a:pt x="5585113" y="0"/>
                </a:cubicBezTo>
                <a:cubicBezTo>
                  <a:pt x="5812885" y="-38041"/>
                  <a:pt x="5959861" y="33198"/>
                  <a:pt x="6143624" y="0"/>
                </a:cubicBezTo>
                <a:cubicBezTo>
                  <a:pt x="6166279" y="208546"/>
                  <a:pt x="6107718" y="325122"/>
                  <a:pt x="6143624" y="430887"/>
                </a:cubicBezTo>
                <a:cubicBezTo>
                  <a:pt x="6018102" y="430992"/>
                  <a:pt x="5878472" y="418027"/>
                  <a:pt x="5769421" y="430887"/>
                </a:cubicBezTo>
                <a:cubicBezTo>
                  <a:pt x="5660370" y="443747"/>
                  <a:pt x="5303397" y="367422"/>
                  <a:pt x="5088038" y="430887"/>
                </a:cubicBezTo>
                <a:cubicBezTo>
                  <a:pt x="4872679" y="494352"/>
                  <a:pt x="4779960" y="419365"/>
                  <a:pt x="4652399" y="430887"/>
                </a:cubicBezTo>
                <a:cubicBezTo>
                  <a:pt x="4524838" y="442409"/>
                  <a:pt x="4333665" y="387117"/>
                  <a:pt x="4093888" y="430887"/>
                </a:cubicBezTo>
                <a:cubicBezTo>
                  <a:pt x="3854111" y="474657"/>
                  <a:pt x="3627944" y="401181"/>
                  <a:pt x="3412504" y="430887"/>
                </a:cubicBezTo>
                <a:cubicBezTo>
                  <a:pt x="3197064" y="460593"/>
                  <a:pt x="3000624" y="425598"/>
                  <a:pt x="2853993" y="430887"/>
                </a:cubicBezTo>
                <a:cubicBezTo>
                  <a:pt x="2707362" y="436176"/>
                  <a:pt x="2630639" y="414886"/>
                  <a:pt x="2479790" y="430887"/>
                </a:cubicBezTo>
                <a:cubicBezTo>
                  <a:pt x="2328941" y="446888"/>
                  <a:pt x="2177149" y="386580"/>
                  <a:pt x="2044151" y="430887"/>
                </a:cubicBezTo>
                <a:cubicBezTo>
                  <a:pt x="1911153" y="475194"/>
                  <a:pt x="1545951" y="415374"/>
                  <a:pt x="1362768" y="430887"/>
                </a:cubicBezTo>
                <a:cubicBezTo>
                  <a:pt x="1179585" y="446400"/>
                  <a:pt x="918853" y="380226"/>
                  <a:pt x="804256" y="430887"/>
                </a:cubicBezTo>
                <a:cubicBezTo>
                  <a:pt x="689659" y="481548"/>
                  <a:pt x="189353" y="394751"/>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mật</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tâm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tình</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3F021405-5486-43A7-AD44-747AF29E6AA8}"/>
              </a:ext>
            </a:extLst>
          </p:cNvPr>
          <p:cNvGrpSpPr/>
          <p:nvPr/>
        </p:nvGrpSpPr>
        <p:grpSpPr>
          <a:xfrm>
            <a:off x="4408180" y="3843285"/>
            <a:ext cx="3533774" cy="1311405"/>
            <a:chOff x="638175" y="2460755"/>
            <a:chExt cx="3178453" cy="1122363"/>
          </a:xfrm>
        </p:grpSpPr>
        <p:pic>
          <p:nvPicPr>
            <p:cNvPr id="18" name="Picture 2">
              <a:extLst>
                <a:ext uri="{FF2B5EF4-FFF2-40B4-BE49-F238E27FC236}">
                  <a16:creationId xmlns:a16="http://schemas.microsoft.com/office/drawing/2014/main" id="{8FFF8BE3-DBE7-40D3-977B-AF82DE28B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1476379-93AE-45A0-8EE6-35C8D5652F38}"/>
                </a:ext>
              </a:extLst>
            </p:cNvPr>
            <p:cNvSpPr txBox="1"/>
            <p:nvPr/>
          </p:nvSpPr>
          <p:spPr>
            <a:xfrm>
              <a:off x="682903" y="2702797"/>
              <a:ext cx="3133725" cy="553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Tảo</a:t>
              </a: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tần</a:t>
              </a:r>
              <a:endPar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a16="http://schemas.microsoft.com/office/drawing/2014/main" id="{A6618AF5-F9D2-45CC-AB9E-00667B49A69E}"/>
              </a:ext>
            </a:extLst>
          </p:cNvPr>
          <p:cNvSpPr txBox="1"/>
          <p:nvPr/>
        </p:nvSpPr>
        <p:spPr>
          <a:xfrm>
            <a:off x="3000773" y="5243303"/>
            <a:ext cx="6477000" cy="430887"/>
          </a:xfrm>
          <a:custGeom>
            <a:avLst/>
            <a:gdLst>
              <a:gd name="connsiteX0" fmla="*/ 0 w 6477000"/>
              <a:gd name="connsiteY0" fmla="*/ 0 h 430887"/>
              <a:gd name="connsiteX1" fmla="*/ 524048 w 6477000"/>
              <a:gd name="connsiteY1" fmla="*/ 0 h 430887"/>
              <a:gd name="connsiteX2" fmla="*/ 918556 w 6477000"/>
              <a:gd name="connsiteY2" fmla="*/ 0 h 430887"/>
              <a:gd name="connsiteX3" fmla="*/ 1636915 w 6477000"/>
              <a:gd name="connsiteY3" fmla="*/ 0 h 430887"/>
              <a:gd name="connsiteX4" fmla="*/ 2160963 w 6477000"/>
              <a:gd name="connsiteY4" fmla="*/ 0 h 430887"/>
              <a:gd name="connsiteX5" fmla="*/ 2685011 w 6477000"/>
              <a:gd name="connsiteY5" fmla="*/ 0 h 430887"/>
              <a:gd name="connsiteX6" fmla="*/ 3403369 w 6477000"/>
              <a:gd name="connsiteY6" fmla="*/ 0 h 430887"/>
              <a:gd name="connsiteX7" fmla="*/ 3862647 w 6477000"/>
              <a:gd name="connsiteY7" fmla="*/ 0 h 430887"/>
              <a:gd name="connsiteX8" fmla="*/ 4581005 w 6477000"/>
              <a:gd name="connsiteY8" fmla="*/ 0 h 430887"/>
              <a:gd name="connsiteX9" fmla="*/ 5299364 w 6477000"/>
              <a:gd name="connsiteY9" fmla="*/ 0 h 430887"/>
              <a:gd name="connsiteX10" fmla="*/ 5888182 w 6477000"/>
              <a:gd name="connsiteY10" fmla="*/ 0 h 430887"/>
              <a:gd name="connsiteX11" fmla="*/ 6477000 w 6477000"/>
              <a:gd name="connsiteY11" fmla="*/ 0 h 430887"/>
              <a:gd name="connsiteX12" fmla="*/ 6477000 w 6477000"/>
              <a:gd name="connsiteY12" fmla="*/ 430887 h 430887"/>
              <a:gd name="connsiteX13" fmla="*/ 6082492 w 6477000"/>
              <a:gd name="connsiteY13" fmla="*/ 430887 h 430887"/>
              <a:gd name="connsiteX14" fmla="*/ 5364134 w 6477000"/>
              <a:gd name="connsiteY14" fmla="*/ 430887 h 430887"/>
              <a:gd name="connsiteX15" fmla="*/ 4904855 w 6477000"/>
              <a:gd name="connsiteY15" fmla="*/ 430887 h 430887"/>
              <a:gd name="connsiteX16" fmla="*/ 4316037 w 6477000"/>
              <a:gd name="connsiteY16" fmla="*/ 430887 h 430887"/>
              <a:gd name="connsiteX17" fmla="*/ 3597679 w 6477000"/>
              <a:gd name="connsiteY17" fmla="*/ 430887 h 430887"/>
              <a:gd name="connsiteX18" fmla="*/ 3008861 w 6477000"/>
              <a:gd name="connsiteY18" fmla="*/ 430887 h 430887"/>
              <a:gd name="connsiteX19" fmla="*/ 2614353 w 6477000"/>
              <a:gd name="connsiteY19" fmla="*/ 430887 h 430887"/>
              <a:gd name="connsiteX20" fmla="*/ 2155075 w 6477000"/>
              <a:gd name="connsiteY20" fmla="*/ 430887 h 430887"/>
              <a:gd name="connsiteX21" fmla="*/ 1436716 w 6477000"/>
              <a:gd name="connsiteY21" fmla="*/ 430887 h 430887"/>
              <a:gd name="connsiteX22" fmla="*/ 847898 w 6477000"/>
              <a:gd name="connsiteY22" fmla="*/ 430887 h 430887"/>
              <a:gd name="connsiteX23" fmla="*/ 0 w 6477000"/>
              <a:gd name="connsiteY23" fmla="*/ 430887 h 430887"/>
              <a:gd name="connsiteX24" fmla="*/ 0 w 6477000"/>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0" h="430887" extrusionOk="0">
                <a:moveTo>
                  <a:pt x="0" y="0"/>
                </a:moveTo>
                <a:cubicBezTo>
                  <a:pt x="192040" y="-15231"/>
                  <a:pt x="389924" y="14197"/>
                  <a:pt x="524048" y="0"/>
                </a:cubicBezTo>
                <a:cubicBezTo>
                  <a:pt x="658172" y="-14197"/>
                  <a:pt x="835495" y="40219"/>
                  <a:pt x="918556" y="0"/>
                </a:cubicBezTo>
                <a:cubicBezTo>
                  <a:pt x="1001617" y="-40219"/>
                  <a:pt x="1450348" y="24521"/>
                  <a:pt x="1636915" y="0"/>
                </a:cubicBezTo>
                <a:cubicBezTo>
                  <a:pt x="1823482" y="-24521"/>
                  <a:pt x="2048123" y="62120"/>
                  <a:pt x="2160963" y="0"/>
                </a:cubicBezTo>
                <a:cubicBezTo>
                  <a:pt x="2273803" y="-62120"/>
                  <a:pt x="2529269" y="22409"/>
                  <a:pt x="2685011" y="0"/>
                </a:cubicBezTo>
                <a:cubicBezTo>
                  <a:pt x="2840753" y="-22409"/>
                  <a:pt x="3244237" y="16466"/>
                  <a:pt x="3403369" y="0"/>
                </a:cubicBezTo>
                <a:cubicBezTo>
                  <a:pt x="3562501" y="-16466"/>
                  <a:pt x="3670099" y="11178"/>
                  <a:pt x="3862647" y="0"/>
                </a:cubicBezTo>
                <a:cubicBezTo>
                  <a:pt x="4055195" y="-11178"/>
                  <a:pt x="4230918" y="38552"/>
                  <a:pt x="4581005" y="0"/>
                </a:cubicBezTo>
                <a:cubicBezTo>
                  <a:pt x="4931092" y="-38552"/>
                  <a:pt x="5020625" y="78799"/>
                  <a:pt x="5299364" y="0"/>
                </a:cubicBezTo>
                <a:cubicBezTo>
                  <a:pt x="5578103" y="-78799"/>
                  <a:pt x="5649657" y="52830"/>
                  <a:pt x="5888182" y="0"/>
                </a:cubicBezTo>
                <a:cubicBezTo>
                  <a:pt x="6126707" y="-52830"/>
                  <a:pt x="6288384" y="1725"/>
                  <a:pt x="6477000" y="0"/>
                </a:cubicBezTo>
                <a:cubicBezTo>
                  <a:pt x="6499655" y="208546"/>
                  <a:pt x="6441094" y="325122"/>
                  <a:pt x="6477000" y="430887"/>
                </a:cubicBezTo>
                <a:cubicBezTo>
                  <a:pt x="6386477" y="460187"/>
                  <a:pt x="6217763" y="397411"/>
                  <a:pt x="6082492" y="430887"/>
                </a:cubicBezTo>
                <a:cubicBezTo>
                  <a:pt x="5947221" y="464363"/>
                  <a:pt x="5615350" y="361672"/>
                  <a:pt x="5364134" y="430887"/>
                </a:cubicBezTo>
                <a:cubicBezTo>
                  <a:pt x="5112918" y="500102"/>
                  <a:pt x="5067499" y="400500"/>
                  <a:pt x="4904855" y="430887"/>
                </a:cubicBezTo>
                <a:cubicBezTo>
                  <a:pt x="4742211" y="461274"/>
                  <a:pt x="4591880" y="407154"/>
                  <a:pt x="4316037" y="430887"/>
                </a:cubicBezTo>
                <a:cubicBezTo>
                  <a:pt x="4040194" y="454620"/>
                  <a:pt x="3943284" y="359997"/>
                  <a:pt x="3597679" y="430887"/>
                </a:cubicBezTo>
                <a:cubicBezTo>
                  <a:pt x="3252074" y="501777"/>
                  <a:pt x="3286337" y="383889"/>
                  <a:pt x="3008861" y="430887"/>
                </a:cubicBezTo>
                <a:cubicBezTo>
                  <a:pt x="2731385" y="477885"/>
                  <a:pt x="2775735" y="390692"/>
                  <a:pt x="2614353" y="430887"/>
                </a:cubicBezTo>
                <a:cubicBezTo>
                  <a:pt x="2452971" y="471082"/>
                  <a:pt x="2277677" y="419666"/>
                  <a:pt x="2155075" y="430887"/>
                </a:cubicBezTo>
                <a:cubicBezTo>
                  <a:pt x="2032473" y="442108"/>
                  <a:pt x="1746173" y="365550"/>
                  <a:pt x="1436716" y="430887"/>
                </a:cubicBezTo>
                <a:cubicBezTo>
                  <a:pt x="1127259" y="496224"/>
                  <a:pt x="1033086" y="404045"/>
                  <a:pt x="847898" y="430887"/>
                </a:cubicBezTo>
                <a:cubicBezTo>
                  <a:pt x="662710" y="457729"/>
                  <a:pt x="196276" y="401655"/>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phụ</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nữ</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đảm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9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nimBg="1"/>
      <p:bldP spid="16" grpId="0"/>
      <p:bldP spid="16" grpId="1" animBg="1"/>
      <p:bldP spid="20" grpId="0"/>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a:extLst>
              <a:ext uri="{FF2B5EF4-FFF2-40B4-BE49-F238E27FC236}">
                <a16:creationId xmlns:a16="http://schemas.microsoft.com/office/drawing/2014/main" id="{4644003D-244E-4D88-9016-D45E68BBF0A9}"/>
              </a:ext>
            </a:extLst>
          </p:cNvPr>
          <p:cNvGrpSpPr/>
          <p:nvPr/>
        </p:nvGrpSpPr>
        <p:grpSpPr>
          <a:xfrm>
            <a:off x="1370447" y="1339095"/>
            <a:ext cx="9533109" cy="1101122"/>
            <a:chOff x="1603464" y="2459552"/>
            <a:chExt cx="9533109" cy="856397"/>
          </a:xfrm>
        </p:grpSpPr>
        <p:sp>
          <p:nvSpPr>
            <p:cNvPr id="10" name="矩形 8">
              <a:extLst>
                <a:ext uri="{FF2B5EF4-FFF2-40B4-BE49-F238E27FC236}">
                  <a16:creationId xmlns:a16="http://schemas.microsoft.com/office/drawing/2014/main" id="{FE4F2356-571E-443D-A759-FAC514A69DA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箭头: 五边形 19">
              <a:extLst>
                <a:ext uri="{FF2B5EF4-FFF2-40B4-BE49-F238E27FC236}">
                  <a16:creationId xmlns:a16="http://schemas.microsoft.com/office/drawing/2014/main" id="{C7D1BDC0-4F0D-4EF8-AC4A-A7A62FF4215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2" name="组合 10">
            <a:extLst>
              <a:ext uri="{FF2B5EF4-FFF2-40B4-BE49-F238E27FC236}">
                <a16:creationId xmlns:a16="http://schemas.microsoft.com/office/drawing/2014/main" id="{C5D4E453-EEA3-4644-9E10-51E5BD743BA7}"/>
              </a:ext>
            </a:extLst>
          </p:cNvPr>
          <p:cNvGrpSpPr/>
          <p:nvPr/>
        </p:nvGrpSpPr>
        <p:grpSpPr>
          <a:xfrm>
            <a:off x="1370447" y="2570784"/>
            <a:ext cx="9533109" cy="856397"/>
            <a:chOff x="1603464" y="2459552"/>
            <a:chExt cx="9533109" cy="856397"/>
          </a:xfrm>
        </p:grpSpPr>
        <p:sp>
          <p:nvSpPr>
            <p:cNvPr id="13" name="矩形 11">
              <a:extLst>
                <a:ext uri="{FF2B5EF4-FFF2-40B4-BE49-F238E27FC236}">
                  <a16:creationId xmlns:a16="http://schemas.microsoft.com/office/drawing/2014/main" id="{3CE3C645-FED5-47DE-80DF-D5276DDD268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箭头: 五边形 23">
              <a:extLst>
                <a:ext uri="{FF2B5EF4-FFF2-40B4-BE49-F238E27FC236}">
                  <a16:creationId xmlns:a16="http://schemas.microsoft.com/office/drawing/2014/main" id="{F08AE37A-E481-4287-869A-582017852C6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15" name="组合 26">
            <a:extLst>
              <a:ext uri="{FF2B5EF4-FFF2-40B4-BE49-F238E27FC236}">
                <a16:creationId xmlns:a16="http://schemas.microsoft.com/office/drawing/2014/main" id="{8A33DE70-F9FE-488F-907D-094F006030F4}"/>
              </a:ext>
            </a:extLst>
          </p:cNvPr>
          <p:cNvGrpSpPr/>
          <p:nvPr/>
        </p:nvGrpSpPr>
        <p:grpSpPr>
          <a:xfrm>
            <a:off x="1370447" y="3553903"/>
            <a:ext cx="9533109" cy="856397"/>
            <a:chOff x="1603464" y="2459552"/>
            <a:chExt cx="9533109" cy="856397"/>
          </a:xfrm>
        </p:grpSpPr>
        <p:sp>
          <p:nvSpPr>
            <p:cNvPr id="16" name="矩形 27">
              <a:extLst>
                <a:ext uri="{FF2B5EF4-FFF2-40B4-BE49-F238E27FC236}">
                  <a16:creationId xmlns:a16="http://schemas.microsoft.com/office/drawing/2014/main" id="{3B568F62-13E0-43BB-8833-400AC228C063}"/>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箭头: 五边形 26">
              <a:extLst>
                <a:ext uri="{FF2B5EF4-FFF2-40B4-BE49-F238E27FC236}">
                  <a16:creationId xmlns:a16="http://schemas.microsoft.com/office/drawing/2014/main" id="{A18A4EC1-EA85-4D2D-BC35-67733C6752C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18" name="组合 29">
            <a:extLst>
              <a:ext uri="{FF2B5EF4-FFF2-40B4-BE49-F238E27FC236}">
                <a16:creationId xmlns:a16="http://schemas.microsoft.com/office/drawing/2014/main" id="{2FCB5733-CD1D-4A77-927B-ACA39E76A1B5}"/>
              </a:ext>
            </a:extLst>
          </p:cNvPr>
          <p:cNvGrpSpPr/>
          <p:nvPr/>
        </p:nvGrpSpPr>
        <p:grpSpPr>
          <a:xfrm>
            <a:off x="1370447" y="4554143"/>
            <a:ext cx="9533109" cy="1237057"/>
            <a:chOff x="1603464" y="2459552"/>
            <a:chExt cx="9533109" cy="856397"/>
          </a:xfrm>
        </p:grpSpPr>
        <p:sp>
          <p:nvSpPr>
            <p:cNvPr id="19" name="矩形 30">
              <a:extLst>
                <a:ext uri="{FF2B5EF4-FFF2-40B4-BE49-F238E27FC236}">
                  <a16:creationId xmlns:a16="http://schemas.microsoft.com/office/drawing/2014/main" id="{188AE680-4D4B-4CCB-B734-BD99527ED54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箭头: 五边形 29">
              <a:extLst>
                <a:ext uri="{FF2B5EF4-FFF2-40B4-BE49-F238E27FC236}">
                  <a16:creationId xmlns:a16="http://schemas.microsoft.com/office/drawing/2014/main" id="{B9376850-4EA1-440A-B8BB-977A380E96A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21" name="Group 20">
            <a:extLst>
              <a:ext uri="{FF2B5EF4-FFF2-40B4-BE49-F238E27FC236}">
                <a16:creationId xmlns:a16="http://schemas.microsoft.com/office/drawing/2014/main" id="{822D69B0-4682-4712-8517-DDED85C6B126}"/>
              </a:ext>
            </a:extLst>
          </p:cNvPr>
          <p:cNvGrpSpPr/>
          <p:nvPr/>
        </p:nvGrpSpPr>
        <p:grpSpPr>
          <a:xfrm>
            <a:off x="3982372" y="-734369"/>
            <a:ext cx="4742528" cy="2819899"/>
            <a:chOff x="3765322" y="-398062"/>
            <a:chExt cx="4227256" cy="2819899"/>
          </a:xfrm>
        </p:grpSpPr>
        <p:pic>
          <p:nvPicPr>
            <p:cNvPr id="22" name="Picture 4">
              <a:extLst>
                <a:ext uri="{FF2B5EF4-FFF2-40B4-BE49-F238E27FC236}">
                  <a16:creationId xmlns:a16="http://schemas.microsoft.com/office/drawing/2014/main" id="{9EF35063-2A40-4C65-9E40-B081CDE709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8198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B6449C-BF14-44E8-AE80-770D65E88E57}"/>
                </a:ext>
              </a:extLst>
            </p:cNvPr>
            <p:cNvSpPr txBox="1"/>
            <p:nvPr/>
          </p:nvSpPr>
          <p:spPr>
            <a:xfrm>
              <a:off x="4615414" y="657944"/>
              <a:ext cx="3376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id="{EF0E9E3E-FC5A-4F04-AEFA-47D954793B58}"/>
              </a:ext>
            </a:extLst>
          </p:cNvPr>
          <p:cNvSpPr txBox="1"/>
          <p:nvPr/>
        </p:nvSpPr>
        <p:spPr>
          <a:xfrm>
            <a:off x="2213803" y="1430178"/>
            <a:ext cx="8470766" cy="954107"/>
          </a:xfrm>
          <a:prstGeom prst="rect">
            <a:avLst/>
          </a:prstGeom>
          <a:noFill/>
        </p:spPr>
        <p:txBody>
          <a:bodyPr wrap="square" rtlCol="0">
            <a:spAutoFit/>
          </a:bodyPr>
          <a:lstStyle/>
          <a:p>
            <a:pPr lvl="0"/>
            <a:r>
              <a:rPr lang="vi-VN" sz="2800" b="1" dirty="0">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id="{6A51452E-88CA-4F9F-B0AF-DD67C3946A38}"/>
              </a:ext>
            </a:extLst>
          </p:cNvPr>
          <p:cNvSpPr txBox="1"/>
          <p:nvPr/>
        </p:nvSpPr>
        <p:spPr>
          <a:xfrm>
            <a:off x="2290003" y="2716459"/>
            <a:ext cx="84707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endPar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7D08D8BA-BC57-489A-9F38-B5C4081EF1F3}"/>
              </a:ext>
            </a:extLst>
          </p:cNvPr>
          <p:cNvSpPr txBox="1"/>
          <p:nvPr/>
        </p:nvSpPr>
        <p:spPr>
          <a:xfrm>
            <a:off x="2312382" y="2757304"/>
            <a:ext cx="8652412"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6B3B9D8-3ACB-499C-BD85-7571E7191118}"/>
              </a:ext>
            </a:extLst>
          </p:cNvPr>
          <p:cNvSpPr txBox="1"/>
          <p:nvPr/>
        </p:nvSpPr>
        <p:spPr>
          <a:xfrm>
            <a:off x="2290003" y="3723188"/>
            <a:ext cx="9128623"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6B3C0869-EF13-4FC7-A50C-F9AFF089775C}"/>
              </a:ext>
            </a:extLst>
          </p:cNvPr>
          <p:cNvSpPr txBox="1"/>
          <p:nvPr/>
        </p:nvSpPr>
        <p:spPr>
          <a:xfrm>
            <a:off x="2213803" y="4623628"/>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47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a16="http://schemas.microsoft.com/office/drawing/2014/main" id="{1CC87F48-D164-47A3-8197-E3C5468ABB60}"/>
              </a:ext>
            </a:extLst>
          </p:cNvPr>
          <p:cNvGrpSpPr/>
          <p:nvPr/>
        </p:nvGrpSpPr>
        <p:grpSpPr>
          <a:xfrm>
            <a:off x="1343470" y="557577"/>
            <a:ext cx="9533109" cy="1224068"/>
            <a:chOff x="1603464" y="2459552"/>
            <a:chExt cx="9533109" cy="856397"/>
          </a:xfrm>
        </p:grpSpPr>
        <p:sp>
          <p:nvSpPr>
            <p:cNvPr id="8" name="矩形 8">
              <a:extLst>
                <a:ext uri="{FF2B5EF4-FFF2-40B4-BE49-F238E27FC236}">
                  <a16:creationId xmlns:a16="http://schemas.microsoft.com/office/drawing/2014/main" id="{8C69AE9C-4170-4FC2-9326-E30FA1F9A1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9" name="箭头: 五边形 19">
              <a:extLst>
                <a:ext uri="{FF2B5EF4-FFF2-40B4-BE49-F238E27FC236}">
                  <a16:creationId xmlns:a16="http://schemas.microsoft.com/office/drawing/2014/main" id="{3CD6C229-D3B8-4D0F-8289-AA469C6D9F8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10" name="TextBox 9">
            <a:extLst>
              <a:ext uri="{FF2B5EF4-FFF2-40B4-BE49-F238E27FC236}">
                <a16:creationId xmlns:a16="http://schemas.microsoft.com/office/drawing/2014/main" id="{562F8F38-80B1-4503-9D8F-33FD60F04301}"/>
              </a:ext>
            </a:extLst>
          </p:cNvPr>
          <p:cNvSpPr txBox="1"/>
          <p:nvPr/>
        </p:nvSpPr>
        <p:spPr>
          <a:xfrm>
            <a:off x="2292138" y="667878"/>
            <a:ext cx="84707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ABCC186C-57C0-434F-8778-3536C42D27A2}"/>
              </a:ext>
            </a:extLst>
          </p:cNvPr>
          <p:cNvGrpSpPr/>
          <p:nvPr/>
        </p:nvGrpSpPr>
        <p:grpSpPr>
          <a:xfrm>
            <a:off x="274792" y="2239307"/>
            <a:ext cx="10986883" cy="1943829"/>
            <a:chOff x="503736" y="2521384"/>
            <a:chExt cx="6325689" cy="1943829"/>
          </a:xfrm>
        </p:grpSpPr>
        <p:sp>
          <p:nvSpPr>
            <p:cNvPr id="12" name="TextBox 11">
              <a:extLst>
                <a:ext uri="{FF2B5EF4-FFF2-40B4-BE49-F238E27FC236}">
                  <a16:creationId xmlns:a16="http://schemas.microsoft.com/office/drawing/2014/main" id="{EC834173-8C3A-49FC-B38F-3AEEBC11C21E}"/>
                </a:ext>
              </a:extLst>
            </p:cNvPr>
            <p:cNvSpPr txBox="1"/>
            <p:nvPr/>
          </p:nvSpPr>
          <p:spPr>
            <a:xfrm>
              <a:off x="971107" y="2833288"/>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trước ngày khai giảng, Diệu nằm mãi không ngủ được vì háo hức chờ ngày mai đến lớp để nghe những câu chuyện vui của các bạn.</a:t>
              </a:r>
            </a:p>
          </p:txBody>
        </p:sp>
        <p:grpSp>
          <p:nvGrpSpPr>
            <p:cNvPr id="13" name="Group 12">
              <a:extLst>
                <a:ext uri="{FF2B5EF4-FFF2-40B4-BE49-F238E27FC236}">
                  <a16:creationId xmlns:a16="http://schemas.microsoft.com/office/drawing/2014/main" id="{5238CBC5-2241-4B5C-B6C8-3C123214C342}"/>
                </a:ext>
              </a:extLst>
            </p:cNvPr>
            <p:cNvGrpSpPr/>
            <p:nvPr/>
          </p:nvGrpSpPr>
          <p:grpSpPr>
            <a:xfrm>
              <a:off x="503736" y="2521384"/>
              <a:ext cx="6325689" cy="1943829"/>
              <a:chOff x="503736" y="2521384"/>
              <a:chExt cx="6325689" cy="1943829"/>
            </a:xfrm>
          </p:grpSpPr>
          <p:sp>
            <p:nvSpPr>
              <p:cNvPr id="14" name="Rectangle 13">
                <a:extLst>
                  <a:ext uri="{FF2B5EF4-FFF2-40B4-BE49-F238E27FC236}">
                    <a16:creationId xmlns:a16="http://schemas.microsoft.com/office/drawing/2014/main" id="{D8DF75A3-109D-4FF9-B0D7-8D1B694FC4F9}"/>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ea typeface="+mn-ea"/>
                  <a:cs typeface="+mn-cs"/>
                </a:endParaRPr>
              </a:p>
            </p:txBody>
          </p:sp>
          <p:pic>
            <p:nvPicPr>
              <p:cNvPr id="15" name="Picture 14">
                <a:extLst>
                  <a:ext uri="{FF2B5EF4-FFF2-40B4-BE49-F238E27FC236}">
                    <a16:creationId xmlns:a16="http://schemas.microsoft.com/office/drawing/2014/main" id="{6227904F-9EC2-4445-8DD8-AE65416A6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6" name="Group 15">
            <a:extLst>
              <a:ext uri="{FF2B5EF4-FFF2-40B4-BE49-F238E27FC236}">
                <a16:creationId xmlns:a16="http://schemas.microsoft.com/office/drawing/2014/main" id="{0538A91E-9A79-4ED5-97B1-0046EDBA5C28}"/>
              </a:ext>
            </a:extLst>
          </p:cNvPr>
          <p:cNvGrpSpPr/>
          <p:nvPr/>
        </p:nvGrpSpPr>
        <p:grpSpPr>
          <a:xfrm>
            <a:off x="2478410" y="3578414"/>
            <a:ext cx="7109731" cy="4890943"/>
            <a:chOff x="2210738" y="-1461943"/>
            <a:chExt cx="9410579" cy="4890943"/>
          </a:xfrm>
        </p:grpSpPr>
        <p:grpSp>
          <p:nvGrpSpPr>
            <p:cNvPr id="17" name="Group 16">
              <a:extLst>
                <a:ext uri="{FF2B5EF4-FFF2-40B4-BE49-F238E27FC236}">
                  <a16:creationId xmlns:a16="http://schemas.microsoft.com/office/drawing/2014/main" id="{0221FFA5-179F-4BAE-9A35-FEC8BE15F6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525C0589-D29B-4B75-8A7A-542E3A4A38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E3EAD3-2CFC-4AA0-BD1E-F78D6DBEAB8C}"/>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55E3DCB-D80C-4245-BD4B-08C0BB3CA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2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0">
            <a:extLst>
              <a:ext uri="{FF2B5EF4-FFF2-40B4-BE49-F238E27FC236}">
                <a16:creationId xmlns:a16="http://schemas.microsoft.com/office/drawing/2014/main" id="{AB222227-E796-47EE-A16C-F6DF8F230FD9}"/>
              </a:ext>
            </a:extLst>
          </p:cNvPr>
          <p:cNvGrpSpPr/>
          <p:nvPr/>
        </p:nvGrpSpPr>
        <p:grpSpPr>
          <a:xfrm>
            <a:off x="1891147" y="913434"/>
            <a:ext cx="9533110" cy="856397"/>
            <a:chOff x="1603464" y="2459552"/>
            <a:chExt cx="9533109" cy="856397"/>
          </a:xfrm>
        </p:grpSpPr>
        <p:sp>
          <p:nvSpPr>
            <p:cNvPr id="22" name="矩形 11">
              <a:extLst>
                <a:ext uri="{FF2B5EF4-FFF2-40B4-BE49-F238E27FC236}">
                  <a16:creationId xmlns:a16="http://schemas.microsoft.com/office/drawing/2014/main" id="{A5BBAFFD-C64D-4EA6-AD66-78BC546B9CF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3">
              <a:extLst>
                <a:ext uri="{FF2B5EF4-FFF2-40B4-BE49-F238E27FC236}">
                  <a16:creationId xmlns:a16="http://schemas.microsoft.com/office/drawing/2014/main" id="{FDB08848-ABB7-42E6-8A94-CC2CF6A977C8}"/>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24" name="TextBox 23">
            <a:extLst>
              <a:ext uri="{FF2B5EF4-FFF2-40B4-BE49-F238E27FC236}">
                <a16:creationId xmlns:a16="http://schemas.microsoft.com/office/drawing/2014/main" id="{B617599E-43AA-4F19-8F4B-6D0F7BD4A8FA}"/>
              </a:ext>
            </a:extLst>
          </p:cNvPr>
          <p:cNvSpPr txBox="1"/>
          <p:nvPr/>
        </p:nvSpPr>
        <p:spPr>
          <a:xfrm>
            <a:off x="2833082" y="1099954"/>
            <a:ext cx="8292118" cy="646331"/>
          </a:xfrm>
          <a:prstGeom prst="rect">
            <a:avLst/>
          </a:prstGeom>
          <a:noFill/>
        </p:spPr>
        <p:txBody>
          <a:bodyPr wrap="square" rtlCol="0">
            <a:spAutoFit/>
          </a:bodyPr>
          <a:lstStyle/>
          <a:p>
            <a:pPr lvl="0"/>
            <a:r>
              <a:rPr lang="en-US" sz="36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3F6B27B6-B2A0-4997-B9F7-59F3C7B979B8}"/>
              </a:ext>
            </a:extLst>
          </p:cNvPr>
          <p:cNvGrpSpPr/>
          <p:nvPr/>
        </p:nvGrpSpPr>
        <p:grpSpPr>
          <a:xfrm>
            <a:off x="2365481" y="2895600"/>
            <a:ext cx="7109731" cy="6134100"/>
            <a:chOff x="2210738" y="-1878917"/>
            <a:chExt cx="9410579" cy="6134100"/>
          </a:xfrm>
        </p:grpSpPr>
        <p:grpSp>
          <p:nvGrpSpPr>
            <p:cNvPr id="32" name="Group 31">
              <a:extLst>
                <a:ext uri="{FF2B5EF4-FFF2-40B4-BE49-F238E27FC236}">
                  <a16:creationId xmlns:a16="http://schemas.microsoft.com/office/drawing/2014/main" id="{EFB197E4-CC82-4660-A4F7-CE99D0188D3B}"/>
                </a:ext>
              </a:extLst>
            </p:cNvPr>
            <p:cNvGrpSpPr/>
            <p:nvPr/>
          </p:nvGrpSpPr>
          <p:grpSpPr>
            <a:xfrm>
              <a:off x="3320903" y="-1878917"/>
              <a:ext cx="8300414" cy="6134100"/>
              <a:chOff x="3637968" y="-1062370"/>
              <a:chExt cx="7054397" cy="5830353"/>
            </a:xfrm>
          </p:grpSpPr>
          <p:pic>
            <p:nvPicPr>
              <p:cNvPr id="34" name="Picture 4">
                <a:extLst>
                  <a:ext uri="{FF2B5EF4-FFF2-40B4-BE49-F238E27FC236}">
                    <a16:creationId xmlns:a16="http://schemas.microsoft.com/office/drawing/2014/main" id="{CF14FAA1-6272-402F-ACC1-0A2DC18213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62370"/>
                <a:ext cx="7054397" cy="58303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C72B90A-F206-449D-906C-D7D02C5A1F2C}"/>
                  </a:ext>
                </a:extLst>
              </p:cNvPr>
              <p:cNvSpPr txBox="1"/>
              <p:nvPr/>
            </p:nvSpPr>
            <p:spPr>
              <a:xfrm>
                <a:off x="4149778" y="927483"/>
                <a:ext cx="6030775" cy="10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dựa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C61E5B0-6D49-405F-B2A5-BEED1841C1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a16="http://schemas.microsoft.com/office/drawing/2014/main" id="{B65919DF-212E-4AD1-81CF-4C75FB904C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54338" y="2439291"/>
            <a:ext cx="9683324" cy="1793657"/>
          </a:xfrm>
          <a:prstGeom prst="rect">
            <a:avLst/>
          </a:prstGeom>
        </p:spPr>
      </p:pic>
      <p:sp>
        <p:nvSpPr>
          <p:cNvPr id="39" name="Oval 38">
            <a:extLst>
              <a:ext uri="{FF2B5EF4-FFF2-40B4-BE49-F238E27FC236}">
                <a16:creationId xmlns:a16="http://schemas.microsoft.com/office/drawing/2014/main" id="{82A7B8DF-2F29-4711-B8BD-07C44065D755}"/>
              </a:ext>
            </a:extLst>
          </p:cNvPr>
          <p:cNvSpPr/>
          <p:nvPr/>
        </p:nvSpPr>
        <p:spPr>
          <a:xfrm>
            <a:off x="3204215" y="2324328"/>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65D8525-29D9-4781-85B7-D862C9B2A8B3}"/>
              </a:ext>
            </a:extLst>
          </p:cNvPr>
          <p:cNvSpPr/>
          <p:nvPr/>
        </p:nvSpPr>
        <p:spPr>
          <a:xfrm>
            <a:off x="6979141" y="2177977"/>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2161AF5-D0E0-4F40-8E72-D05A240A2F35}"/>
              </a:ext>
            </a:extLst>
          </p:cNvPr>
          <p:cNvSpPr/>
          <p:nvPr/>
        </p:nvSpPr>
        <p:spPr>
          <a:xfrm>
            <a:off x="9074577" y="2202594"/>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P spid="40" grpId="0" animBg="1"/>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6">
            <a:extLst>
              <a:ext uri="{FF2B5EF4-FFF2-40B4-BE49-F238E27FC236}">
                <a16:creationId xmlns:a16="http://schemas.microsoft.com/office/drawing/2014/main" id="{99298692-2F03-4F8F-A8E3-C8E7494709F6}"/>
              </a:ext>
            </a:extLst>
          </p:cNvPr>
          <p:cNvGrpSpPr/>
          <p:nvPr/>
        </p:nvGrpSpPr>
        <p:grpSpPr>
          <a:xfrm>
            <a:off x="868936" y="1052003"/>
            <a:ext cx="11235178" cy="856397"/>
            <a:chOff x="1603464" y="2459552"/>
            <a:chExt cx="9533109" cy="856397"/>
          </a:xfrm>
        </p:grpSpPr>
        <p:sp>
          <p:nvSpPr>
            <p:cNvPr id="22" name="矩形 27">
              <a:extLst>
                <a:ext uri="{FF2B5EF4-FFF2-40B4-BE49-F238E27FC236}">
                  <a16:creationId xmlns:a16="http://schemas.microsoft.com/office/drawing/2014/main" id="{7F5C0C35-BBD0-4FDA-B761-4BACE57F03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箭头: 五边形 26">
              <a:extLst>
                <a:ext uri="{FF2B5EF4-FFF2-40B4-BE49-F238E27FC236}">
                  <a16:creationId xmlns:a16="http://schemas.microsoft.com/office/drawing/2014/main" id="{EF46C340-6C96-4787-91D0-59C25E71E89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24" name="TextBox 23">
            <a:extLst>
              <a:ext uri="{FF2B5EF4-FFF2-40B4-BE49-F238E27FC236}">
                <a16:creationId xmlns:a16="http://schemas.microsoft.com/office/drawing/2014/main" id="{F81F6036-8032-43DA-AEDF-33E4EEAA5375}"/>
              </a:ext>
            </a:extLst>
          </p:cNvPr>
          <p:cNvSpPr txBox="1"/>
          <p:nvPr/>
        </p:nvSpPr>
        <p:spPr>
          <a:xfrm>
            <a:off x="1986982" y="1206187"/>
            <a:ext cx="10093117" cy="584775"/>
          </a:xfrm>
          <a:prstGeom prst="rect">
            <a:avLst/>
          </a:prstGeom>
          <a:noFill/>
        </p:spPr>
        <p:txBody>
          <a:bodyPr wrap="square" rtlCol="0">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CE91CCB3-7191-43DD-9A02-607BBC0C96CB}"/>
              </a:ext>
            </a:extLst>
          </p:cNvPr>
          <p:cNvGrpSpPr/>
          <p:nvPr/>
        </p:nvGrpSpPr>
        <p:grpSpPr>
          <a:xfrm>
            <a:off x="191888" y="2065696"/>
            <a:ext cx="11238112" cy="3011129"/>
            <a:chOff x="-198637" y="966102"/>
            <a:chExt cx="11238112" cy="3011129"/>
          </a:xfrm>
        </p:grpSpPr>
        <p:sp>
          <p:nvSpPr>
            <p:cNvPr id="26" name="TextBox 25">
              <a:extLst>
                <a:ext uri="{FF2B5EF4-FFF2-40B4-BE49-F238E27FC236}">
                  <a16:creationId xmlns:a16="http://schemas.microsoft.com/office/drawing/2014/main" id="{E6033D68-5857-4A23-8E9B-A673FCC22431}"/>
                </a:ext>
              </a:extLst>
            </p:cNvPr>
            <p:cNvSpPr txBox="1"/>
            <p:nvPr/>
          </p:nvSpPr>
          <p:spPr>
            <a:xfrm>
              <a:off x="943383" y="1707902"/>
              <a:ext cx="10096092" cy="2246769"/>
            </a:xfrm>
            <a:prstGeom prst="rect">
              <a:avLst/>
            </a:prstGeom>
            <a:noFill/>
          </p:spPr>
          <p:txBody>
            <a:bodyPr wrap="square">
              <a:spAutoFit/>
            </a:bodyPr>
            <a:lstStyle/>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trải nghiệm của Diệu trong mùa hè:</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Khi ở nhà bà cụ Khởi: Diệu thường tỉ tê trò chuyện với bà</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Khi ở góc chợ quê nghèo: Diệu được thấy những người cô, người bác tảo tần bán từng giỏ cua, mớ tép; những người bà sáng nào cũng dắt cháu đi mua một ít kẹo bột, vài chiếc bánh mì,…</a:t>
              </a:r>
            </a:p>
          </p:txBody>
        </p:sp>
        <p:sp>
          <p:nvSpPr>
            <p:cNvPr id="27" name="Rectangle 26">
              <a:extLst>
                <a:ext uri="{FF2B5EF4-FFF2-40B4-BE49-F238E27FC236}">
                  <a16:creationId xmlns:a16="http://schemas.microsoft.com/office/drawing/2014/main" id="{D2766E08-4742-42CA-A8BF-72BDE8AEAAED}"/>
                </a:ext>
              </a:extLst>
            </p:cNvPr>
            <p:cNvSpPr/>
            <p:nvPr/>
          </p:nvSpPr>
          <p:spPr>
            <a:xfrm>
              <a:off x="943383" y="1489753"/>
              <a:ext cx="10096092" cy="24874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AEB62721-5D6C-4741-8256-6B347028EC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29" name="Group 28">
            <a:extLst>
              <a:ext uri="{FF2B5EF4-FFF2-40B4-BE49-F238E27FC236}">
                <a16:creationId xmlns:a16="http://schemas.microsoft.com/office/drawing/2014/main" id="{27D127CD-F49F-451E-8D42-3FBF99E20F9D}"/>
              </a:ext>
            </a:extLst>
          </p:cNvPr>
          <p:cNvGrpSpPr/>
          <p:nvPr/>
        </p:nvGrpSpPr>
        <p:grpSpPr>
          <a:xfrm>
            <a:off x="2468885" y="3429000"/>
            <a:ext cx="7052581" cy="5531170"/>
            <a:chOff x="2286383" y="-1554856"/>
            <a:chExt cx="9334934" cy="5949335"/>
          </a:xfrm>
        </p:grpSpPr>
        <p:grpSp>
          <p:nvGrpSpPr>
            <p:cNvPr id="30" name="Group 29">
              <a:extLst>
                <a:ext uri="{FF2B5EF4-FFF2-40B4-BE49-F238E27FC236}">
                  <a16:creationId xmlns:a16="http://schemas.microsoft.com/office/drawing/2014/main" id="{F8A45097-A263-4417-9330-23C940FE6616}"/>
                </a:ext>
              </a:extLst>
            </p:cNvPr>
            <p:cNvGrpSpPr/>
            <p:nvPr/>
          </p:nvGrpSpPr>
          <p:grpSpPr>
            <a:xfrm>
              <a:off x="3320903" y="-1554856"/>
              <a:ext cx="8300414" cy="5949335"/>
              <a:chOff x="3637968" y="-754356"/>
              <a:chExt cx="7054397" cy="5654738"/>
            </a:xfrm>
          </p:grpSpPr>
          <p:pic>
            <p:nvPicPr>
              <p:cNvPr id="32" name="Picture 4">
                <a:extLst>
                  <a:ext uri="{FF2B5EF4-FFF2-40B4-BE49-F238E27FC236}">
                    <a16:creationId xmlns:a16="http://schemas.microsoft.com/office/drawing/2014/main" id="{7799210E-E26F-4A13-B0A2-802FA44C18B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754356"/>
                <a:ext cx="7054397" cy="56547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3AB187-9BD4-4AE0-9D79-F4ED158AB5CB}"/>
                  </a:ext>
                </a:extLst>
              </p:cNvPr>
              <p:cNvSpPr txBox="1"/>
              <p:nvPr/>
            </p:nvSpPr>
            <p:spPr>
              <a:xfrm>
                <a:off x="4049660" y="1324697"/>
                <a:ext cx="6596230" cy="438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3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DEB0C8B-1225-4BA4-8ACB-9AAB533285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86383" y="466500"/>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85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742CAD4-4CCE-4C38-92DA-E898C4288274}"/>
              </a:ext>
            </a:extLst>
          </p:cNvPr>
          <p:cNvSpPr txBox="1"/>
          <p:nvPr/>
        </p:nvSpPr>
        <p:spPr>
          <a:xfrm>
            <a:off x="4069740" y="195373"/>
            <a:ext cx="4052520" cy="36933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UVN Chim Bien Nang" panose="0209080305050A020404" pitchFamily="18" charset="0"/>
                <a:ea typeface="微软雅黑"/>
                <a:cs typeface="+mn-cs"/>
              </a:rPr>
              <a:t>Thứ</a:t>
            </a:r>
            <a:r>
              <a:rPr kumimoji="0" lang="en-US" sz="2400" b="0" i="0" u="none" strike="noStrike" kern="1200" cap="none" spc="0" normalizeH="0" baseline="0" noProof="0" dirty="0">
                <a:ln>
                  <a:noFill/>
                </a:ln>
                <a:solidFill>
                  <a:srgbClr val="002060"/>
                </a:solidFill>
                <a:effectLst/>
                <a:uLnTx/>
                <a:uFillTx/>
                <a:latin typeface="UVN Chim Bien Nang" panose="0209080305050A020404" pitchFamily="18" charset="0"/>
                <a:ea typeface="微软雅黑"/>
                <a:cs typeface="+mn-cs"/>
              </a:rPr>
              <a:t> ... </a:t>
            </a:r>
            <a:r>
              <a:rPr kumimoji="0" lang="en-US" sz="2000" b="0" i="0" u="none" strike="noStrike" kern="1200" cap="none" spc="0" normalizeH="0" baseline="0" noProof="0" dirty="0" err="1">
                <a:ln>
                  <a:noFill/>
                </a:ln>
                <a:solidFill>
                  <a:srgbClr val="002060"/>
                </a:solidFill>
                <a:effectLst/>
                <a:uLnTx/>
                <a:uFillTx/>
                <a:latin typeface="UVN Chim Bien Nang" panose="0209080305050A020404" pitchFamily="18" charset="0"/>
                <a:ea typeface="微软雅黑"/>
                <a:cs typeface="+mn-cs"/>
              </a:rPr>
              <a:t>ngày</a:t>
            </a:r>
            <a:r>
              <a:rPr kumimoji="0" lang="en-US" sz="2400" b="0" i="0" u="none" strike="noStrike" kern="1200" cap="none" spc="0" normalizeH="0" baseline="0" noProof="0" dirty="0">
                <a:ln>
                  <a:noFill/>
                </a:ln>
                <a:solidFill>
                  <a:srgbClr val="002060"/>
                </a:solidFill>
                <a:effectLst/>
                <a:uLnTx/>
                <a:uFillTx/>
                <a:latin typeface="UVN Chim Bien Nang" panose="0209080305050A020404" pitchFamily="18" charset="0"/>
                <a:ea typeface="微软雅黑"/>
                <a:cs typeface="+mn-cs"/>
              </a:rPr>
              <a:t> ... </a:t>
            </a:r>
            <a:r>
              <a:rPr kumimoji="0" lang="en-US" sz="2400" b="0" i="0" u="none" strike="noStrike" kern="1200" cap="none" spc="0" normalizeH="0" baseline="0" noProof="0" dirty="0" err="1">
                <a:ln>
                  <a:noFill/>
                </a:ln>
                <a:solidFill>
                  <a:srgbClr val="002060"/>
                </a:solidFill>
                <a:effectLst/>
                <a:uLnTx/>
                <a:uFillTx/>
                <a:latin typeface="UVN Chim Bien Nang" panose="0209080305050A020404" pitchFamily="18" charset="0"/>
                <a:ea typeface="微软雅黑"/>
                <a:cs typeface="+mn-cs"/>
              </a:rPr>
              <a:t>tháng</a:t>
            </a:r>
            <a:r>
              <a:rPr kumimoji="0" lang="en-US" sz="2400" b="0" i="0" u="none" strike="noStrike" kern="1200" cap="none" spc="0" normalizeH="0" baseline="0" noProof="0" dirty="0">
                <a:ln>
                  <a:noFill/>
                </a:ln>
                <a:solidFill>
                  <a:srgbClr val="002060"/>
                </a:solidFill>
                <a:effectLst/>
                <a:uLnTx/>
                <a:uFillTx/>
                <a:latin typeface="UVN Chim Bien Nang" panose="0209080305050A020404" pitchFamily="18" charset="0"/>
                <a:ea typeface="微软雅黑"/>
                <a:cs typeface="+mn-cs"/>
              </a:rPr>
              <a:t> ... </a:t>
            </a:r>
            <a:r>
              <a:rPr kumimoji="0" lang="en-US" sz="2400" b="0" i="0" u="none" strike="noStrike" kern="1200" cap="none" spc="0" normalizeH="0" baseline="0" noProof="0" dirty="0" err="1">
                <a:ln>
                  <a:noFill/>
                </a:ln>
                <a:solidFill>
                  <a:srgbClr val="002060"/>
                </a:solidFill>
                <a:effectLst/>
                <a:uLnTx/>
                <a:uFillTx/>
                <a:latin typeface="UVN Chim Bien Nang" panose="0209080305050A020404" pitchFamily="18" charset="0"/>
                <a:ea typeface="微软雅黑"/>
                <a:cs typeface="+mn-cs"/>
              </a:rPr>
              <a:t>năm</a:t>
            </a:r>
            <a:r>
              <a:rPr kumimoji="0" lang="en-US" sz="2400" b="0" i="0" u="none" strike="noStrike" kern="1200" cap="none" spc="0" normalizeH="0" baseline="0" noProof="0" dirty="0">
                <a:ln>
                  <a:noFill/>
                </a:ln>
                <a:solidFill>
                  <a:srgbClr val="002060"/>
                </a:solidFill>
                <a:effectLst/>
                <a:uLnTx/>
                <a:uFillTx/>
                <a:latin typeface="UVN Chim Bien Nang" panose="0209080305050A020404" pitchFamily="18" charset="0"/>
                <a:ea typeface="微软雅黑"/>
                <a:cs typeface="+mn-cs"/>
              </a:rPr>
              <a:t> 2022</a:t>
            </a:r>
          </a:p>
        </p:txBody>
      </p:sp>
      <p:sp>
        <p:nvSpPr>
          <p:cNvPr id="14" name="矩形: 圆角 2">
            <a:extLst>
              <a:ext uri="{FF2B5EF4-FFF2-40B4-BE49-F238E27FC236}">
                <a16:creationId xmlns:a16="http://schemas.microsoft.com/office/drawing/2014/main" id="{D6A5DA78-1D40-4CE9-9885-2F921D7ED9A9}"/>
              </a:ext>
            </a:extLst>
          </p:cNvPr>
          <p:cNvSpPr/>
          <p:nvPr/>
        </p:nvSpPr>
        <p:spPr>
          <a:xfrm>
            <a:off x="4836091" y="766153"/>
            <a:ext cx="2519817" cy="44352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sp>
        <p:nvSpPr>
          <p:cNvPr id="15" name="TextBox 14">
            <a:extLst>
              <a:ext uri="{FF2B5EF4-FFF2-40B4-BE49-F238E27FC236}">
                <a16:creationId xmlns:a16="http://schemas.microsoft.com/office/drawing/2014/main" id="{776A1A14-981E-411B-AF57-7E3A4F3FAA20}"/>
              </a:ext>
            </a:extLst>
          </p:cNvPr>
          <p:cNvSpPr txBox="1"/>
          <p:nvPr/>
        </p:nvSpPr>
        <p:spPr>
          <a:xfrm>
            <a:off x="4163052" y="1538386"/>
            <a:ext cx="44932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8 –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6856114-2CE7-46E7-8779-0EBC7A5B0163}"/>
              </a:ext>
            </a:extLst>
          </p:cNvPr>
          <p:cNvPicPr>
            <a:picLocks noChangeAspect="1"/>
          </p:cNvPicPr>
          <p:nvPr/>
        </p:nvPicPr>
        <p:blipFill>
          <a:blip r:embed="rId3"/>
          <a:stretch>
            <a:fillRect/>
          </a:stretch>
        </p:blipFill>
        <p:spPr>
          <a:xfrm>
            <a:off x="2722948" y="2413336"/>
            <a:ext cx="7425572" cy="2267909"/>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9">
            <a:extLst>
              <a:ext uri="{FF2B5EF4-FFF2-40B4-BE49-F238E27FC236}">
                <a16:creationId xmlns:a16="http://schemas.microsoft.com/office/drawing/2014/main" id="{99923CFB-683B-4322-8AC7-FF367D352818}"/>
              </a:ext>
            </a:extLst>
          </p:cNvPr>
          <p:cNvGrpSpPr/>
          <p:nvPr/>
        </p:nvGrpSpPr>
        <p:grpSpPr>
          <a:xfrm>
            <a:off x="1211971" y="788674"/>
            <a:ext cx="9768058" cy="1044094"/>
            <a:chOff x="1368515" y="2524836"/>
            <a:chExt cx="9768058" cy="1044094"/>
          </a:xfrm>
        </p:grpSpPr>
        <p:sp>
          <p:nvSpPr>
            <p:cNvPr id="22" name="矩形 30">
              <a:extLst>
                <a:ext uri="{FF2B5EF4-FFF2-40B4-BE49-F238E27FC236}">
                  <a16:creationId xmlns:a16="http://schemas.microsoft.com/office/drawing/2014/main" id="{B7EAE2A2-FC3A-46AD-9DD6-E7435D3CA6B6}"/>
                </a:ext>
              </a:extLst>
            </p:cNvPr>
            <p:cNvSpPr/>
            <p:nvPr/>
          </p:nvSpPr>
          <p:spPr>
            <a:xfrm>
              <a:off x="1924334" y="2524836"/>
              <a:ext cx="9212239" cy="1033194"/>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9">
              <a:extLst>
                <a:ext uri="{FF2B5EF4-FFF2-40B4-BE49-F238E27FC236}">
                  <a16:creationId xmlns:a16="http://schemas.microsoft.com/office/drawing/2014/main" id="{957F9109-6A0B-4B9A-81FD-D27B9B818692}"/>
                </a:ext>
              </a:extLst>
            </p:cNvPr>
            <p:cNvSpPr/>
            <p:nvPr/>
          </p:nvSpPr>
          <p:spPr>
            <a:xfrm>
              <a:off x="1368515" y="2535737"/>
              <a:ext cx="1135111" cy="1033193"/>
            </a:xfrm>
            <a:prstGeom prst="homePlate">
              <a:avLst>
                <a:gd name="adj" fmla="val 50000"/>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24" name="TextBox 23">
            <a:extLst>
              <a:ext uri="{FF2B5EF4-FFF2-40B4-BE49-F238E27FC236}">
                <a16:creationId xmlns:a16="http://schemas.microsoft.com/office/drawing/2014/main" id="{579A97F6-75FF-485A-B606-849DA38B4046}"/>
              </a:ext>
            </a:extLst>
          </p:cNvPr>
          <p:cNvSpPr txBox="1"/>
          <p:nvPr/>
        </p:nvSpPr>
        <p:spPr>
          <a:xfrm>
            <a:off x="2535817" y="867761"/>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81628E40-E245-427D-B7E5-35CB3366031D}"/>
              </a:ext>
            </a:extLst>
          </p:cNvPr>
          <p:cNvGrpSpPr/>
          <p:nvPr/>
        </p:nvGrpSpPr>
        <p:grpSpPr>
          <a:xfrm>
            <a:off x="1446920" y="3457042"/>
            <a:ext cx="9149821" cy="4534265"/>
            <a:chOff x="2444096" y="-1902221"/>
            <a:chExt cx="9177221" cy="5886450"/>
          </a:xfrm>
        </p:grpSpPr>
        <p:grpSp>
          <p:nvGrpSpPr>
            <p:cNvPr id="26" name="Group 25">
              <a:extLst>
                <a:ext uri="{FF2B5EF4-FFF2-40B4-BE49-F238E27FC236}">
                  <a16:creationId xmlns:a16="http://schemas.microsoft.com/office/drawing/2014/main" id="{372A6AC5-F8EF-4307-9D90-9A7429BF8550}"/>
                </a:ext>
              </a:extLst>
            </p:cNvPr>
            <p:cNvGrpSpPr/>
            <p:nvPr/>
          </p:nvGrpSpPr>
          <p:grpSpPr>
            <a:xfrm>
              <a:off x="3320903" y="-1902221"/>
              <a:ext cx="8300414" cy="5886450"/>
              <a:chOff x="3637968" y="-1084520"/>
              <a:chExt cx="7054397" cy="5594966"/>
            </a:xfrm>
          </p:grpSpPr>
          <p:pic>
            <p:nvPicPr>
              <p:cNvPr id="28" name="Picture 4">
                <a:extLst>
                  <a:ext uri="{FF2B5EF4-FFF2-40B4-BE49-F238E27FC236}">
                    <a16:creationId xmlns:a16="http://schemas.microsoft.com/office/drawing/2014/main" id="{BF4B6997-DB7A-4069-A061-8B51DF036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3773AE9-4A2B-41B3-B387-61405EB49B3E}"/>
                  </a:ext>
                </a:extLst>
              </p:cNvPr>
              <p:cNvSpPr txBox="1"/>
              <p:nvPr/>
            </p:nvSpPr>
            <p:spPr>
              <a:xfrm>
                <a:off x="4036033" y="896090"/>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suy</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443858E-11C7-49F3-BDB8-BE70621FE5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444096" y="-232186"/>
              <a:ext cx="1620836" cy="15240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a16="http://schemas.microsoft.com/office/drawing/2014/main" id="{666DC648-0B61-46FD-B339-58EB16CC0CE9}"/>
              </a:ext>
            </a:extLst>
          </p:cNvPr>
          <p:cNvSpPr/>
          <p:nvPr/>
        </p:nvSpPr>
        <p:spPr>
          <a:xfrm>
            <a:off x="943383" y="2396693"/>
            <a:ext cx="10036646" cy="1695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nhất trải nghiệm đi thu hái quả của Diệu vì em rất thích được giúp đỡ mẹ thu hoạch các loại trái cây.</a:t>
            </a:r>
          </a:p>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trải nghiệm đến chơi nhà bà cụ Khởi vì em thích được nghe người lớn kể những câu chuyện cổ tích hấp dẫn.</a:t>
            </a:r>
            <a:endParaRPr lang="vi-VN" sz="280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47F113-BA79-4F8C-AF66-DE9B6BD14B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2D568C52-E653-4B2E-AC7C-68A75AFE02B6}"/>
              </a:ext>
            </a:extLst>
          </p:cNvPr>
          <p:cNvSpPr txBox="1"/>
          <p:nvPr/>
        </p:nvSpPr>
        <p:spPr>
          <a:xfrm>
            <a:off x="704850" y="2384176"/>
            <a:ext cx="10734675" cy="3477875"/>
          </a:xfrm>
          <a:custGeom>
            <a:avLst/>
            <a:gdLst>
              <a:gd name="connsiteX0" fmla="*/ 0 w 10734675"/>
              <a:gd name="connsiteY0" fmla="*/ 0 h 3477875"/>
              <a:gd name="connsiteX1" fmla="*/ 703718 w 10734675"/>
              <a:gd name="connsiteY1" fmla="*/ 0 h 3477875"/>
              <a:gd name="connsiteX2" fmla="*/ 1407435 w 10734675"/>
              <a:gd name="connsiteY2" fmla="*/ 0 h 3477875"/>
              <a:gd name="connsiteX3" fmla="*/ 2218500 w 10734675"/>
              <a:gd name="connsiteY3" fmla="*/ 0 h 3477875"/>
              <a:gd name="connsiteX4" fmla="*/ 2600177 w 10734675"/>
              <a:gd name="connsiteY4" fmla="*/ 0 h 3477875"/>
              <a:gd name="connsiteX5" fmla="*/ 3089201 w 10734675"/>
              <a:gd name="connsiteY5" fmla="*/ 0 h 3477875"/>
              <a:gd name="connsiteX6" fmla="*/ 3792919 w 10734675"/>
              <a:gd name="connsiteY6" fmla="*/ 0 h 3477875"/>
              <a:gd name="connsiteX7" fmla="*/ 4496636 w 10734675"/>
              <a:gd name="connsiteY7" fmla="*/ 0 h 3477875"/>
              <a:gd name="connsiteX8" fmla="*/ 4985660 w 10734675"/>
              <a:gd name="connsiteY8" fmla="*/ 0 h 3477875"/>
              <a:gd name="connsiteX9" fmla="*/ 5367338 w 10734675"/>
              <a:gd name="connsiteY9" fmla="*/ 0 h 3477875"/>
              <a:gd name="connsiteX10" fmla="*/ 6178402 w 10734675"/>
              <a:gd name="connsiteY10" fmla="*/ 0 h 3477875"/>
              <a:gd name="connsiteX11" fmla="*/ 6452732 w 10734675"/>
              <a:gd name="connsiteY11" fmla="*/ 0 h 3477875"/>
              <a:gd name="connsiteX12" fmla="*/ 6834410 w 10734675"/>
              <a:gd name="connsiteY12" fmla="*/ 0 h 3477875"/>
              <a:gd name="connsiteX13" fmla="*/ 7216087 w 10734675"/>
              <a:gd name="connsiteY13" fmla="*/ 0 h 3477875"/>
              <a:gd name="connsiteX14" fmla="*/ 7812458 w 10734675"/>
              <a:gd name="connsiteY14" fmla="*/ 0 h 3477875"/>
              <a:gd name="connsiteX15" fmla="*/ 8086789 w 10734675"/>
              <a:gd name="connsiteY15" fmla="*/ 0 h 3477875"/>
              <a:gd name="connsiteX16" fmla="*/ 8683159 w 10734675"/>
              <a:gd name="connsiteY16" fmla="*/ 0 h 3477875"/>
              <a:gd name="connsiteX17" fmla="*/ 9494224 w 10734675"/>
              <a:gd name="connsiteY17" fmla="*/ 0 h 3477875"/>
              <a:gd name="connsiteX18" fmla="*/ 9875901 w 10734675"/>
              <a:gd name="connsiteY18" fmla="*/ 0 h 3477875"/>
              <a:gd name="connsiteX19" fmla="*/ 10734675 w 10734675"/>
              <a:gd name="connsiteY19" fmla="*/ 0 h 3477875"/>
              <a:gd name="connsiteX20" fmla="*/ 10734675 w 10734675"/>
              <a:gd name="connsiteY20" fmla="*/ 544867 h 3477875"/>
              <a:gd name="connsiteX21" fmla="*/ 10734675 w 10734675"/>
              <a:gd name="connsiteY21" fmla="*/ 1054955 h 3477875"/>
              <a:gd name="connsiteX22" fmla="*/ 10734675 w 10734675"/>
              <a:gd name="connsiteY22" fmla="*/ 1599822 h 3477875"/>
              <a:gd name="connsiteX23" fmla="*/ 10734675 w 10734675"/>
              <a:gd name="connsiteY23" fmla="*/ 2214247 h 3477875"/>
              <a:gd name="connsiteX24" fmla="*/ 10734675 w 10734675"/>
              <a:gd name="connsiteY24" fmla="*/ 2689557 h 3477875"/>
              <a:gd name="connsiteX25" fmla="*/ 10734675 w 10734675"/>
              <a:gd name="connsiteY25" fmla="*/ 3477875 h 3477875"/>
              <a:gd name="connsiteX26" fmla="*/ 10352998 w 10734675"/>
              <a:gd name="connsiteY26" fmla="*/ 3477875 h 3477875"/>
              <a:gd name="connsiteX27" fmla="*/ 10078667 w 10734675"/>
              <a:gd name="connsiteY27" fmla="*/ 3477875 h 3477875"/>
              <a:gd name="connsiteX28" fmla="*/ 9589643 w 10734675"/>
              <a:gd name="connsiteY28" fmla="*/ 3477875 h 3477875"/>
              <a:gd name="connsiteX29" fmla="*/ 9100619 w 10734675"/>
              <a:gd name="connsiteY29" fmla="*/ 3477875 h 3477875"/>
              <a:gd name="connsiteX30" fmla="*/ 8396901 w 10734675"/>
              <a:gd name="connsiteY30" fmla="*/ 3477875 h 3477875"/>
              <a:gd name="connsiteX31" fmla="*/ 7585837 w 10734675"/>
              <a:gd name="connsiteY31" fmla="*/ 3477875 h 3477875"/>
              <a:gd name="connsiteX32" fmla="*/ 7096813 w 10734675"/>
              <a:gd name="connsiteY32" fmla="*/ 3477875 h 3477875"/>
              <a:gd name="connsiteX33" fmla="*/ 6715136 w 10734675"/>
              <a:gd name="connsiteY33" fmla="*/ 3477875 h 3477875"/>
              <a:gd name="connsiteX34" fmla="*/ 6226112 w 10734675"/>
              <a:gd name="connsiteY34" fmla="*/ 3477875 h 3477875"/>
              <a:gd name="connsiteX35" fmla="*/ 5522394 w 10734675"/>
              <a:gd name="connsiteY35" fmla="*/ 3477875 h 3477875"/>
              <a:gd name="connsiteX36" fmla="*/ 5033370 w 10734675"/>
              <a:gd name="connsiteY36" fmla="*/ 3477875 h 3477875"/>
              <a:gd name="connsiteX37" fmla="*/ 4222306 w 10734675"/>
              <a:gd name="connsiteY37" fmla="*/ 3477875 h 3477875"/>
              <a:gd name="connsiteX38" fmla="*/ 3518588 w 10734675"/>
              <a:gd name="connsiteY38" fmla="*/ 3477875 h 3477875"/>
              <a:gd name="connsiteX39" fmla="*/ 2922217 w 10734675"/>
              <a:gd name="connsiteY39" fmla="*/ 3477875 h 3477875"/>
              <a:gd name="connsiteX40" fmla="*/ 2647886 w 10734675"/>
              <a:gd name="connsiteY40" fmla="*/ 3477875 h 3477875"/>
              <a:gd name="connsiteX41" fmla="*/ 1944169 w 10734675"/>
              <a:gd name="connsiteY41" fmla="*/ 3477875 h 3477875"/>
              <a:gd name="connsiteX42" fmla="*/ 1455145 w 10734675"/>
              <a:gd name="connsiteY42" fmla="*/ 3477875 h 3477875"/>
              <a:gd name="connsiteX43" fmla="*/ 644080 w 10734675"/>
              <a:gd name="connsiteY43" fmla="*/ 3477875 h 3477875"/>
              <a:gd name="connsiteX44" fmla="*/ 0 w 10734675"/>
              <a:gd name="connsiteY44" fmla="*/ 3477875 h 3477875"/>
              <a:gd name="connsiteX45" fmla="*/ 0 w 10734675"/>
              <a:gd name="connsiteY45" fmla="*/ 2828672 h 3477875"/>
              <a:gd name="connsiteX46" fmla="*/ 0 w 10734675"/>
              <a:gd name="connsiteY46" fmla="*/ 2318583 h 3477875"/>
              <a:gd name="connsiteX47" fmla="*/ 0 w 10734675"/>
              <a:gd name="connsiteY47" fmla="*/ 1808495 h 3477875"/>
              <a:gd name="connsiteX48" fmla="*/ 0 w 10734675"/>
              <a:gd name="connsiteY48" fmla="*/ 1298407 h 3477875"/>
              <a:gd name="connsiteX49" fmla="*/ 0 w 10734675"/>
              <a:gd name="connsiteY49" fmla="*/ 753540 h 3477875"/>
              <a:gd name="connsiteX50" fmla="*/ 0 w 10734675"/>
              <a:gd name="connsiteY50"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734675" h="3477875" extrusionOk="0">
                <a:moveTo>
                  <a:pt x="0" y="0"/>
                </a:moveTo>
                <a:cubicBezTo>
                  <a:pt x="147626" y="-62418"/>
                  <a:pt x="406792" y="37445"/>
                  <a:pt x="703718" y="0"/>
                </a:cubicBezTo>
                <a:cubicBezTo>
                  <a:pt x="1000644" y="-37445"/>
                  <a:pt x="1112822" y="66467"/>
                  <a:pt x="1407435" y="0"/>
                </a:cubicBezTo>
                <a:cubicBezTo>
                  <a:pt x="1702048" y="-66467"/>
                  <a:pt x="1827866" y="94654"/>
                  <a:pt x="2218500" y="0"/>
                </a:cubicBezTo>
                <a:cubicBezTo>
                  <a:pt x="2609134" y="-94654"/>
                  <a:pt x="2486690" y="16541"/>
                  <a:pt x="2600177" y="0"/>
                </a:cubicBezTo>
                <a:cubicBezTo>
                  <a:pt x="2713664" y="-16541"/>
                  <a:pt x="2874343" y="25780"/>
                  <a:pt x="3089201" y="0"/>
                </a:cubicBezTo>
                <a:cubicBezTo>
                  <a:pt x="3304059" y="-25780"/>
                  <a:pt x="3446144" y="42170"/>
                  <a:pt x="3792919" y="0"/>
                </a:cubicBezTo>
                <a:cubicBezTo>
                  <a:pt x="4139694" y="-42170"/>
                  <a:pt x="4241557" y="33972"/>
                  <a:pt x="4496636" y="0"/>
                </a:cubicBezTo>
                <a:cubicBezTo>
                  <a:pt x="4751715" y="-33972"/>
                  <a:pt x="4849548" y="10145"/>
                  <a:pt x="4985660" y="0"/>
                </a:cubicBezTo>
                <a:cubicBezTo>
                  <a:pt x="5121772" y="-10145"/>
                  <a:pt x="5219378" y="8475"/>
                  <a:pt x="5367338" y="0"/>
                </a:cubicBezTo>
                <a:cubicBezTo>
                  <a:pt x="5515298" y="-8475"/>
                  <a:pt x="5970620" y="42168"/>
                  <a:pt x="6178402" y="0"/>
                </a:cubicBezTo>
                <a:cubicBezTo>
                  <a:pt x="6386184" y="-42168"/>
                  <a:pt x="6332432" y="18373"/>
                  <a:pt x="6452732" y="0"/>
                </a:cubicBezTo>
                <a:cubicBezTo>
                  <a:pt x="6573032" y="-18373"/>
                  <a:pt x="6645899" y="44837"/>
                  <a:pt x="6834410" y="0"/>
                </a:cubicBezTo>
                <a:cubicBezTo>
                  <a:pt x="7022921" y="-44837"/>
                  <a:pt x="7025434" y="43050"/>
                  <a:pt x="7216087" y="0"/>
                </a:cubicBezTo>
                <a:cubicBezTo>
                  <a:pt x="7406740" y="-43050"/>
                  <a:pt x="7555018" y="26832"/>
                  <a:pt x="7812458" y="0"/>
                </a:cubicBezTo>
                <a:cubicBezTo>
                  <a:pt x="8069898" y="-26832"/>
                  <a:pt x="8018098" y="15312"/>
                  <a:pt x="8086789" y="0"/>
                </a:cubicBezTo>
                <a:cubicBezTo>
                  <a:pt x="8155480" y="-15312"/>
                  <a:pt x="8527676" y="7069"/>
                  <a:pt x="8683159" y="0"/>
                </a:cubicBezTo>
                <a:cubicBezTo>
                  <a:pt x="8838642" y="-7069"/>
                  <a:pt x="9318594" y="73174"/>
                  <a:pt x="9494224" y="0"/>
                </a:cubicBezTo>
                <a:cubicBezTo>
                  <a:pt x="9669855" y="-73174"/>
                  <a:pt x="9688768" y="33450"/>
                  <a:pt x="9875901" y="0"/>
                </a:cubicBezTo>
                <a:cubicBezTo>
                  <a:pt x="10063034" y="-33450"/>
                  <a:pt x="10327865" y="20517"/>
                  <a:pt x="10734675" y="0"/>
                </a:cubicBezTo>
                <a:cubicBezTo>
                  <a:pt x="10762813" y="249733"/>
                  <a:pt x="10718781" y="274580"/>
                  <a:pt x="10734675" y="544867"/>
                </a:cubicBezTo>
                <a:cubicBezTo>
                  <a:pt x="10750569" y="815154"/>
                  <a:pt x="10707664" y="814393"/>
                  <a:pt x="10734675" y="1054955"/>
                </a:cubicBezTo>
                <a:cubicBezTo>
                  <a:pt x="10761686" y="1295517"/>
                  <a:pt x="10691280" y="1417790"/>
                  <a:pt x="10734675" y="1599822"/>
                </a:cubicBezTo>
                <a:cubicBezTo>
                  <a:pt x="10778070" y="1781854"/>
                  <a:pt x="10673573" y="1963992"/>
                  <a:pt x="10734675" y="2214247"/>
                </a:cubicBezTo>
                <a:cubicBezTo>
                  <a:pt x="10795777" y="2464503"/>
                  <a:pt x="10692602" y="2549519"/>
                  <a:pt x="10734675" y="2689557"/>
                </a:cubicBezTo>
                <a:cubicBezTo>
                  <a:pt x="10776748" y="2829595"/>
                  <a:pt x="10672563" y="3200024"/>
                  <a:pt x="10734675" y="3477875"/>
                </a:cubicBezTo>
                <a:cubicBezTo>
                  <a:pt x="10623891" y="3489692"/>
                  <a:pt x="10507464" y="3475511"/>
                  <a:pt x="10352998" y="3477875"/>
                </a:cubicBezTo>
                <a:cubicBezTo>
                  <a:pt x="10198532" y="3480239"/>
                  <a:pt x="10192753" y="3463700"/>
                  <a:pt x="10078667" y="3477875"/>
                </a:cubicBezTo>
                <a:cubicBezTo>
                  <a:pt x="9964581" y="3492050"/>
                  <a:pt x="9710921" y="3442464"/>
                  <a:pt x="9589643" y="3477875"/>
                </a:cubicBezTo>
                <a:cubicBezTo>
                  <a:pt x="9468365" y="3513286"/>
                  <a:pt x="9342517" y="3420615"/>
                  <a:pt x="9100619" y="3477875"/>
                </a:cubicBezTo>
                <a:cubicBezTo>
                  <a:pt x="8858721" y="3535135"/>
                  <a:pt x="8726197" y="3453460"/>
                  <a:pt x="8396901" y="3477875"/>
                </a:cubicBezTo>
                <a:cubicBezTo>
                  <a:pt x="8067605" y="3502290"/>
                  <a:pt x="7832983" y="3433564"/>
                  <a:pt x="7585837" y="3477875"/>
                </a:cubicBezTo>
                <a:cubicBezTo>
                  <a:pt x="7338691" y="3522186"/>
                  <a:pt x="7270739" y="3428313"/>
                  <a:pt x="7096813" y="3477875"/>
                </a:cubicBezTo>
                <a:cubicBezTo>
                  <a:pt x="6922887" y="3527437"/>
                  <a:pt x="6809206" y="3469965"/>
                  <a:pt x="6715136" y="3477875"/>
                </a:cubicBezTo>
                <a:cubicBezTo>
                  <a:pt x="6621066" y="3485785"/>
                  <a:pt x="6401624" y="3420929"/>
                  <a:pt x="6226112" y="3477875"/>
                </a:cubicBezTo>
                <a:cubicBezTo>
                  <a:pt x="6050600" y="3534821"/>
                  <a:pt x="5745155" y="3394568"/>
                  <a:pt x="5522394" y="3477875"/>
                </a:cubicBezTo>
                <a:cubicBezTo>
                  <a:pt x="5299633" y="3561182"/>
                  <a:pt x="5241547" y="3442118"/>
                  <a:pt x="5033370" y="3477875"/>
                </a:cubicBezTo>
                <a:cubicBezTo>
                  <a:pt x="4825193" y="3513632"/>
                  <a:pt x="4542924" y="3424455"/>
                  <a:pt x="4222306" y="3477875"/>
                </a:cubicBezTo>
                <a:cubicBezTo>
                  <a:pt x="3901688" y="3531295"/>
                  <a:pt x="3661373" y="3460125"/>
                  <a:pt x="3518588" y="3477875"/>
                </a:cubicBezTo>
                <a:cubicBezTo>
                  <a:pt x="3375803" y="3495625"/>
                  <a:pt x="3201613" y="3453917"/>
                  <a:pt x="2922217" y="3477875"/>
                </a:cubicBezTo>
                <a:cubicBezTo>
                  <a:pt x="2642821" y="3501833"/>
                  <a:pt x="2762430" y="3450736"/>
                  <a:pt x="2647886" y="3477875"/>
                </a:cubicBezTo>
                <a:cubicBezTo>
                  <a:pt x="2533342" y="3505014"/>
                  <a:pt x="2151295" y="3456878"/>
                  <a:pt x="1944169" y="3477875"/>
                </a:cubicBezTo>
                <a:cubicBezTo>
                  <a:pt x="1737043" y="3498872"/>
                  <a:pt x="1690550" y="3468548"/>
                  <a:pt x="1455145" y="3477875"/>
                </a:cubicBezTo>
                <a:cubicBezTo>
                  <a:pt x="1219740" y="3487202"/>
                  <a:pt x="809895" y="3465389"/>
                  <a:pt x="644080" y="3477875"/>
                </a:cubicBezTo>
                <a:cubicBezTo>
                  <a:pt x="478265" y="3490361"/>
                  <a:pt x="319283" y="3417676"/>
                  <a:pt x="0" y="3477875"/>
                </a:cubicBezTo>
                <a:cubicBezTo>
                  <a:pt x="-53361" y="3163579"/>
                  <a:pt x="50873" y="3112648"/>
                  <a:pt x="0" y="2828672"/>
                </a:cubicBezTo>
                <a:cubicBezTo>
                  <a:pt x="-50873" y="2544696"/>
                  <a:pt x="25984" y="2428307"/>
                  <a:pt x="0" y="2318583"/>
                </a:cubicBezTo>
                <a:cubicBezTo>
                  <a:pt x="-25984" y="2208859"/>
                  <a:pt x="8599" y="2001115"/>
                  <a:pt x="0" y="1808495"/>
                </a:cubicBezTo>
                <a:cubicBezTo>
                  <a:pt x="-8599" y="1615875"/>
                  <a:pt x="39057" y="1432048"/>
                  <a:pt x="0" y="1298407"/>
                </a:cubicBezTo>
                <a:cubicBezTo>
                  <a:pt x="-39057" y="1164766"/>
                  <a:pt x="43572" y="983371"/>
                  <a:pt x="0" y="753540"/>
                </a:cubicBezTo>
                <a:cubicBezTo>
                  <a:pt x="-43572" y="523709"/>
                  <a:pt x="56146" y="300661"/>
                  <a:pt x="0" y="0"/>
                </a:cubicBezTo>
                <a:close/>
              </a:path>
            </a:pathLst>
          </a:custGeom>
          <a:noFill/>
          <a:ln w="38100">
            <a:solidFill>
              <a:srgbClr val="000000"/>
            </a:solidFill>
            <a:extLst>
              <a:ext uri="{C807C97D-BFC1-408E-A445-0C87EB9F89A2}">
                <ask:lineSketchStyleProp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mẹ</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hái</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thăm</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cụ</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Khởi</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ra</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chợ</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a:extLst>
              <a:ext uri="{FF2B5EF4-FFF2-40B4-BE49-F238E27FC236}">
                <a16:creationId xmlns:a16="http://schemas.microsoft.com/office/drawing/2014/main" id="{94DBB065-F21F-4766-96C2-EA39B7CEC7C5}"/>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B9BBE5E-C74E-4A49-B59C-1ACFF7BD2B42}"/>
              </a:ext>
            </a:extLst>
          </p:cNvPr>
          <p:cNvGrpSpPr/>
          <p:nvPr/>
        </p:nvGrpSpPr>
        <p:grpSpPr>
          <a:xfrm>
            <a:off x="1866869" y="2900998"/>
            <a:ext cx="5976620" cy="2297941"/>
            <a:chOff x="4038" y="1734"/>
            <a:chExt cx="10427" cy="4282"/>
          </a:xfrm>
        </p:grpSpPr>
        <p:sp>
          <p:nvSpPr>
            <p:cNvPr id="8" name="Rounded Rectangle 25">
              <a:extLst>
                <a:ext uri="{FF2B5EF4-FFF2-40B4-BE49-F238E27FC236}">
                  <a16:creationId xmlns:a16="http://schemas.microsoft.com/office/drawing/2014/main" id="{A08739FA-8C09-4311-946F-46C2E043A094}"/>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9" name="Rectangle 8">
              <a:extLst>
                <a:ext uri="{FF2B5EF4-FFF2-40B4-BE49-F238E27FC236}">
                  <a16:creationId xmlns:a16="http://schemas.microsoft.com/office/drawing/2014/main" id="{9FB5B83C-6544-46C4-8652-43D0527F268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Rectangle 9">
              <a:extLst>
                <a:ext uri="{FF2B5EF4-FFF2-40B4-BE49-F238E27FC236}">
                  <a16:creationId xmlns:a16="http://schemas.microsoft.com/office/drawing/2014/main" id="{F50EEB1D-5910-4A28-B039-A27D70D0EA9E}"/>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1" name="Oval 10">
              <a:extLst>
                <a:ext uri="{FF2B5EF4-FFF2-40B4-BE49-F238E27FC236}">
                  <a16:creationId xmlns:a16="http://schemas.microsoft.com/office/drawing/2014/main" id="{652E149D-5C61-46EB-90B0-CFD291A527AB}"/>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6" name="Group 15">
              <a:extLst>
                <a:ext uri="{FF2B5EF4-FFF2-40B4-BE49-F238E27FC236}">
                  <a16:creationId xmlns:a16="http://schemas.microsoft.com/office/drawing/2014/main" id="{5718AFAE-BD8D-469D-AADB-BB28E85C50B3}"/>
                </a:ext>
              </a:extLst>
            </p:cNvPr>
            <p:cNvGrpSpPr/>
            <p:nvPr/>
          </p:nvGrpSpPr>
          <p:grpSpPr>
            <a:xfrm>
              <a:off x="4038" y="3839"/>
              <a:ext cx="5741" cy="1014"/>
              <a:chOff x="1717199" y="4363552"/>
              <a:chExt cx="3645680" cy="643894"/>
            </a:xfrm>
          </p:grpSpPr>
          <p:sp>
            <p:nvSpPr>
              <p:cNvPr id="24" name="Rounded Rectangle 30">
                <a:extLst>
                  <a:ext uri="{FF2B5EF4-FFF2-40B4-BE49-F238E27FC236}">
                    <a16:creationId xmlns:a16="http://schemas.microsoft.com/office/drawing/2014/main" id="{F20112C4-2A9A-4954-951A-5EEBCE3D06B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5" name="Rectangle 24">
                <a:extLst>
                  <a:ext uri="{FF2B5EF4-FFF2-40B4-BE49-F238E27FC236}">
                    <a16:creationId xmlns:a16="http://schemas.microsoft.com/office/drawing/2014/main" id="{AD971107-8D0F-48DE-A306-149CABDC1822}"/>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6" name="Oval 25">
                <a:extLst>
                  <a:ext uri="{FF2B5EF4-FFF2-40B4-BE49-F238E27FC236}">
                    <a16:creationId xmlns:a16="http://schemas.microsoft.com/office/drawing/2014/main" id="{DFE34ACC-ADEA-4E36-A2FC-ED23ACEAA55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7" name="Group 16">
              <a:extLst>
                <a:ext uri="{FF2B5EF4-FFF2-40B4-BE49-F238E27FC236}">
                  <a16:creationId xmlns:a16="http://schemas.microsoft.com/office/drawing/2014/main" id="{72BB5E54-AC50-4E46-8F16-BBFA5E4C8FD7}"/>
                </a:ext>
              </a:extLst>
            </p:cNvPr>
            <p:cNvGrpSpPr/>
            <p:nvPr/>
          </p:nvGrpSpPr>
          <p:grpSpPr>
            <a:xfrm>
              <a:off x="4038" y="5002"/>
              <a:ext cx="7045" cy="1014"/>
              <a:chOff x="1717199" y="5199333"/>
              <a:chExt cx="4473575" cy="643894"/>
            </a:xfrm>
          </p:grpSpPr>
          <p:sp>
            <p:nvSpPr>
              <p:cNvPr id="21" name="Rounded Rectangle 34">
                <a:extLst>
                  <a:ext uri="{FF2B5EF4-FFF2-40B4-BE49-F238E27FC236}">
                    <a16:creationId xmlns:a16="http://schemas.microsoft.com/office/drawing/2014/main" id="{802AFBED-B230-4B81-BA51-9E5B30F844CC}"/>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2" name="Rectangle 21">
                <a:extLst>
                  <a:ext uri="{FF2B5EF4-FFF2-40B4-BE49-F238E27FC236}">
                    <a16:creationId xmlns:a16="http://schemas.microsoft.com/office/drawing/2014/main" id="{5DE90454-F946-487E-803B-6F934EFFC72C}"/>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3" name="Oval 22">
                <a:extLst>
                  <a:ext uri="{FF2B5EF4-FFF2-40B4-BE49-F238E27FC236}">
                    <a16:creationId xmlns:a16="http://schemas.microsoft.com/office/drawing/2014/main" id="{6D7A6440-923D-4D08-AEBA-4529C7F5210A}"/>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8" name="Picture 2" descr="Star Cartoon Images, Stock Photos &amp;amp; Vectors | Shutterstock">
              <a:extLst>
                <a:ext uri="{FF2B5EF4-FFF2-40B4-BE49-F238E27FC236}">
                  <a16:creationId xmlns:a16="http://schemas.microsoft.com/office/drawing/2014/main" id="{D3B60DAD-12FB-4F40-AE2A-2A3B2ADF7D7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ar Cartoon Images, Stock Photos &amp;amp; Vectors | Shutterstock">
              <a:extLst>
                <a:ext uri="{FF2B5EF4-FFF2-40B4-BE49-F238E27FC236}">
                  <a16:creationId xmlns:a16="http://schemas.microsoft.com/office/drawing/2014/main" id="{C39D5FCF-44B7-4577-BFD5-9BA7A95075B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ar Cartoon Images, Stock Photos &amp;amp; Vectors | Shutterstock">
              <a:extLst>
                <a:ext uri="{FF2B5EF4-FFF2-40B4-BE49-F238E27FC236}">
                  <a16:creationId xmlns:a16="http://schemas.microsoft.com/office/drawing/2014/main" id="{5435CB17-2406-4DD4-A722-CA0C418DB0A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id="{63006772-F2B2-4382-8906-9E86F6A20582}"/>
              </a:ext>
            </a:extLst>
          </p:cNvPr>
          <p:cNvPicPr>
            <a:picLocks noChangeAspect="1"/>
          </p:cNvPicPr>
          <p:nvPr/>
        </p:nvPicPr>
        <p:blipFill>
          <a:blip r:embed="rId4"/>
          <a:stretch>
            <a:fillRect/>
          </a:stretch>
        </p:blipFill>
        <p:spPr>
          <a:xfrm>
            <a:off x="8165498" y="3799701"/>
            <a:ext cx="1761897" cy="2194750"/>
          </a:xfrm>
          <a:prstGeom prst="rect">
            <a:avLst/>
          </a:prstGeom>
        </p:spPr>
      </p:pic>
      <p:grpSp>
        <p:nvGrpSpPr>
          <p:cNvPr id="28" name="Group 27">
            <a:extLst>
              <a:ext uri="{FF2B5EF4-FFF2-40B4-BE49-F238E27FC236}">
                <a16:creationId xmlns:a16="http://schemas.microsoft.com/office/drawing/2014/main" id="{3C1A28AB-DC0E-4C49-B041-1B2CC3DF561F}"/>
              </a:ext>
            </a:extLst>
          </p:cNvPr>
          <p:cNvGrpSpPr/>
          <p:nvPr/>
        </p:nvGrpSpPr>
        <p:grpSpPr>
          <a:xfrm>
            <a:off x="6905302" y="0"/>
            <a:ext cx="4449813" cy="4449813"/>
            <a:chOff x="7610152" y="-439471"/>
            <a:chExt cx="4449813" cy="4449813"/>
          </a:xfrm>
        </p:grpSpPr>
        <p:pic>
          <p:nvPicPr>
            <p:cNvPr id="29" name="Picture 28" descr="A picture containing shape&#10;&#10;Description automatically generated">
              <a:extLst>
                <a:ext uri="{FF2B5EF4-FFF2-40B4-BE49-F238E27FC236}">
                  <a16:creationId xmlns:a16="http://schemas.microsoft.com/office/drawing/2014/main" id="{18644957-CA81-4B9B-815C-9DD7FF4CB7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0" name="TextBox 29">
              <a:extLst>
                <a:ext uri="{FF2B5EF4-FFF2-40B4-BE49-F238E27FC236}">
                  <a16:creationId xmlns:a16="http://schemas.microsoft.com/office/drawing/2014/main" id="{3094D4DF-D3A4-4DA6-B213-5A919CAF6ABA}"/>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4315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441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03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2">
            <a:extLst>
              <a:ext uri="{FF2B5EF4-FFF2-40B4-BE49-F238E27FC236}">
                <a16:creationId xmlns:a16="http://schemas.microsoft.com/office/drawing/2014/main" id="{79D7531C-022E-4DEE-9C85-576C06F779BB}"/>
              </a:ext>
            </a:extLst>
          </p:cNvPr>
          <p:cNvPicPr>
            <a:picLocks noChangeAspect="1"/>
          </p:cNvPicPr>
          <p:nvPr/>
        </p:nvPicPr>
        <p:blipFill>
          <a:blip r:embed="rId3"/>
          <a:stretch>
            <a:fillRect/>
          </a:stretch>
        </p:blipFill>
        <p:spPr>
          <a:xfrm>
            <a:off x="2746590" y="1683061"/>
            <a:ext cx="6698820" cy="3812864"/>
          </a:xfrm>
          <a:prstGeom prst="rect">
            <a:avLst/>
          </a:prstGeom>
        </p:spPr>
      </p:pic>
    </p:spTree>
    <p:extLst>
      <p:ext uri="{BB962C8B-B14F-4D97-AF65-F5344CB8AC3E}">
        <p14:creationId xmlns:p14="http://schemas.microsoft.com/office/powerpoint/2010/main" val="338417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42A5F5E-9EE1-4208-AD5B-7BE6B42C947C}"/>
              </a:ext>
            </a:extLst>
          </p:cNvPr>
          <p:cNvPicPr>
            <a:picLocks noChangeAspect="1"/>
          </p:cNvPicPr>
          <p:nvPr/>
        </p:nvPicPr>
        <p:blipFill>
          <a:blip r:embed="rId3"/>
          <a:stretch>
            <a:fillRect/>
          </a:stretch>
        </p:blipFill>
        <p:spPr>
          <a:xfrm>
            <a:off x="1444251" y="2436531"/>
            <a:ext cx="2965824" cy="3694451"/>
          </a:xfrm>
          <a:prstGeom prst="rect">
            <a:avLst/>
          </a:prstGeom>
        </p:spPr>
      </p:pic>
      <p:sp>
        <p:nvSpPr>
          <p:cNvPr id="5" name="Thought Bubble: Cloud 4">
            <a:extLst>
              <a:ext uri="{FF2B5EF4-FFF2-40B4-BE49-F238E27FC236}">
                <a16:creationId xmlns:a16="http://schemas.microsoft.com/office/drawing/2014/main" id="{05E63749-6CAF-4F1D-8971-30E1B30729CB}"/>
              </a:ext>
            </a:extLst>
          </p:cNvPr>
          <p:cNvSpPr/>
          <p:nvPr/>
        </p:nvSpPr>
        <p:spPr>
          <a:xfrm>
            <a:off x="3800474" y="219076"/>
            <a:ext cx="5895975" cy="2667000"/>
          </a:xfrm>
          <a:prstGeom prst="cloudCallout">
            <a:avLst>
              <a:gd name="adj1" fmla="val -49844"/>
              <a:gd name="adj2" fmla="val 5258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xúc</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endPar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02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6">
            <a:extLst>
              <a:ext uri="{FF2B5EF4-FFF2-40B4-BE49-F238E27FC236}">
                <a16:creationId xmlns:a16="http://schemas.microsoft.com/office/drawing/2014/main" id="{EBE080D1-46FD-418D-A743-A837CCCE2306}"/>
              </a:ext>
            </a:extLst>
          </p:cNvPr>
          <p:cNvPicPr>
            <a:picLocks noChangeAspect="1"/>
          </p:cNvPicPr>
          <p:nvPr/>
        </p:nvPicPr>
        <p:blipFill>
          <a:blip r:embed="rId3">
            <a:duotone>
              <a:prstClr val="black"/>
              <a:schemeClr val="accent1">
                <a:tint val="45000"/>
                <a:satMod val="400000"/>
              </a:schemeClr>
            </a:duotone>
          </a:blip>
          <a:stretch>
            <a:fillRect/>
          </a:stretch>
        </p:blipFill>
        <p:spPr>
          <a:xfrm>
            <a:off x="1919446" y="1585799"/>
            <a:ext cx="8353107" cy="3481501"/>
          </a:xfrm>
          <a:prstGeom prst="rect">
            <a:avLst/>
          </a:prstGeom>
        </p:spPr>
      </p:pic>
    </p:spTree>
    <p:extLst>
      <p:ext uri="{BB962C8B-B14F-4D97-AF65-F5344CB8AC3E}">
        <p14:creationId xmlns:p14="http://schemas.microsoft.com/office/powerpoint/2010/main" val="42088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5">
            <a:extLst>
              <a:ext uri="{FF2B5EF4-FFF2-40B4-BE49-F238E27FC236}">
                <a16:creationId xmlns:a16="http://schemas.microsoft.com/office/drawing/2014/main" id="{8DCE00B5-F234-4D84-B514-B861E720EEBE}"/>
              </a:ext>
            </a:extLst>
          </p:cNvPr>
          <p:cNvGrpSpPr/>
          <p:nvPr/>
        </p:nvGrpSpPr>
        <p:grpSpPr>
          <a:xfrm>
            <a:off x="39732" y="5706559"/>
            <a:ext cx="12152268" cy="1151441"/>
            <a:chOff x="-2055784" y="5706558"/>
            <a:chExt cx="12152268" cy="1151441"/>
          </a:xfrm>
        </p:grpSpPr>
        <p:pic>
          <p:nvPicPr>
            <p:cNvPr id="23" name="图片 6">
              <a:extLst>
                <a:ext uri="{FF2B5EF4-FFF2-40B4-BE49-F238E27FC236}">
                  <a16:creationId xmlns:a16="http://schemas.microsoft.com/office/drawing/2014/main" id="{E7476241-8C18-4C34-8E33-F5627460F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24" name="图片 7">
              <a:extLst>
                <a:ext uri="{FF2B5EF4-FFF2-40B4-BE49-F238E27FC236}">
                  <a16:creationId xmlns:a16="http://schemas.microsoft.com/office/drawing/2014/main" id="{10A2DC54-0136-4F91-BF9F-DE3363756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25" name="图片 8">
              <a:extLst>
                <a:ext uri="{FF2B5EF4-FFF2-40B4-BE49-F238E27FC236}">
                  <a16:creationId xmlns:a16="http://schemas.microsoft.com/office/drawing/2014/main" id="{C995C6F8-53A4-47A6-8ED9-22ADF8C5A06C}"/>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6" name="图片 9">
              <a:extLst>
                <a:ext uri="{FF2B5EF4-FFF2-40B4-BE49-F238E27FC236}">
                  <a16:creationId xmlns:a16="http://schemas.microsoft.com/office/drawing/2014/main" id="{091B8723-6A2E-4CC5-89BF-37B82C85E482}"/>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27" name="图片 10">
              <a:extLst>
                <a:ext uri="{FF2B5EF4-FFF2-40B4-BE49-F238E27FC236}">
                  <a16:creationId xmlns:a16="http://schemas.microsoft.com/office/drawing/2014/main" id="{617FD7C8-9E92-4B75-A701-D29E28D41FB7}"/>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28" name="图片 11">
              <a:extLst>
                <a:ext uri="{FF2B5EF4-FFF2-40B4-BE49-F238E27FC236}">
                  <a16:creationId xmlns:a16="http://schemas.microsoft.com/office/drawing/2014/main" id="{6C6EDC71-E95D-435C-AFDD-6956000F3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9" name="图片 12">
              <a:extLst>
                <a:ext uri="{FF2B5EF4-FFF2-40B4-BE49-F238E27FC236}">
                  <a16:creationId xmlns:a16="http://schemas.microsoft.com/office/drawing/2014/main" id="{D4EC6D50-3006-4240-91C6-D0722FE1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0" name="图片 3" descr="4ef6b7c9486052b6069210c143670dcb">
            <a:extLst>
              <a:ext uri="{FF2B5EF4-FFF2-40B4-BE49-F238E27FC236}">
                <a16:creationId xmlns:a16="http://schemas.microsoft.com/office/drawing/2014/main" id="{5F7104DB-70BA-4172-A279-EB0C742E0891}"/>
              </a:ext>
            </a:extLst>
          </p:cNvPr>
          <p:cNvPicPr>
            <a:picLocks noChangeAspect="1"/>
          </p:cNvPicPr>
          <p:nvPr/>
        </p:nvPicPr>
        <p:blipFill>
          <a:blip r:embed="rId8"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31" name="组合 26">
            <a:extLst>
              <a:ext uri="{FF2B5EF4-FFF2-40B4-BE49-F238E27FC236}">
                <a16:creationId xmlns:a16="http://schemas.microsoft.com/office/drawing/2014/main" id="{54225C7F-FE42-449B-B098-BB711582FB59}"/>
              </a:ext>
            </a:extLst>
          </p:cNvPr>
          <p:cNvGrpSpPr/>
          <p:nvPr/>
        </p:nvGrpSpPr>
        <p:grpSpPr>
          <a:xfrm>
            <a:off x="2983607" y="762000"/>
            <a:ext cx="5622279" cy="3733722"/>
            <a:chOff x="1652956" y="-308918"/>
            <a:chExt cx="5139669" cy="3632184"/>
          </a:xfrm>
        </p:grpSpPr>
        <p:pic>
          <p:nvPicPr>
            <p:cNvPr id="32" name="Picture 9" descr="C:\Users\Administrator\Desktop\新作卡通用图\1130.png">
              <a:extLst>
                <a:ext uri="{FF2B5EF4-FFF2-40B4-BE49-F238E27FC236}">
                  <a16:creationId xmlns:a16="http://schemas.microsoft.com/office/drawing/2014/main" id="{999FC9F4-8784-464D-B4B3-27C706E143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我图PPT\00001PNG素材\儿童卡通\fty.png">
              <a:extLst>
                <a:ext uri="{FF2B5EF4-FFF2-40B4-BE49-F238E27FC236}">
                  <a16:creationId xmlns:a16="http://schemas.microsoft.com/office/drawing/2014/main" id="{C864C230-40F8-4234-9132-FEAB1A97878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A0606CB-F1AA-49DB-93A7-934CB903E9C9}"/>
              </a:ext>
            </a:extLst>
          </p:cNvPr>
          <p:cNvGrpSpPr/>
          <p:nvPr/>
        </p:nvGrpSpPr>
        <p:grpSpPr>
          <a:xfrm>
            <a:off x="3159518" y="481020"/>
            <a:ext cx="5818792" cy="823718"/>
            <a:chOff x="3103557" y="201459"/>
            <a:chExt cx="5818792" cy="823718"/>
          </a:xfrm>
        </p:grpSpPr>
        <p:sp>
          <p:nvSpPr>
            <p:cNvPr id="35" name="Google Shape;1244;p45">
              <a:extLst>
                <a:ext uri="{FF2B5EF4-FFF2-40B4-BE49-F238E27FC236}">
                  <a16:creationId xmlns:a16="http://schemas.microsoft.com/office/drawing/2014/main" id="{AEA0C14D-159E-473F-A3CC-1F57465FA91D}"/>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TextBox 35">
              <a:extLst>
                <a:ext uri="{FF2B5EF4-FFF2-40B4-BE49-F238E27FC236}">
                  <a16:creationId xmlns:a16="http://schemas.microsoft.com/office/drawing/2014/main" id="{67D38A7F-5862-4C29-9854-C22EB769230B}"/>
                </a:ext>
              </a:extLst>
            </p:cNvPr>
            <p:cNvSpPr txBox="1"/>
            <p:nvPr/>
          </p:nvSpPr>
          <p:spPr>
            <a:xfrm>
              <a:off x="3103557" y="330921"/>
              <a:ext cx="5818792" cy="584775"/>
            </a:xfrm>
            <a:prstGeom prst="rect">
              <a:avLst/>
            </a:prstGeom>
            <a:noFill/>
          </p:spPr>
          <p:txBody>
            <a:bodyPr wrap="square" rtlCol="0">
              <a:spAutoFit/>
            </a:bodyPr>
            <a:lstStyle/>
            <a:p>
              <a:pPr algn="ctr">
                <a:defRPr/>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LẮNG NGHE ĐỌC MẪU</a:t>
              </a:r>
            </a:p>
          </p:txBody>
        </p:sp>
      </p:grpSp>
      <p:sp>
        <p:nvSpPr>
          <p:cNvPr id="37" name="TextBox 28">
            <a:extLst>
              <a:ext uri="{FF2B5EF4-FFF2-40B4-BE49-F238E27FC236}">
                <a16:creationId xmlns:a16="http://schemas.microsoft.com/office/drawing/2014/main" id="{E79DADAB-6854-409C-A32A-5C88F95BA3AE}"/>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38" name="TextBox 28">
            <a:extLst>
              <a:ext uri="{FF2B5EF4-FFF2-40B4-BE49-F238E27FC236}">
                <a16:creationId xmlns:a16="http://schemas.microsoft.com/office/drawing/2014/main" id="{C98885B6-1679-40E9-8DDE-B57B4F049684}"/>
              </a:ext>
            </a:extLst>
          </p:cNvPr>
          <p:cNvSpPr txBox="1"/>
          <p:nvPr/>
        </p:nvSpPr>
        <p:spPr>
          <a:xfrm>
            <a:off x="8949435" y="2252260"/>
            <a:ext cx="3124835" cy="2032894"/>
          </a:xfrm>
          <a:prstGeom prst="cloud">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39" name="TextBox 28">
            <a:extLst>
              <a:ext uri="{FF2B5EF4-FFF2-40B4-BE49-F238E27FC236}">
                <a16:creationId xmlns:a16="http://schemas.microsoft.com/office/drawing/2014/main" id="{AC41036B-8266-4AB1-BBCE-E01CE68BD0DA}"/>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40" name="Picture 4" descr="Check out Arrow icon created by 4B Icons | Graphic design posters, Mini  drawings, Desktop wallpaper art">
            <a:extLst>
              <a:ext uri="{FF2B5EF4-FFF2-40B4-BE49-F238E27FC236}">
                <a16:creationId xmlns:a16="http://schemas.microsoft.com/office/drawing/2014/main" id="{968F0EEA-B94B-4E81-8F10-71838ACB08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heck out Arrow icon created by 4B Icons | Graphic design posters, Mini  drawings, Desktop wallpaper art">
            <a:extLst>
              <a:ext uri="{FF2B5EF4-FFF2-40B4-BE49-F238E27FC236}">
                <a16:creationId xmlns:a16="http://schemas.microsoft.com/office/drawing/2014/main" id="{7D8DEC53-AC4E-46D7-80E8-FF06EA16C0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eck out Arrow icon created by 4B Icons | Graphic design posters, Mini  drawings, Desktop wallpaper art">
            <a:extLst>
              <a:ext uri="{FF2B5EF4-FFF2-40B4-BE49-F238E27FC236}">
                <a16:creationId xmlns:a16="http://schemas.microsoft.com/office/drawing/2014/main" id="{CE7AD6FF-BD01-4935-9B59-5B8C2B5A9D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strVal val="#ppt_w*0.70"/>
                                          </p:val>
                                        </p:tav>
                                        <p:tav tm="100000">
                                          <p:val>
                                            <p:strVal val="#ppt_w"/>
                                          </p:val>
                                        </p:tav>
                                      </p:tavLst>
                                    </p:anim>
                                    <p:anim calcmode="lin" valueType="num">
                                      <p:cBhvr>
                                        <p:cTn id="13" dur="250" fill="hold"/>
                                        <p:tgtEl>
                                          <p:spTgt spid="31"/>
                                        </p:tgtEl>
                                        <p:attrNameLst>
                                          <p:attrName>ppt_h</p:attrName>
                                        </p:attrNameLst>
                                      </p:cBhvr>
                                      <p:tavLst>
                                        <p:tav tm="0">
                                          <p:val>
                                            <p:strVal val="#ppt_h"/>
                                          </p:val>
                                        </p:tav>
                                        <p:tav tm="100000">
                                          <p:val>
                                            <p:strVal val="#ppt_h"/>
                                          </p:val>
                                        </p:tav>
                                      </p:tavLst>
                                    </p:anim>
                                    <p:animEffect transition="in" filter="fade">
                                      <p:cBhvr>
                                        <p:cTn id="14" dur="250"/>
                                        <p:tgtEl>
                                          <p:spTgt spid="31"/>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fltVal val="0.5"/>
                                          </p:val>
                                        </p:tav>
                                        <p:tav tm="100000">
                                          <p:val>
                                            <p:strVal val="#ppt_x"/>
                                          </p:val>
                                        </p:tav>
                                      </p:tavLst>
                                    </p:anim>
                                    <p:anim calcmode="lin" valueType="num">
                                      <p:cBhvr>
                                        <p:cTn id="50"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l"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algn="r"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Vũ Thị Huyền Trang)</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00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4400" b="1" i="0" u="none" strike="noStrike" kern="1200" cap="none" spc="0" normalizeH="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zh-CN" sz="4400" b="1" i="0" u="none" strike="noStrike" kern="1200" cap="none" spc="0" normalizeH="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42863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2232</Words>
  <Application>Microsoft Office PowerPoint</Application>
  <PresentationFormat>Widescreen</PresentationFormat>
  <Paragraphs>157</Paragraphs>
  <Slides>35</Slides>
  <Notes>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等线</vt:lpstr>
      <vt:lpstr>Arial</vt:lpstr>
      <vt:lpstr>Arial-Rounded</vt:lpstr>
      <vt:lpstr>Calibri</vt:lpstr>
      <vt:lpstr>Coiny</vt:lpstr>
      <vt:lpstr>DFGothic-EB</vt:lpstr>
      <vt:lpstr>Times New Roman</vt:lpstr>
      <vt:lpstr>UVN Binh Duong</vt:lpstr>
      <vt:lpstr>UVN Chim Bien Nang</vt:lpstr>
      <vt:lpstr>字魂59号-创粗黑</vt:lpstr>
      <vt:lpstr>思源黑体 CN Bold</vt:lpstr>
      <vt:lpstr>千图网海量PPT模板www.58pic.com​​</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 Tran</cp:lastModifiedBy>
  <cp:revision>48</cp:revision>
  <dcterms:created xsi:type="dcterms:W3CDTF">2022-06-17T00:07:02Z</dcterms:created>
  <dcterms:modified xsi:type="dcterms:W3CDTF">2024-10-06T01:58:42Z</dcterms:modified>
</cp:coreProperties>
</file>