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0" r:id="rId4"/>
  </p:sldMasterIdLst>
  <p:notesMasterIdLst>
    <p:notesMasterId r:id="rId16"/>
  </p:notesMasterIdLst>
  <p:sldIdLst>
    <p:sldId id="294" r:id="rId5"/>
    <p:sldId id="1137" r:id="rId6"/>
    <p:sldId id="260" r:id="rId7"/>
    <p:sldId id="257" r:id="rId8"/>
    <p:sldId id="1123" r:id="rId9"/>
    <p:sldId id="1130" r:id="rId10"/>
    <p:sldId id="1138" r:id="rId11"/>
    <p:sldId id="1147" r:id="rId12"/>
    <p:sldId id="1149" r:id="rId13"/>
    <p:sldId id="27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FDD1-2630-4829-ABC4-B5C099785E5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E168C-37B0-4D5C-9269-EB1CA9B6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3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97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1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30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9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03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d362d286f3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d362d286f3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F410-F771-42D6-BC00-CC590170F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AD68E-FDB2-4B4C-A3E6-0A3F8F34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9300-3157-4D2E-9D8A-3953603F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61A6-99B5-4511-90B5-F24B288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076E-4E36-4138-846F-73E7BB27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9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964-9CFC-4B35-B715-52142E1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4D67E-0E2C-4C19-BE40-E2DEF5AD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A25D-609B-4144-8E6D-76489D2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B969-C566-4BF4-92AF-ED9B179B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BCAF-350D-47F5-90B0-CB55976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39F53-96CE-4459-A751-B35AFB22D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D705-5B1A-4552-AF65-1FF0C95C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FA5DC-94FA-4CE7-BFFD-9C0F9B6D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FC2F-D8DB-4251-ABC1-EF7AD97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5294D-0A13-4DB4-AC8E-9276AA4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2A35-8268-4AAA-923D-93517ED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2E3-F1DD-41B3-9B02-CA44BC06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DD24-F66B-4D98-8CB8-B87B3B4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3CED-D87C-44F0-A8BD-0A842C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F5B1-1556-4870-B34E-C92E76D4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2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8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9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7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A460-5AD0-4B58-AF72-124661B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0962-D842-4C2D-956E-43662E53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3DCC-BD80-4EA7-94EF-9CA5453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9290-9293-4F7C-9273-B875115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1C97-1224-40DF-A2FF-5802571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8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8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2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6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8166" y="4616567"/>
            <a:ext cx="12867572" cy="2690928"/>
            <a:chOff x="-246125" y="3462425"/>
            <a:chExt cx="9650679" cy="2018196"/>
          </a:xfrm>
        </p:grpSpPr>
        <p:sp>
          <p:nvSpPr>
            <p:cNvPr id="10" name="Google Shape;10;p2"/>
            <p:cNvSpPr/>
            <p:nvPr/>
          </p:nvSpPr>
          <p:spPr>
            <a:xfrm>
              <a:off x="-246125" y="3462425"/>
              <a:ext cx="9650679" cy="2018196"/>
            </a:xfrm>
            <a:custGeom>
              <a:avLst/>
              <a:gdLst/>
              <a:ahLst/>
              <a:cxnLst/>
              <a:rect l="l" t="t" r="r" b="b"/>
              <a:pathLst>
                <a:path w="179314" h="37499" extrusionOk="0">
                  <a:moveTo>
                    <a:pt x="92556" y="1"/>
                  </a:moveTo>
                  <a:cubicBezTo>
                    <a:pt x="82965" y="1"/>
                    <a:pt x="72952" y="2341"/>
                    <a:pt x="66759" y="8988"/>
                  </a:cubicBezTo>
                  <a:cubicBezTo>
                    <a:pt x="65763" y="6542"/>
                    <a:pt x="55537" y="3153"/>
                    <a:pt x="44680" y="3153"/>
                  </a:cubicBezTo>
                  <a:cubicBezTo>
                    <a:pt x="36181" y="3153"/>
                    <a:pt x="27296" y="5230"/>
                    <a:pt x="22146" y="11461"/>
                  </a:cubicBezTo>
                  <a:cubicBezTo>
                    <a:pt x="21493" y="10412"/>
                    <a:pt x="20411" y="9966"/>
                    <a:pt x="19298" y="9966"/>
                  </a:cubicBezTo>
                  <a:cubicBezTo>
                    <a:pt x="17379" y="9966"/>
                    <a:pt x="15367" y="11291"/>
                    <a:pt x="15307" y="13130"/>
                  </a:cubicBezTo>
                  <a:cubicBezTo>
                    <a:pt x="13648" y="9002"/>
                    <a:pt x="5053" y="7256"/>
                    <a:pt x="1216" y="7256"/>
                  </a:cubicBezTo>
                  <a:cubicBezTo>
                    <a:pt x="725" y="7256"/>
                    <a:pt x="312" y="7285"/>
                    <a:pt x="1" y="7340"/>
                  </a:cubicBezTo>
                  <a:lnTo>
                    <a:pt x="1" y="37498"/>
                  </a:lnTo>
                  <a:lnTo>
                    <a:pt x="179313" y="37498"/>
                  </a:lnTo>
                  <a:lnTo>
                    <a:pt x="179313" y="7990"/>
                  </a:lnTo>
                  <a:cubicBezTo>
                    <a:pt x="179313" y="7990"/>
                    <a:pt x="177267" y="7283"/>
                    <a:pt x="174812" y="7283"/>
                  </a:cubicBezTo>
                  <a:cubicBezTo>
                    <a:pt x="172621" y="7283"/>
                    <a:pt x="170105" y="7846"/>
                    <a:pt x="168428" y="9979"/>
                  </a:cubicBezTo>
                  <a:cubicBezTo>
                    <a:pt x="167512" y="6525"/>
                    <a:pt x="156303" y="672"/>
                    <a:pt x="144885" y="672"/>
                  </a:cubicBezTo>
                  <a:cubicBezTo>
                    <a:pt x="138611" y="672"/>
                    <a:pt x="132275" y="2439"/>
                    <a:pt x="127547" y="7341"/>
                  </a:cubicBezTo>
                  <a:cubicBezTo>
                    <a:pt x="126583" y="6103"/>
                    <a:pt x="125128" y="5592"/>
                    <a:pt x="123656" y="5592"/>
                  </a:cubicBezTo>
                  <a:cubicBezTo>
                    <a:pt x="121599" y="5592"/>
                    <a:pt x="119508" y="6588"/>
                    <a:pt x="118672" y="7991"/>
                  </a:cubicBezTo>
                  <a:cubicBezTo>
                    <a:pt x="117746" y="4288"/>
                    <a:pt x="105536" y="1"/>
                    <a:pt x="9255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53025" y="4302337"/>
              <a:ext cx="139921" cy="59784"/>
            </a:xfrm>
            <a:custGeom>
              <a:avLst/>
              <a:gdLst/>
              <a:ahLst/>
              <a:cxnLst/>
              <a:rect l="l" t="t" r="r" b="b"/>
              <a:pathLst>
                <a:path w="3410" h="1457" fill="none" extrusionOk="0">
                  <a:moveTo>
                    <a:pt x="3410" y="1456"/>
                  </a:moveTo>
                  <a:cubicBezTo>
                    <a:pt x="3333" y="647"/>
                    <a:pt x="2569" y="44"/>
                    <a:pt x="1776" y="22"/>
                  </a:cubicBezTo>
                  <a:cubicBezTo>
                    <a:pt x="983" y="0"/>
                    <a:pt x="513" y="512"/>
                    <a:pt x="1" y="1159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514421" y="3911462"/>
              <a:ext cx="239507" cy="102499"/>
              <a:chOff x="1852125" y="2937450"/>
              <a:chExt cx="145925" cy="624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>
              <a:off x="7519660" y="3974723"/>
              <a:ext cx="139921" cy="59825"/>
            </a:xfrm>
            <a:custGeom>
              <a:avLst/>
              <a:gdLst/>
              <a:ahLst/>
              <a:cxnLst/>
              <a:rect l="l" t="t" r="r" b="b"/>
              <a:pathLst>
                <a:path w="3410" h="1458" fill="none" extrusionOk="0">
                  <a:moveTo>
                    <a:pt x="0" y="1458"/>
                  </a:moveTo>
                  <a:cubicBezTo>
                    <a:pt x="77" y="648"/>
                    <a:pt x="842" y="45"/>
                    <a:pt x="1634" y="23"/>
                  </a:cubicBezTo>
                  <a:cubicBezTo>
                    <a:pt x="2427" y="1"/>
                    <a:pt x="2898" y="513"/>
                    <a:pt x="3410" y="1161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7186393" y="3735116"/>
              <a:ext cx="239507" cy="102499"/>
              <a:chOff x="3312825" y="2965525"/>
              <a:chExt cx="145925" cy="6245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373475" y="2991550"/>
                <a:ext cx="852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57" fill="none" extrusionOk="0">
                    <a:moveTo>
                      <a:pt x="0" y="1457"/>
                    </a:moveTo>
                    <a:cubicBezTo>
                      <a:pt x="77" y="648"/>
                      <a:pt x="841" y="44"/>
                      <a:pt x="1634" y="22"/>
                    </a:cubicBezTo>
                    <a:cubicBezTo>
                      <a:pt x="2427" y="0"/>
                      <a:pt x="2898" y="512"/>
                      <a:pt x="341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312825" y="2965525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0" y="1457"/>
                    </a:moveTo>
                    <a:cubicBezTo>
                      <a:pt x="77" y="648"/>
                      <a:pt x="840" y="45"/>
                      <a:pt x="1633" y="23"/>
                    </a:cubicBezTo>
                    <a:cubicBezTo>
                      <a:pt x="2426" y="1"/>
                      <a:pt x="2897" y="513"/>
                      <a:pt x="3409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-675850" y="5693934"/>
            <a:ext cx="13562747" cy="2789516"/>
            <a:chOff x="-506887" y="4270450"/>
            <a:chExt cx="10172060" cy="2092137"/>
          </a:xfrm>
        </p:grpSpPr>
        <p:sp>
          <p:nvSpPr>
            <p:cNvPr id="20" name="Google Shape;20;p2"/>
            <p:cNvSpPr/>
            <p:nvPr/>
          </p:nvSpPr>
          <p:spPr>
            <a:xfrm>
              <a:off x="-506887" y="42704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0100" y="4786649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48800" y="4691899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59500" y="484247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960000" y="923200"/>
            <a:ext cx="10272000" cy="1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831537" y="3040933"/>
            <a:ext cx="6524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10612966" y="5272726"/>
            <a:ext cx="753337" cy="1109484"/>
            <a:chOff x="5515450" y="3969050"/>
            <a:chExt cx="439725" cy="645800"/>
          </a:xfrm>
        </p:grpSpPr>
        <p:sp>
          <p:nvSpPr>
            <p:cNvPr id="27" name="Google Shape;27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9744666" y="5569526"/>
            <a:ext cx="753337" cy="1109484"/>
            <a:chOff x="5515450" y="3969050"/>
            <a:chExt cx="439725" cy="645800"/>
          </a:xfrm>
        </p:grpSpPr>
        <p:sp>
          <p:nvSpPr>
            <p:cNvPr id="40" name="Google Shape;40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flipH="1">
            <a:off x="620833" y="5525359"/>
            <a:ext cx="753337" cy="1109484"/>
            <a:chOff x="5515450" y="3969050"/>
            <a:chExt cx="439725" cy="645800"/>
          </a:xfrm>
        </p:grpSpPr>
        <p:sp>
          <p:nvSpPr>
            <p:cNvPr id="53" name="Google Shape;53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flipH="1">
            <a:off x="1964784" y="5569526"/>
            <a:ext cx="753337" cy="1109484"/>
            <a:chOff x="5515450" y="3969050"/>
            <a:chExt cx="439725" cy="645800"/>
          </a:xfrm>
        </p:grpSpPr>
        <p:sp>
          <p:nvSpPr>
            <p:cNvPr id="66" name="Google Shape;66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584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"/>
          <p:cNvGrpSpPr/>
          <p:nvPr/>
        </p:nvGrpSpPr>
        <p:grpSpPr>
          <a:xfrm>
            <a:off x="-328358" y="4921367"/>
            <a:ext cx="12867572" cy="2690928"/>
            <a:chOff x="-246269" y="3691025"/>
            <a:chExt cx="9650679" cy="2018196"/>
          </a:xfrm>
        </p:grpSpPr>
        <p:sp>
          <p:nvSpPr>
            <p:cNvPr id="80" name="Google Shape;80;p3"/>
            <p:cNvSpPr/>
            <p:nvPr/>
          </p:nvSpPr>
          <p:spPr>
            <a:xfrm flipH="1">
              <a:off x="-246269" y="3691025"/>
              <a:ext cx="9650679" cy="2018196"/>
            </a:xfrm>
            <a:custGeom>
              <a:avLst/>
              <a:gdLst/>
              <a:ahLst/>
              <a:cxnLst/>
              <a:rect l="l" t="t" r="r" b="b"/>
              <a:pathLst>
                <a:path w="179314" h="37499" extrusionOk="0">
                  <a:moveTo>
                    <a:pt x="92556" y="1"/>
                  </a:moveTo>
                  <a:cubicBezTo>
                    <a:pt x="82965" y="1"/>
                    <a:pt x="72952" y="2341"/>
                    <a:pt x="66759" y="8988"/>
                  </a:cubicBezTo>
                  <a:cubicBezTo>
                    <a:pt x="65763" y="6542"/>
                    <a:pt x="55537" y="3153"/>
                    <a:pt x="44680" y="3153"/>
                  </a:cubicBezTo>
                  <a:cubicBezTo>
                    <a:pt x="36181" y="3153"/>
                    <a:pt x="27296" y="5230"/>
                    <a:pt x="22146" y="11461"/>
                  </a:cubicBezTo>
                  <a:cubicBezTo>
                    <a:pt x="21493" y="10412"/>
                    <a:pt x="20411" y="9966"/>
                    <a:pt x="19298" y="9966"/>
                  </a:cubicBezTo>
                  <a:cubicBezTo>
                    <a:pt x="17379" y="9966"/>
                    <a:pt x="15367" y="11291"/>
                    <a:pt x="15307" y="13130"/>
                  </a:cubicBezTo>
                  <a:cubicBezTo>
                    <a:pt x="13648" y="9002"/>
                    <a:pt x="5053" y="7256"/>
                    <a:pt x="1216" y="7256"/>
                  </a:cubicBezTo>
                  <a:cubicBezTo>
                    <a:pt x="725" y="7256"/>
                    <a:pt x="312" y="7285"/>
                    <a:pt x="1" y="7340"/>
                  </a:cubicBezTo>
                  <a:lnTo>
                    <a:pt x="1" y="37498"/>
                  </a:lnTo>
                  <a:lnTo>
                    <a:pt x="179313" y="37498"/>
                  </a:lnTo>
                  <a:lnTo>
                    <a:pt x="179313" y="7990"/>
                  </a:lnTo>
                  <a:cubicBezTo>
                    <a:pt x="179313" y="7990"/>
                    <a:pt x="177267" y="7283"/>
                    <a:pt x="174812" y="7283"/>
                  </a:cubicBezTo>
                  <a:cubicBezTo>
                    <a:pt x="172621" y="7283"/>
                    <a:pt x="170105" y="7846"/>
                    <a:pt x="168428" y="9979"/>
                  </a:cubicBezTo>
                  <a:cubicBezTo>
                    <a:pt x="167512" y="6525"/>
                    <a:pt x="156303" y="672"/>
                    <a:pt x="144885" y="672"/>
                  </a:cubicBezTo>
                  <a:cubicBezTo>
                    <a:pt x="138611" y="672"/>
                    <a:pt x="132275" y="2439"/>
                    <a:pt x="127547" y="7341"/>
                  </a:cubicBezTo>
                  <a:cubicBezTo>
                    <a:pt x="126583" y="6103"/>
                    <a:pt x="125128" y="5592"/>
                    <a:pt x="123656" y="5592"/>
                  </a:cubicBezTo>
                  <a:cubicBezTo>
                    <a:pt x="121599" y="5592"/>
                    <a:pt x="119508" y="6588"/>
                    <a:pt x="118672" y="7991"/>
                  </a:cubicBezTo>
                  <a:cubicBezTo>
                    <a:pt x="117746" y="4288"/>
                    <a:pt x="105536" y="1"/>
                    <a:pt x="9255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 flipH="1">
              <a:off x="7865339" y="4530937"/>
              <a:ext cx="139921" cy="59784"/>
            </a:xfrm>
            <a:custGeom>
              <a:avLst/>
              <a:gdLst/>
              <a:ahLst/>
              <a:cxnLst/>
              <a:rect l="l" t="t" r="r" b="b"/>
              <a:pathLst>
                <a:path w="3410" h="1457" fill="none" extrusionOk="0">
                  <a:moveTo>
                    <a:pt x="3410" y="1456"/>
                  </a:moveTo>
                  <a:cubicBezTo>
                    <a:pt x="3333" y="647"/>
                    <a:pt x="2569" y="44"/>
                    <a:pt x="1776" y="22"/>
                  </a:cubicBezTo>
                  <a:cubicBezTo>
                    <a:pt x="983" y="0"/>
                    <a:pt x="513" y="512"/>
                    <a:pt x="1" y="1159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" name="Google Shape;82;p3"/>
            <p:cNvGrpSpPr/>
            <p:nvPr/>
          </p:nvGrpSpPr>
          <p:grpSpPr>
            <a:xfrm flipH="1">
              <a:off x="7404357" y="4140062"/>
              <a:ext cx="239507" cy="102499"/>
              <a:chOff x="1852125" y="2937450"/>
              <a:chExt cx="145925" cy="6245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" name="Google Shape;85;p3"/>
            <p:cNvSpPr/>
            <p:nvPr/>
          </p:nvSpPr>
          <p:spPr>
            <a:xfrm flipH="1">
              <a:off x="1498704" y="4203323"/>
              <a:ext cx="139921" cy="59825"/>
            </a:xfrm>
            <a:custGeom>
              <a:avLst/>
              <a:gdLst/>
              <a:ahLst/>
              <a:cxnLst/>
              <a:rect l="l" t="t" r="r" b="b"/>
              <a:pathLst>
                <a:path w="3410" h="1458" fill="none" extrusionOk="0">
                  <a:moveTo>
                    <a:pt x="0" y="1458"/>
                  </a:moveTo>
                  <a:cubicBezTo>
                    <a:pt x="77" y="648"/>
                    <a:pt x="842" y="45"/>
                    <a:pt x="1634" y="23"/>
                  </a:cubicBezTo>
                  <a:cubicBezTo>
                    <a:pt x="2427" y="1"/>
                    <a:pt x="2898" y="513"/>
                    <a:pt x="3410" y="1161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" name="Google Shape;86;p3"/>
            <p:cNvGrpSpPr/>
            <p:nvPr/>
          </p:nvGrpSpPr>
          <p:grpSpPr>
            <a:xfrm flipH="1">
              <a:off x="1732385" y="3963716"/>
              <a:ext cx="239507" cy="102499"/>
              <a:chOff x="3312825" y="2965525"/>
              <a:chExt cx="145925" cy="62450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3373475" y="2991550"/>
                <a:ext cx="852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57" fill="none" extrusionOk="0">
                    <a:moveTo>
                      <a:pt x="0" y="1457"/>
                    </a:moveTo>
                    <a:cubicBezTo>
                      <a:pt x="77" y="648"/>
                      <a:pt x="841" y="44"/>
                      <a:pt x="1634" y="22"/>
                    </a:cubicBezTo>
                    <a:cubicBezTo>
                      <a:pt x="2427" y="0"/>
                      <a:pt x="2898" y="512"/>
                      <a:pt x="341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312825" y="2965525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0" y="1457"/>
                    </a:moveTo>
                    <a:cubicBezTo>
                      <a:pt x="77" y="648"/>
                      <a:pt x="840" y="45"/>
                      <a:pt x="1633" y="23"/>
                    </a:cubicBezTo>
                    <a:cubicBezTo>
                      <a:pt x="2426" y="1"/>
                      <a:pt x="2897" y="513"/>
                      <a:pt x="3409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9" name="Google Shape;89;p3"/>
          <p:cNvGrpSpPr/>
          <p:nvPr/>
        </p:nvGrpSpPr>
        <p:grpSpPr>
          <a:xfrm>
            <a:off x="-675850" y="5998734"/>
            <a:ext cx="13562747" cy="2789516"/>
            <a:chOff x="-506887" y="4499050"/>
            <a:chExt cx="10172060" cy="2092137"/>
          </a:xfrm>
        </p:grpSpPr>
        <p:sp>
          <p:nvSpPr>
            <p:cNvPr id="90" name="Google Shape;90;p3"/>
            <p:cNvSpPr/>
            <p:nvPr/>
          </p:nvSpPr>
          <p:spPr>
            <a:xfrm flipH="1">
              <a:off x="-506887" y="44990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1936008" y="4920499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960000" y="2486400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 idx="2" hasCustomPrompt="1"/>
          </p:nvPr>
        </p:nvSpPr>
        <p:spPr>
          <a:xfrm>
            <a:off x="4365900" y="720000"/>
            <a:ext cx="3460000" cy="17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3404233" y="3731733"/>
            <a:ext cx="5383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flipH="1">
            <a:off x="844745" y="5577526"/>
            <a:ext cx="753337" cy="1109484"/>
            <a:chOff x="5515450" y="3969050"/>
            <a:chExt cx="439725" cy="645800"/>
          </a:xfrm>
        </p:grpSpPr>
        <p:sp>
          <p:nvSpPr>
            <p:cNvPr id="96" name="Google Shape;96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flipH="1">
            <a:off x="1713045" y="5874326"/>
            <a:ext cx="753337" cy="1109484"/>
            <a:chOff x="5515450" y="3969050"/>
            <a:chExt cx="439725" cy="645800"/>
          </a:xfrm>
        </p:grpSpPr>
        <p:sp>
          <p:nvSpPr>
            <p:cNvPr id="109" name="Google Shape;109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10836878" y="5830159"/>
            <a:ext cx="753337" cy="1109484"/>
            <a:chOff x="5515450" y="3969050"/>
            <a:chExt cx="439725" cy="645800"/>
          </a:xfrm>
        </p:grpSpPr>
        <p:sp>
          <p:nvSpPr>
            <p:cNvPr id="122" name="Google Shape;122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9492928" y="5874326"/>
            <a:ext cx="753337" cy="1109484"/>
            <a:chOff x="5515450" y="3969050"/>
            <a:chExt cx="439725" cy="645800"/>
          </a:xfrm>
        </p:grpSpPr>
        <p:sp>
          <p:nvSpPr>
            <p:cNvPr id="135" name="Google Shape;135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91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390800" y="1478733"/>
            <a:ext cx="57052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4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4"/>
          <p:cNvSpPr/>
          <p:nvPr/>
        </p:nvSpPr>
        <p:spPr>
          <a:xfrm>
            <a:off x="-76400" y="4748668"/>
            <a:ext cx="12344703" cy="1491667"/>
          </a:xfrm>
          <a:custGeom>
            <a:avLst/>
            <a:gdLst/>
            <a:ahLst/>
            <a:cxnLst/>
            <a:rect l="l" t="t" r="r" b="b"/>
            <a:pathLst>
              <a:path w="182452" h="44750" extrusionOk="0">
                <a:moveTo>
                  <a:pt x="180955" y="0"/>
                </a:moveTo>
                <a:cubicBezTo>
                  <a:pt x="173056" y="0"/>
                  <a:pt x="162321" y="12616"/>
                  <a:pt x="158505" y="14928"/>
                </a:cubicBezTo>
                <a:cubicBezTo>
                  <a:pt x="158042" y="15208"/>
                  <a:pt x="157561" y="15333"/>
                  <a:pt x="157062" y="15333"/>
                </a:cubicBezTo>
                <a:cubicBezTo>
                  <a:pt x="153193" y="15333"/>
                  <a:pt x="148279" y="7826"/>
                  <a:pt x="142422" y="7629"/>
                </a:cubicBezTo>
                <a:cubicBezTo>
                  <a:pt x="142353" y="7627"/>
                  <a:pt x="142285" y="7626"/>
                  <a:pt x="142216" y="7626"/>
                </a:cubicBezTo>
                <a:cubicBezTo>
                  <a:pt x="135645" y="7626"/>
                  <a:pt x="127738" y="18007"/>
                  <a:pt x="123421" y="18310"/>
                </a:cubicBezTo>
                <a:cubicBezTo>
                  <a:pt x="123231" y="18324"/>
                  <a:pt x="123046" y="18330"/>
                  <a:pt x="122865" y="18330"/>
                </a:cubicBezTo>
                <a:cubicBezTo>
                  <a:pt x="119003" y="18330"/>
                  <a:pt x="117230" y="15384"/>
                  <a:pt x="108874" y="15384"/>
                </a:cubicBezTo>
                <a:cubicBezTo>
                  <a:pt x="108675" y="15384"/>
                  <a:pt x="108471" y="15386"/>
                  <a:pt x="108264" y="15389"/>
                </a:cubicBezTo>
                <a:cubicBezTo>
                  <a:pt x="98979" y="15541"/>
                  <a:pt x="97089" y="19696"/>
                  <a:pt x="89848" y="20003"/>
                </a:cubicBezTo>
                <a:cubicBezTo>
                  <a:pt x="89601" y="20013"/>
                  <a:pt x="89362" y="20018"/>
                  <a:pt x="89131" y="20018"/>
                </a:cubicBezTo>
                <a:cubicBezTo>
                  <a:pt x="82605" y="20018"/>
                  <a:pt x="82357" y="15971"/>
                  <a:pt x="70803" y="15081"/>
                </a:cubicBezTo>
                <a:cubicBezTo>
                  <a:pt x="69484" y="14979"/>
                  <a:pt x="68323" y="14933"/>
                  <a:pt x="67290" y="14933"/>
                </a:cubicBezTo>
                <a:cubicBezTo>
                  <a:pt x="58956" y="14933"/>
                  <a:pt x="59040" y="17916"/>
                  <a:pt x="53024" y="18464"/>
                </a:cubicBezTo>
                <a:cubicBezTo>
                  <a:pt x="52488" y="18512"/>
                  <a:pt x="52003" y="18535"/>
                  <a:pt x="51561" y="18535"/>
                </a:cubicBezTo>
                <a:cubicBezTo>
                  <a:pt x="46435" y="18535"/>
                  <a:pt x="47139" y="15480"/>
                  <a:pt x="41027" y="14772"/>
                </a:cubicBezTo>
                <a:cubicBezTo>
                  <a:pt x="40283" y="14686"/>
                  <a:pt x="39607" y="14648"/>
                  <a:pt x="38983" y="14648"/>
                </a:cubicBezTo>
                <a:cubicBezTo>
                  <a:pt x="34432" y="14648"/>
                  <a:pt x="32633" y="16665"/>
                  <a:pt x="27183" y="16665"/>
                </a:cubicBezTo>
                <a:cubicBezTo>
                  <a:pt x="26714" y="16665"/>
                  <a:pt x="26218" y="16650"/>
                  <a:pt x="25691" y="16618"/>
                </a:cubicBezTo>
                <a:cubicBezTo>
                  <a:pt x="18197" y="16157"/>
                  <a:pt x="15082" y="10773"/>
                  <a:pt x="9711" y="7628"/>
                </a:cubicBezTo>
                <a:cubicBezTo>
                  <a:pt x="7008" y="6046"/>
                  <a:pt x="4566" y="5653"/>
                  <a:pt x="2807" y="5653"/>
                </a:cubicBezTo>
                <a:cubicBezTo>
                  <a:pt x="1071" y="5653"/>
                  <a:pt x="1" y="6036"/>
                  <a:pt x="1" y="6036"/>
                </a:cubicBezTo>
                <a:lnTo>
                  <a:pt x="1" y="44750"/>
                </a:lnTo>
                <a:lnTo>
                  <a:pt x="182451" y="44750"/>
                </a:lnTo>
                <a:lnTo>
                  <a:pt x="182451" y="165"/>
                </a:lnTo>
                <a:cubicBezTo>
                  <a:pt x="181966" y="53"/>
                  <a:pt x="181467" y="0"/>
                  <a:pt x="18095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4"/>
          <p:cNvSpPr/>
          <p:nvPr/>
        </p:nvSpPr>
        <p:spPr>
          <a:xfrm>
            <a:off x="-76399" y="5079402"/>
            <a:ext cx="12344905" cy="1491733"/>
          </a:xfrm>
          <a:custGeom>
            <a:avLst/>
            <a:gdLst/>
            <a:ahLst/>
            <a:cxnLst/>
            <a:rect l="l" t="t" r="r" b="b"/>
            <a:pathLst>
              <a:path w="182455" h="44752" extrusionOk="0">
                <a:moveTo>
                  <a:pt x="180957" y="1"/>
                </a:moveTo>
                <a:cubicBezTo>
                  <a:pt x="173058" y="1"/>
                  <a:pt x="162324" y="12617"/>
                  <a:pt x="158505" y="14929"/>
                </a:cubicBezTo>
                <a:cubicBezTo>
                  <a:pt x="158042" y="15210"/>
                  <a:pt x="157561" y="15335"/>
                  <a:pt x="157062" y="15335"/>
                </a:cubicBezTo>
                <a:cubicBezTo>
                  <a:pt x="153193" y="15335"/>
                  <a:pt x="148279" y="7828"/>
                  <a:pt x="142422" y="7632"/>
                </a:cubicBezTo>
                <a:cubicBezTo>
                  <a:pt x="142353" y="7630"/>
                  <a:pt x="142284" y="7628"/>
                  <a:pt x="142215" y="7628"/>
                </a:cubicBezTo>
                <a:cubicBezTo>
                  <a:pt x="135644" y="7628"/>
                  <a:pt x="127737" y="18009"/>
                  <a:pt x="123421" y="18313"/>
                </a:cubicBezTo>
                <a:cubicBezTo>
                  <a:pt x="123231" y="18327"/>
                  <a:pt x="123046" y="18333"/>
                  <a:pt x="122865" y="18333"/>
                </a:cubicBezTo>
                <a:cubicBezTo>
                  <a:pt x="119003" y="18333"/>
                  <a:pt x="117230" y="15386"/>
                  <a:pt x="108874" y="15386"/>
                </a:cubicBezTo>
                <a:cubicBezTo>
                  <a:pt x="108674" y="15386"/>
                  <a:pt x="108471" y="15387"/>
                  <a:pt x="108264" y="15391"/>
                </a:cubicBezTo>
                <a:cubicBezTo>
                  <a:pt x="98979" y="15544"/>
                  <a:pt x="97089" y="19698"/>
                  <a:pt x="89848" y="20005"/>
                </a:cubicBezTo>
                <a:cubicBezTo>
                  <a:pt x="89600" y="20015"/>
                  <a:pt x="89360" y="20020"/>
                  <a:pt x="89128" y="20020"/>
                </a:cubicBezTo>
                <a:cubicBezTo>
                  <a:pt x="82605" y="20020"/>
                  <a:pt x="82355" y="15974"/>
                  <a:pt x="70803" y="15082"/>
                </a:cubicBezTo>
                <a:cubicBezTo>
                  <a:pt x="69485" y="14981"/>
                  <a:pt x="68323" y="14935"/>
                  <a:pt x="67291" y="14935"/>
                </a:cubicBezTo>
                <a:cubicBezTo>
                  <a:pt x="58956" y="14935"/>
                  <a:pt x="59040" y="17919"/>
                  <a:pt x="53024" y="18466"/>
                </a:cubicBezTo>
                <a:cubicBezTo>
                  <a:pt x="52488" y="18515"/>
                  <a:pt x="52004" y="18538"/>
                  <a:pt x="51563" y="18538"/>
                </a:cubicBezTo>
                <a:cubicBezTo>
                  <a:pt x="46435" y="18538"/>
                  <a:pt x="47140" y="15483"/>
                  <a:pt x="41027" y="14774"/>
                </a:cubicBezTo>
                <a:cubicBezTo>
                  <a:pt x="40283" y="14688"/>
                  <a:pt x="39607" y="14650"/>
                  <a:pt x="38983" y="14650"/>
                </a:cubicBezTo>
                <a:cubicBezTo>
                  <a:pt x="34432" y="14650"/>
                  <a:pt x="32633" y="16667"/>
                  <a:pt x="27183" y="16667"/>
                </a:cubicBezTo>
                <a:cubicBezTo>
                  <a:pt x="26714" y="16667"/>
                  <a:pt x="26218" y="16652"/>
                  <a:pt x="25691" y="16620"/>
                </a:cubicBezTo>
                <a:cubicBezTo>
                  <a:pt x="18197" y="16157"/>
                  <a:pt x="15082" y="10776"/>
                  <a:pt x="9711" y="7630"/>
                </a:cubicBezTo>
                <a:cubicBezTo>
                  <a:pt x="7007" y="6047"/>
                  <a:pt x="4565" y="5654"/>
                  <a:pt x="2806" y="5654"/>
                </a:cubicBezTo>
                <a:cubicBezTo>
                  <a:pt x="1071" y="5654"/>
                  <a:pt x="1" y="6036"/>
                  <a:pt x="1" y="6036"/>
                </a:cubicBezTo>
                <a:lnTo>
                  <a:pt x="1" y="44751"/>
                </a:lnTo>
                <a:lnTo>
                  <a:pt x="182455" y="44751"/>
                </a:lnTo>
                <a:lnTo>
                  <a:pt x="182455" y="166"/>
                </a:lnTo>
                <a:cubicBezTo>
                  <a:pt x="181969" y="54"/>
                  <a:pt x="181469" y="1"/>
                  <a:pt x="180957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2" name="Google Shape;152;p4"/>
          <p:cNvGrpSpPr/>
          <p:nvPr/>
        </p:nvGrpSpPr>
        <p:grpSpPr>
          <a:xfrm>
            <a:off x="-76400" y="5410202"/>
            <a:ext cx="12344703" cy="1491733"/>
            <a:chOff x="-57300" y="4057651"/>
            <a:chExt cx="9258527" cy="1118800"/>
          </a:xfrm>
        </p:grpSpPr>
        <p:sp>
          <p:nvSpPr>
            <p:cNvPr id="153" name="Google Shape;153;p4"/>
            <p:cNvSpPr/>
            <p:nvPr/>
          </p:nvSpPr>
          <p:spPr>
            <a:xfrm>
              <a:off x="-57300" y="4057651"/>
              <a:ext cx="9258527" cy="1118800"/>
            </a:xfrm>
            <a:custGeom>
              <a:avLst/>
              <a:gdLst/>
              <a:ahLst/>
              <a:cxnLst/>
              <a:rect l="l" t="t" r="r" b="b"/>
              <a:pathLst>
                <a:path w="182452" h="44752" extrusionOk="0">
                  <a:moveTo>
                    <a:pt x="180956" y="1"/>
                  </a:moveTo>
                  <a:cubicBezTo>
                    <a:pt x="173057" y="1"/>
                    <a:pt x="162322" y="12618"/>
                    <a:pt x="158505" y="14929"/>
                  </a:cubicBezTo>
                  <a:cubicBezTo>
                    <a:pt x="158042" y="15210"/>
                    <a:pt x="157561" y="15334"/>
                    <a:pt x="157063" y="15334"/>
                  </a:cubicBezTo>
                  <a:cubicBezTo>
                    <a:pt x="153193" y="15334"/>
                    <a:pt x="148279" y="7827"/>
                    <a:pt x="142422" y="7631"/>
                  </a:cubicBezTo>
                  <a:cubicBezTo>
                    <a:pt x="142353" y="7628"/>
                    <a:pt x="142285" y="7627"/>
                    <a:pt x="142216" y="7627"/>
                  </a:cubicBezTo>
                  <a:cubicBezTo>
                    <a:pt x="135645" y="7627"/>
                    <a:pt x="127738" y="18008"/>
                    <a:pt x="123421" y="18312"/>
                  </a:cubicBezTo>
                  <a:cubicBezTo>
                    <a:pt x="123231" y="18325"/>
                    <a:pt x="123046" y="18332"/>
                    <a:pt x="122865" y="18332"/>
                  </a:cubicBezTo>
                  <a:cubicBezTo>
                    <a:pt x="119003" y="18332"/>
                    <a:pt x="117230" y="15384"/>
                    <a:pt x="108874" y="15384"/>
                  </a:cubicBezTo>
                  <a:cubicBezTo>
                    <a:pt x="108674" y="15384"/>
                    <a:pt x="108471" y="15386"/>
                    <a:pt x="108264" y="15389"/>
                  </a:cubicBezTo>
                  <a:cubicBezTo>
                    <a:pt x="98979" y="15543"/>
                    <a:pt x="97089" y="19697"/>
                    <a:pt x="89848" y="20003"/>
                  </a:cubicBezTo>
                  <a:cubicBezTo>
                    <a:pt x="89600" y="20014"/>
                    <a:pt x="89360" y="20019"/>
                    <a:pt x="89128" y="20019"/>
                  </a:cubicBezTo>
                  <a:cubicBezTo>
                    <a:pt x="82605" y="20019"/>
                    <a:pt x="82355" y="15972"/>
                    <a:pt x="70803" y="15081"/>
                  </a:cubicBezTo>
                  <a:cubicBezTo>
                    <a:pt x="69486" y="14980"/>
                    <a:pt x="68325" y="14934"/>
                    <a:pt x="67294" y="14934"/>
                  </a:cubicBezTo>
                  <a:cubicBezTo>
                    <a:pt x="58956" y="14934"/>
                    <a:pt x="59041" y="17917"/>
                    <a:pt x="53024" y="18465"/>
                  </a:cubicBezTo>
                  <a:cubicBezTo>
                    <a:pt x="52488" y="18514"/>
                    <a:pt x="52003" y="18537"/>
                    <a:pt x="51561" y="18537"/>
                  </a:cubicBezTo>
                  <a:cubicBezTo>
                    <a:pt x="46435" y="18537"/>
                    <a:pt x="47139" y="15481"/>
                    <a:pt x="41027" y="14773"/>
                  </a:cubicBezTo>
                  <a:cubicBezTo>
                    <a:pt x="40283" y="14687"/>
                    <a:pt x="39608" y="14649"/>
                    <a:pt x="38985" y="14649"/>
                  </a:cubicBezTo>
                  <a:cubicBezTo>
                    <a:pt x="34432" y="14649"/>
                    <a:pt x="32634" y="16667"/>
                    <a:pt x="27181" y="16667"/>
                  </a:cubicBezTo>
                  <a:cubicBezTo>
                    <a:pt x="26712" y="16667"/>
                    <a:pt x="26217" y="16652"/>
                    <a:pt x="25691" y="16619"/>
                  </a:cubicBezTo>
                  <a:cubicBezTo>
                    <a:pt x="18197" y="16158"/>
                    <a:pt x="15082" y="10774"/>
                    <a:pt x="9711" y="7630"/>
                  </a:cubicBezTo>
                  <a:cubicBezTo>
                    <a:pt x="7008" y="6047"/>
                    <a:pt x="4566" y="5654"/>
                    <a:pt x="2807" y="5654"/>
                  </a:cubicBezTo>
                  <a:cubicBezTo>
                    <a:pt x="1071" y="5654"/>
                    <a:pt x="1" y="6037"/>
                    <a:pt x="1" y="6037"/>
                  </a:cubicBezTo>
                  <a:lnTo>
                    <a:pt x="1" y="44751"/>
                  </a:lnTo>
                  <a:lnTo>
                    <a:pt x="182451" y="44751"/>
                  </a:lnTo>
                  <a:lnTo>
                    <a:pt x="182451" y="166"/>
                  </a:lnTo>
                  <a:cubicBezTo>
                    <a:pt x="181967" y="54"/>
                    <a:pt x="181467" y="1"/>
                    <a:pt x="18095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47050" y="479632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960000" y="1638233"/>
            <a:ext cx="4754800" cy="3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157" name="Google Shape;157;p4"/>
          <p:cNvGrpSpPr/>
          <p:nvPr/>
        </p:nvGrpSpPr>
        <p:grpSpPr>
          <a:xfrm>
            <a:off x="755033" y="5211193"/>
            <a:ext cx="753337" cy="1109484"/>
            <a:chOff x="5515450" y="3969050"/>
            <a:chExt cx="439725" cy="645800"/>
          </a:xfrm>
        </p:grpSpPr>
        <p:sp>
          <p:nvSpPr>
            <p:cNvPr id="158" name="Google Shape;158;p4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92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5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5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174" name="Google Shape;174;p5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7" name="Google Shape;177;p5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178" name="Google Shape;178;p5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0" name="Google Shape;190;p5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5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subTitle" idx="1"/>
          </p:nvPr>
        </p:nvSpPr>
        <p:spPr>
          <a:xfrm>
            <a:off x="2133115" y="3429000"/>
            <a:ext cx="339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>
                <a:latin typeface="Shrikhand"/>
                <a:ea typeface="Shrikhand"/>
                <a:cs typeface="Shrikhand"/>
                <a:sym typeface="Shrik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2"/>
          </p:nvPr>
        </p:nvSpPr>
        <p:spPr>
          <a:xfrm>
            <a:off x="6660689" y="3429000"/>
            <a:ext cx="339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>
                <a:latin typeface="Shrikhand"/>
                <a:ea typeface="Shrikhand"/>
                <a:cs typeface="Shrikhand"/>
                <a:sym typeface="Shrik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3"/>
          </p:nvPr>
        </p:nvSpPr>
        <p:spPr>
          <a:xfrm>
            <a:off x="2133100" y="3916600"/>
            <a:ext cx="33980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4"/>
          </p:nvPr>
        </p:nvSpPr>
        <p:spPr>
          <a:xfrm>
            <a:off x="6660675" y="3916600"/>
            <a:ext cx="33980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2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52B-610A-446C-ABBC-134166A2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6FC4-B111-466E-9C20-852F962A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23B3-5CC6-4B46-B3F5-61FB2476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E72A-850E-43FC-9765-87F1055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AF0F-2962-4F0A-8ED0-5E1217CA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9CD05-A790-4209-98FB-B5DC05D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9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6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202" name="Google Shape;202;p6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6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6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" name="Google Shape;207;p6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4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 flipH="1">
            <a:off x="390800" y="638333"/>
            <a:ext cx="67720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" name="Google Shape;222;p7"/>
          <p:cNvGrpSpPr/>
          <p:nvPr/>
        </p:nvGrpSpPr>
        <p:grpSpPr>
          <a:xfrm>
            <a:off x="-76399" y="4748668"/>
            <a:ext cx="12344905" cy="2153267"/>
            <a:chOff x="-57300" y="3561501"/>
            <a:chExt cx="9258679" cy="1614950"/>
          </a:xfrm>
        </p:grpSpPr>
        <p:sp>
          <p:nvSpPr>
            <p:cNvPr id="223" name="Google Shape;223;p7"/>
            <p:cNvSpPr/>
            <p:nvPr/>
          </p:nvSpPr>
          <p:spPr>
            <a:xfrm>
              <a:off x="-57300" y="3561501"/>
              <a:ext cx="9258527" cy="1118750"/>
            </a:xfrm>
            <a:custGeom>
              <a:avLst/>
              <a:gdLst/>
              <a:ahLst/>
              <a:cxnLst/>
              <a:rect l="l" t="t" r="r" b="b"/>
              <a:pathLst>
                <a:path w="182452" h="44750" extrusionOk="0">
                  <a:moveTo>
                    <a:pt x="180955" y="0"/>
                  </a:moveTo>
                  <a:cubicBezTo>
                    <a:pt x="173056" y="0"/>
                    <a:pt x="162321" y="12616"/>
                    <a:pt x="158505" y="14928"/>
                  </a:cubicBezTo>
                  <a:cubicBezTo>
                    <a:pt x="158042" y="15208"/>
                    <a:pt x="157561" y="15333"/>
                    <a:pt x="157062" y="15333"/>
                  </a:cubicBezTo>
                  <a:cubicBezTo>
                    <a:pt x="153193" y="15333"/>
                    <a:pt x="148279" y="7826"/>
                    <a:pt x="142422" y="7629"/>
                  </a:cubicBezTo>
                  <a:cubicBezTo>
                    <a:pt x="142353" y="7627"/>
                    <a:pt x="142285" y="7626"/>
                    <a:pt x="142216" y="7626"/>
                  </a:cubicBezTo>
                  <a:cubicBezTo>
                    <a:pt x="135645" y="7626"/>
                    <a:pt x="127738" y="18007"/>
                    <a:pt x="123421" y="18310"/>
                  </a:cubicBezTo>
                  <a:cubicBezTo>
                    <a:pt x="123231" y="18324"/>
                    <a:pt x="123046" y="18330"/>
                    <a:pt x="122865" y="18330"/>
                  </a:cubicBezTo>
                  <a:cubicBezTo>
                    <a:pt x="119003" y="18330"/>
                    <a:pt x="117230" y="15384"/>
                    <a:pt x="108874" y="15384"/>
                  </a:cubicBezTo>
                  <a:cubicBezTo>
                    <a:pt x="108675" y="15384"/>
                    <a:pt x="108471" y="15386"/>
                    <a:pt x="108264" y="15389"/>
                  </a:cubicBezTo>
                  <a:cubicBezTo>
                    <a:pt x="98979" y="15541"/>
                    <a:pt x="97089" y="19696"/>
                    <a:pt x="89848" y="20003"/>
                  </a:cubicBezTo>
                  <a:cubicBezTo>
                    <a:pt x="89601" y="20013"/>
                    <a:pt x="89362" y="20018"/>
                    <a:pt x="89131" y="20018"/>
                  </a:cubicBezTo>
                  <a:cubicBezTo>
                    <a:pt x="82605" y="20018"/>
                    <a:pt x="82357" y="15971"/>
                    <a:pt x="70803" y="15081"/>
                  </a:cubicBezTo>
                  <a:cubicBezTo>
                    <a:pt x="69484" y="14979"/>
                    <a:pt x="68323" y="14933"/>
                    <a:pt x="67290" y="14933"/>
                  </a:cubicBezTo>
                  <a:cubicBezTo>
                    <a:pt x="58956" y="14933"/>
                    <a:pt x="59040" y="17916"/>
                    <a:pt x="53024" y="18464"/>
                  </a:cubicBezTo>
                  <a:cubicBezTo>
                    <a:pt x="52488" y="18512"/>
                    <a:pt x="52003" y="18535"/>
                    <a:pt x="51561" y="18535"/>
                  </a:cubicBezTo>
                  <a:cubicBezTo>
                    <a:pt x="46435" y="18535"/>
                    <a:pt x="47139" y="15480"/>
                    <a:pt x="41027" y="14772"/>
                  </a:cubicBezTo>
                  <a:cubicBezTo>
                    <a:pt x="40283" y="14686"/>
                    <a:pt x="39607" y="14648"/>
                    <a:pt x="38983" y="14648"/>
                  </a:cubicBezTo>
                  <a:cubicBezTo>
                    <a:pt x="34432" y="14648"/>
                    <a:pt x="32633" y="16665"/>
                    <a:pt x="27183" y="16665"/>
                  </a:cubicBezTo>
                  <a:cubicBezTo>
                    <a:pt x="26714" y="16665"/>
                    <a:pt x="26218" y="16650"/>
                    <a:pt x="25691" y="16618"/>
                  </a:cubicBezTo>
                  <a:cubicBezTo>
                    <a:pt x="18197" y="16157"/>
                    <a:pt x="15082" y="10773"/>
                    <a:pt x="9711" y="7628"/>
                  </a:cubicBezTo>
                  <a:cubicBezTo>
                    <a:pt x="7008" y="6046"/>
                    <a:pt x="4566" y="5653"/>
                    <a:pt x="2807" y="5653"/>
                  </a:cubicBezTo>
                  <a:cubicBezTo>
                    <a:pt x="1071" y="5653"/>
                    <a:pt x="1" y="6036"/>
                    <a:pt x="1" y="6036"/>
                  </a:cubicBezTo>
                  <a:lnTo>
                    <a:pt x="1" y="44750"/>
                  </a:lnTo>
                  <a:lnTo>
                    <a:pt x="182451" y="44750"/>
                  </a:lnTo>
                  <a:lnTo>
                    <a:pt x="182451" y="165"/>
                  </a:lnTo>
                  <a:cubicBezTo>
                    <a:pt x="181966" y="53"/>
                    <a:pt x="181467" y="0"/>
                    <a:pt x="18095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57300" y="3809551"/>
              <a:ext cx="9258679" cy="1118800"/>
            </a:xfrm>
            <a:custGeom>
              <a:avLst/>
              <a:gdLst/>
              <a:ahLst/>
              <a:cxnLst/>
              <a:rect l="l" t="t" r="r" b="b"/>
              <a:pathLst>
                <a:path w="182455" h="44752" extrusionOk="0">
                  <a:moveTo>
                    <a:pt x="180957" y="1"/>
                  </a:moveTo>
                  <a:cubicBezTo>
                    <a:pt x="173058" y="1"/>
                    <a:pt x="162324" y="12617"/>
                    <a:pt x="158505" y="14929"/>
                  </a:cubicBezTo>
                  <a:cubicBezTo>
                    <a:pt x="158042" y="15210"/>
                    <a:pt x="157561" y="15335"/>
                    <a:pt x="157062" y="15335"/>
                  </a:cubicBezTo>
                  <a:cubicBezTo>
                    <a:pt x="153193" y="15335"/>
                    <a:pt x="148279" y="7828"/>
                    <a:pt x="142422" y="7632"/>
                  </a:cubicBezTo>
                  <a:cubicBezTo>
                    <a:pt x="142353" y="7630"/>
                    <a:pt x="142284" y="7628"/>
                    <a:pt x="142215" y="7628"/>
                  </a:cubicBezTo>
                  <a:cubicBezTo>
                    <a:pt x="135644" y="7628"/>
                    <a:pt x="127737" y="18009"/>
                    <a:pt x="123421" y="18313"/>
                  </a:cubicBezTo>
                  <a:cubicBezTo>
                    <a:pt x="123231" y="18327"/>
                    <a:pt x="123046" y="18333"/>
                    <a:pt x="122865" y="18333"/>
                  </a:cubicBezTo>
                  <a:cubicBezTo>
                    <a:pt x="119003" y="18333"/>
                    <a:pt x="117230" y="15386"/>
                    <a:pt x="108874" y="15386"/>
                  </a:cubicBezTo>
                  <a:cubicBezTo>
                    <a:pt x="108674" y="15386"/>
                    <a:pt x="108471" y="15387"/>
                    <a:pt x="108264" y="15391"/>
                  </a:cubicBezTo>
                  <a:cubicBezTo>
                    <a:pt x="98979" y="15544"/>
                    <a:pt x="97089" y="19698"/>
                    <a:pt x="89848" y="20005"/>
                  </a:cubicBezTo>
                  <a:cubicBezTo>
                    <a:pt x="89600" y="20015"/>
                    <a:pt x="89360" y="20020"/>
                    <a:pt x="89128" y="20020"/>
                  </a:cubicBezTo>
                  <a:cubicBezTo>
                    <a:pt x="82605" y="20020"/>
                    <a:pt x="82355" y="15974"/>
                    <a:pt x="70803" y="15082"/>
                  </a:cubicBezTo>
                  <a:cubicBezTo>
                    <a:pt x="69485" y="14981"/>
                    <a:pt x="68323" y="14935"/>
                    <a:pt x="67291" y="14935"/>
                  </a:cubicBezTo>
                  <a:cubicBezTo>
                    <a:pt x="58956" y="14935"/>
                    <a:pt x="59040" y="17919"/>
                    <a:pt x="53024" y="18466"/>
                  </a:cubicBezTo>
                  <a:cubicBezTo>
                    <a:pt x="52488" y="18515"/>
                    <a:pt x="52004" y="18538"/>
                    <a:pt x="51563" y="18538"/>
                  </a:cubicBezTo>
                  <a:cubicBezTo>
                    <a:pt x="46435" y="18538"/>
                    <a:pt x="47140" y="15483"/>
                    <a:pt x="41027" y="14774"/>
                  </a:cubicBezTo>
                  <a:cubicBezTo>
                    <a:pt x="40283" y="14688"/>
                    <a:pt x="39607" y="14650"/>
                    <a:pt x="38983" y="14650"/>
                  </a:cubicBezTo>
                  <a:cubicBezTo>
                    <a:pt x="34432" y="14650"/>
                    <a:pt x="32633" y="16667"/>
                    <a:pt x="27183" y="16667"/>
                  </a:cubicBezTo>
                  <a:cubicBezTo>
                    <a:pt x="26714" y="16667"/>
                    <a:pt x="26218" y="16652"/>
                    <a:pt x="25691" y="16620"/>
                  </a:cubicBezTo>
                  <a:cubicBezTo>
                    <a:pt x="18197" y="16157"/>
                    <a:pt x="15082" y="10776"/>
                    <a:pt x="9711" y="7630"/>
                  </a:cubicBezTo>
                  <a:cubicBezTo>
                    <a:pt x="7007" y="6047"/>
                    <a:pt x="4565" y="5654"/>
                    <a:pt x="2806" y="5654"/>
                  </a:cubicBezTo>
                  <a:cubicBezTo>
                    <a:pt x="1071" y="5654"/>
                    <a:pt x="1" y="6036"/>
                    <a:pt x="1" y="6036"/>
                  </a:cubicBezTo>
                  <a:lnTo>
                    <a:pt x="1" y="44751"/>
                  </a:lnTo>
                  <a:lnTo>
                    <a:pt x="182455" y="44751"/>
                  </a:lnTo>
                  <a:lnTo>
                    <a:pt x="182455" y="166"/>
                  </a:lnTo>
                  <a:cubicBezTo>
                    <a:pt x="181969" y="54"/>
                    <a:pt x="181469" y="1"/>
                    <a:pt x="1809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-57300" y="4057651"/>
              <a:ext cx="9258527" cy="1118800"/>
            </a:xfrm>
            <a:custGeom>
              <a:avLst/>
              <a:gdLst/>
              <a:ahLst/>
              <a:cxnLst/>
              <a:rect l="l" t="t" r="r" b="b"/>
              <a:pathLst>
                <a:path w="182452" h="44752" extrusionOk="0">
                  <a:moveTo>
                    <a:pt x="180956" y="1"/>
                  </a:moveTo>
                  <a:cubicBezTo>
                    <a:pt x="173057" y="1"/>
                    <a:pt x="162322" y="12618"/>
                    <a:pt x="158505" y="14929"/>
                  </a:cubicBezTo>
                  <a:cubicBezTo>
                    <a:pt x="158042" y="15210"/>
                    <a:pt x="157561" y="15334"/>
                    <a:pt x="157063" y="15334"/>
                  </a:cubicBezTo>
                  <a:cubicBezTo>
                    <a:pt x="153193" y="15334"/>
                    <a:pt x="148279" y="7827"/>
                    <a:pt x="142422" y="7631"/>
                  </a:cubicBezTo>
                  <a:cubicBezTo>
                    <a:pt x="142353" y="7628"/>
                    <a:pt x="142285" y="7627"/>
                    <a:pt x="142216" y="7627"/>
                  </a:cubicBezTo>
                  <a:cubicBezTo>
                    <a:pt x="135645" y="7627"/>
                    <a:pt x="127738" y="18008"/>
                    <a:pt x="123421" y="18312"/>
                  </a:cubicBezTo>
                  <a:cubicBezTo>
                    <a:pt x="123231" y="18325"/>
                    <a:pt x="123046" y="18332"/>
                    <a:pt x="122865" y="18332"/>
                  </a:cubicBezTo>
                  <a:cubicBezTo>
                    <a:pt x="119003" y="18332"/>
                    <a:pt x="117230" y="15384"/>
                    <a:pt x="108874" y="15384"/>
                  </a:cubicBezTo>
                  <a:cubicBezTo>
                    <a:pt x="108674" y="15384"/>
                    <a:pt x="108471" y="15386"/>
                    <a:pt x="108264" y="15389"/>
                  </a:cubicBezTo>
                  <a:cubicBezTo>
                    <a:pt x="98979" y="15543"/>
                    <a:pt x="97089" y="19697"/>
                    <a:pt x="89848" y="20003"/>
                  </a:cubicBezTo>
                  <a:cubicBezTo>
                    <a:pt x="89600" y="20014"/>
                    <a:pt x="89360" y="20019"/>
                    <a:pt x="89128" y="20019"/>
                  </a:cubicBezTo>
                  <a:cubicBezTo>
                    <a:pt x="82605" y="20019"/>
                    <a:pt x="82355" y="15972"/>
                    <a:pt x="70803" y="15081"/>
                  </a:cubicBezTo>
                  <a:cubicBezTo>
                    <a:pt x="69486" y="14980"/>
                    <a:pt x="68325" y="14934"/>
                    <a:pt x="67294" y="14934"/>
                  </a:cubicBezTo>
                  <a:cubicBezTo>
                    <a:pt x="58956" y="14934"/>
                    <a:pt x="59041" y="17917"/>
                    <a:pt x="53024" y="18465"/>
                  </a:cubicBezTo>
                  <a:cubicBezTo>
                    <a:pt x="52488" y="18514"/>
                    <a:pt x="52003" y="18537"/>
                    <a:pt x="51561" y="18537"/>
                  </a:cubicBezTo>
                  <a:cubicBezTo>
                    <a:pt x="46435" y="18537"/>
                    <a:pt x="47139" y="15481"/>
                    <a:pt x="41027" y="14773"/>
                  </a:cubicBezTo>
                  <a:cubicBezTo>
                    <a:pt x="40283" y="14687"/>
                    <a:pt x="39608" y="14649"/>
                    <a:pt x="38985" y="14649"/>
                  </a:cubicBezTo>
                  <a:cubicBezTo>
                    <a:pt x="34432" y="14649"/>
                    <a:pt x="32634" y="16667"/>
                    <a:pt x="27181" y="16667"/>
                  </a:cubicBezTo>
                  <a:cubicBezTo>
                    <a:pt x="26712" y="16667"/>
                    <a:pt x="26217" y="16652"/>
                    <a:pt x="25691" y="16619"/>
                  </a:cubicBezTo>
                  <a:cubicBezTo>
                    <a:pt x="18197" y="16158"/>
                    <a:pt x="15082" y="10774"/>
                    <a:pt x="9711" y="7630"/>
                  </a:cubicBezTo>
                  <a:cubicBezTo>
                    <a:pt x="7008" y="6047"/>
                    <a:pt x="4566" y="5654"/>
                    <a:pt x="2807" y="5654"/>
                  </a:cubicBezTo>
                  <a:cubicBezTo>
                    <a:pt x="1071" y="5654"/>
                    <a:pt x="1" y="6037"/>
                    <a:pt x="1" y="6037"/>
                  </a:cubicBezTo>
                  <a:lnTo>
                    <a:pt x="1" y="44751"/>
                  </a:lnTo>
                  <a:lnTo>
                    <a:pt x="182451" y="44751"/>
                  </a:lnTo>
                  <a:lnTo>
                    <a:pt x="182451" y="166"/>
                  </a:lnTo>
                  <a:cubicBezTo>
                    <a:pt x="181967" y="54"/>
                    <a:pt x="181467" y="1"/>
                    <a:pt x="18095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6" name="Google Shape;226;p7"/>
            <p:cNvGrpSpPr/>
            <p:nvPr/>
          </p:nvGrpSpPr>
          <p:grpSpPr>
            <a:xfrm>
              <a:off x="469425" y="4030912"/>
              <a:ext cx="8456252" cy="945053"/>
              <a:chOff x="469425" y="4030912"/>
              <a:chExt cx="8456252" cy="945053"/>
            </a:xfrm>
          </p:grpSpPr>
          <p:grpSp>
            <p:nvGrpSpPr>
              <p:cNvPr id="227" name="Google Shape;227;p7"/>
              <p:cNvGrpSpPr/>
              <p:nvPr/>
            </p:nvGrpSpPr>
            <p:grpSpPr>
              <a:xfrm>
                <a:off x="8423996" y="4030912"/>
                <a:ext cx="239507" cy="102499"/>
                <a:chOff x="1852125" y="2937450"/>
                <a:chExt cx="145925" cy="62450"/>
              </a:xfrm>
            </p:grpSpPr>
            <p:sp>
              <p:nvSpPr>
                <p:cNvPr id="228" name="Google Shape;228;p7"/>
                <p:cNvSpPr/>
                <p:nvPr/>
              </p:nvSpPr>
              <p:spPr>
                <a:xfrm>
                  <a:off x="1852125" y="2963450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" name="Google Shape;229;p7"/>
                <p:cNvSpPr/>
                <p:nvPr/>
              </p:nvSpPr>
              <p:spPr>
                <a:xfrm>
                  <a:off x="1912750" y="2937450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30" name="Google Shape;230;p7"/>
              <p:cNvSpPr/>
              <p:nvPr/>
            </p:nvSpPr>
            <p:spPr>
              <a:xfrm>
                <a:off x="742900" y="4752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469425" y="4608037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3555688" y="4759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8499800" y="4843949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8652200" y="4680262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35" name="Google Shape;235;p7"/>
              <p:cNvGrpSpPr/>
              <p:nvPr/>
            </p:nvGrpSpPr>
            <p:grpSpPr>
              <a:xfrm>
                <a:off x="1114896" y="4067474"/>
                <a:ext cx="239507" cy="102499"/>
                <a:chOff x="1852125" y="2937450"/>
                <a:chExt cx="145925" cy="62450"/>
              </a:xfrm>
            </p:grpSpPr>
            <p:sp>
              <p:nvSpPr>
                <p:cNvPr id="236" name="Google Shape;236;p7"/>
                <p:cNvSpPr/>
                <p:nvPr/>
              </p:nvSpPr>
              <p:spPr>
                <a:xfrm>
                  <a:off x="1852125" y="2963450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7"/>
                <p:cNvSpPr/>
                <p:nvPr/>
              </p:nvSpPr>
              <p:spPr>
                <a:xfrm>
                  <a:off x="1912750" y="2937450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" name="Google Shape;238;p7"/>
              <p:cNvGrpSpPr/>
              <p:nvPr/>
            </p:nvGrpSpPr>
            <p:grpSpPr>
              <a:xfrm flipH="1">
                <a:off x="3396771" y="4261562"/>
                <a:ext cx="239507" cy="102499"/>
                <a:chOff x="1852125" y="2937450"/>
                <a:chExt cx="145925" cy="62450"/>
              </a:xfrm>
            </p:grpSpPr>
            <p:sp>
              <p:nvSpPr>
                <p:cNvPr id="239" name="Google Shape;239;p7"/>
                <p:cNvSpPr/>
                <p:nvPr/>
              </p:nvSpPr>
              <p:spPr>
                <a:xfrm>
                  <a:off x="1852125" y="2963450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" name="Google Shape;240;p7"/>
                <p:cNvSpPr/>
                <p:nvPr/>
              </p:nvSpPr>
              <p:spPr>
                <a:xfrm>
                  <a:off x="1912750" y="2937450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60000" y="927567"/>
            <a:ext cx="56084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body" idx="1"/>
          </p:nvPr>
        </p:nvSpPr>
        <p:spPr>
          <a:xfrm>
            <a:off x="960000" y="1943033"/>
            <a:ext cx="5608400" cy="2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Open Sans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8754" lvl="2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8339" lvl="3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67093" lvl="6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76678" lvl="7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86263" lvl="8" indent="-355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4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"/>
          <p:cNvGrpSpPr/>
          <p:nvPr/>
        </p:nvGrpSpPr>
        <p:grpSpPr>
          <a:xfrm>
            <a:off x="-76399" y="4748668"/>
            <a:ext cx="12344905" cy="2153267"/>
            <a:chOff x="-57300" y="3561501"/>
            <a:chExt cx="9258679" cy="1614950"/>
          </a:xfrm>
        </p:grpSpPr>
        <p:sp>
          <p:nvSpPr>
            <p:cNvPr id="278" name="Google Shape;278;p9"/>
            <p:cNvSpPr/>
            <p:nvPr/>
          </p:nvSpPr>
          <p:spPr>
            <a:xfrm>
              <a:off x="-57300" y="3561501"/>
              <a:ext cx="9258527" cy="1118750"/>
            </a:xfrm>
            <a:custGeom>
              <a:avLst/>
              <a:gdLst/>
              <a:ahLst/>
              <a:cxnLst/>
              <a:rect l="l" t="t" r="r" b="b"/>
              <a:pathLst>
                <a:path w="182452" h="44750" extrusionOk="0">
                  <a:moveTo>
                    <a:pt x="180955" y="0"/>
                  </a:moveTo>
                  <a:cubicBezTo>
                    <a:pt x="173056" y="0"/>
                    <a:pt x="162321" y="12616"/>
                    <a:pt x="158505" y="14928"/>
                  </a:cubicBezTo>
                  <a:cubicBezTo>
                    <a:pt x="158042" y="15208"/>
                    <a:pt x="157561" y="15333"/>
                    <a:pt x="157062" y="15333"/>
                  </a:cubicBezTo>
                  <a:cubicBezTo>
                    <a:pt x="153193" y="15333"/>
                    <a:pt x="148279" y="7826"/>
                    <a:pt x="142422" y="7629"/>
                  </a:cubicBezTo>
                  <a:cubicBezTo>
                    <a:pt x="142353" y="7627"/>
                    <a:pt x="142285" y="7626"/>
                    <a:pt x="142216" y="7626"/>
                  </a:cubicBezTo>
                  <a:cubicBezTo>
                    <a:pt x="135645" y="7626"/>
                    <a:pt x="127738" y="18007"/>
                    <a:pt x="123421" y="18310"/>
                  </a:cubicBezTo>
                  <a:cubicBezTo>
                    <a:pt x="123231" y="18324"/>
                    <a:pt x="123046" y="18330"/>
                    <a:pt x="122865" y="18330"/>
                  </a:cubicBezTo>
                  <a:cubicBezTo>
                    <a:pt x="119003" y="18330"/>
                    <a:pt x="117230" y="15384"/>
                    <a:pt x="108874" y="15384"/>
                  </a:cubicBezTo>
                  <a:cubicBezTo>
                    <a:pt x="108675" y="15384"/>
                    <a:pt x="108471" y="15386"/>
                    <a:pt x="108264" y="15389"/>
                  </a:cubicBezTo>
                  <a:cubicBezTo>
                    <a:pt x="98979" y="15541"/>
                    <a:pt x="97089" y="19696"/>
                    <a:pt x="89848" y="20003"/>
                  </a:cubicBezTo>
                  <a:cubicBezTo>
                    <a:pt x="89601" y="20013"/>
                    <a:pt x="89362" y="20018"/>
                    <a:pt x="89131" y="20018"/>
                  </a:cubicBezTo>
                  <a:cubicBezTo>
                    <a:pt x="82605" y="20018"/>
                    <a:pt x="82357" y="15971"/>
                    <a:pt x="70803" y="15081"/>
                  </a:cubicBezTo>
                  <a:cubicBezTo>
                    <a:pt x="69484" y="14979"/>
                    <a:pt x="68323" y="14933"/>
                    <a:pt x="67290" y="14933"/>
                  </a:cubicBezTo>
                  <a:cubicBezTo>
                    <a:pt x="58956" y="14933"/>
                    <a:pt x="59040" y="17916"/>
                    <a:pt x="53024" y="18464"/>
                  </a:cubicBezTo>
                  <a:cubicBezTo>
                    <a:pt x="52488" y="18512"/>
                    <a:pt x="52003" y="18535"/>
                    <a:pt x="51561" y="18535"/>
                  </a:cubicBezTo>
                  <a:cubicBezTo>
                    <a:pt x="46435" y="18535"/>
                    <a:pt x="47139" y="15480"/>
                    <a:pt x="41027" y="14772"/>
                  </a:cubicBezTo>
                  <a:cubicBezTo>
                    <a:pt x="40283" y="14686"/>
                    <a:pt x="39607" y="14648"/>
                    <a:pt x="38983" y="14648"/>
                  </a:cubicBezTo>
                  <a:cubicBezTo>
                    <a:pt x="34432" y="14648"/>
                    <a:pt x="32633" y="16665"/>
                    <a:pt x="27183" y="16665"/>
                  </a:cubicBezTo>
                  <a:cubicBezTo>
                    <a:pt x="26714" y="16665"/>
                    <a:pt x="26218" y="16650"/>
                    <a:pt x="25691" y="16618"/>
                  </a:cubicBezTo>
                  <a:cubicBezTo>
                    <a:pt x="18197" y="16157"/>
                    <a:pt x="15082" y="10773"/>
                    <a:pt x="9711" y="7628"/>
                  </a:cubicBezTo>
                  <a:cubicBezTo>
                    <a:pt x="7008" y="6046"/>
                    <a:pt x="4566" y="5653"/>
                    <a:pt x="2807" y="5653"/>
                  </a:cubicBezTo>
                  <a:cubicBezTo>
                    <a:pt x="1071" y="5653"/>
                    <a:pt x="1" y="6036"/>
                    <a:pt x="1" y="6036"/>
                  </a:cubicBezTo>
                  <a:lnTo>
                    <a:pt x="1" y="44750"/>
                  </a:lnTo>
                  <a:lnTo>
                    <a:pt x="182451" y="44750"/>
                  </a:lnTo>
                  <a:lnTo>
                    <a:pt x="182451" y="165"/>
                  </a:lnTo>
                  <a:cubicBezTo>
                    <a:pt x="181966" y="53"/>
                    <a:pt x="181467" y="0"/>
                    <a:pt x="18095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-57300" y="3809551"/>
              <a:ext cx="9258679" cy="1118800"/>
            </a:xfrm>
            <a:custGeom>
              <a:avLst/>
              <a:gdLst/>
              <a:ahLst/>
              <a:cxnLst/>
              <a:rect l="l" t="t" r="r" b="b"/>
              <a:pathLst>
                <a:path w="182455" h="44752" extrusionOk="0">
                  <a:moveTo>
                    <a:pt x="180957" y="1"/>
                  </a:moveTo>
                  <a:cubicBezTo>
                    <a:pt x="173058" y="1"/>
                    <a:pt x="162324" y="12617"/>
                    <a:pt x="158505" y="14929"/>
                  </a:cubicBezTo>
                  <a:cubicBezTo>
                    <a:pt x="158042" y="15210"/>
                    <a:pt x="157561" y="15335"/>
                    <a:pt x="157062" y="15335"/>
                  </a:cubicBezTo>
                  <a:cubicBezTo>
                    <a:pt x="153193" y="15335"/>
                    <a:pt x="148279" y="7828"/>
                    <a:pt x="142422" y="7632"/>
                  </a:cubicBezTo>
                  <a:cubicBezTo>
                    <a:pt x="142353" y="7630"/>
                    <a:pt x="142284" y="7628"/>
                    <a:pt x="142215" y="7628"/>
                  </a:cubicBezTo>
                  <a:cubicBezTo>
                    <a:pt x="135644" y="7628"/>
                    <a:pt x="127737" y="18009"/>
                    <a:pt x="123421" y="18313"/>
                  </a:cubicBezTo>
                  <a:cubicBezTo>
                    <a:pt x="123231" y="18327"/>
                    <a:pt x="123046" y="18333"/>
                    <a:pt x="122865" y="18333"/>
                  </a:cubicBezTo>
                  <a:cubicBezTo>
                    <a:pt x="119003" y="18333"/>
                    <a:pt x="117230" y="15386"/>
                    <a:pt x="108874" y="15386"/>
                  </a:cubicBezTo>
                  <a:cubicBezTo>
                    <a:pt x="108674" y="15386"/>
                    <a:pt x="108471" y="15387"/>
                    <a:pt x="108264" y="15391"/>
                  </a:cubicBezTo>
                  <a:cubicBezTo>
                    <a:pt x="98979" y="15544"/>
                    <a:pt x="97089" y="19698"/>
                    <a:pt x="89848" y="20005"/>
                  </a:cubicBezTo>
                  <a:cubicBezTo>
                    <a:pt x="89600" y="20015"/>
                    <a:pt x="89360" y="20020"/>
                    <a:pt x="89128" y="20020"/>
                  </a:cubicBezTo>
                  <a:cubicBezTo>
                    <a:pt x="82605" y="20020"/>
                    <a:pt x="82355" y="15974"/>
                    <a:pt x="70803" y="15082"/>
                  </a:cubicBezTo>
                  <a:cubicBezTo>
                    <a:pt x="69485" y="14981"/>
                    <a:pt x="68323" y="14935"/>
                    <a:pt x="67291" y="14935"/>
                  </a:cubicBezTo>
                  <a:cubicBezTo>
                    <a:pt x="58956" y="14935"/>
                    <a:pt x="59040" y="17919"/>
                    <a:pt x="53024" y="18466"/>
                  </a:cubicBezTo>
                  <a:cubicBezTo>
                    <a:pt x="52488" y="18515"/>
                    <a:pt x="52004" y="18538"/>
                    <a:pt x="51563" y="18538"/>
                  </a:cubicBezTo>
                  <a:cubicBezTo>
                    <a:pt x="46435" y="18538"/>
                    <a:pt x="47140" y="15483"/>
                    <a:pt x="41027" y="14774"/>
                  </a:cubicBezTo>
                  <a:cubicBezTo>
                    <a:pt x="40283" y="14688"/>
                    <a:pt x="39607" y="14650"/>
                    <a:pt x="38983" y="14650"/>
                  </a:cubicBezTo>
                  <a:cubicBezTo>
                    <a:pt x="34432" y="14650"/>
                    <a:pt x="32633" y="16667"/>
                    <a:pt x="27183" y="16667"/>
                  </a:cubicBezTo>
                  <a:cubicBezTo>
                    <a:pt x="26714" y="16667"/>
                    <a:pt x="26218" y="16652"/>
                    <a:pt x="25691" y="16620"/>
                  </a:cubicBezTo>
                  <a:cubicBezTo>
                    <a:pt x="18197" y="16157"/>
                    <a:pt x="15082" y="10776"/>
                    <a:pt x="9711" y="7630"/>
                  </a:cubicBezTo>
                  <a:cubicBezTo>
                    <a:pt x="7007" y="6047"/>
                    <a:pt x="4565" y="5654"/>
                    <a:pt x="2806" y="5654"/>
                  </a:cubicBezTo>
                  <a:cubicBezTo>
                    <a:pt x="1071" y="5654"/>
                    <a:pt x="1" y="6036"/>
                    <a:pt x="1" y="6036"/>
                  </a:cubicBezTo>
                  <a:lnTo>
                    <a:pt x="1" y="44751"/>
                  </a:lnTo>
                  <a:lnTo>
                    <a:pt x="182455" y="44751"/>
                  </a:lnTo>
                  <a:lnTo>
                    <a:pt x="182455" y="166"/>
                  </a:lnTo>
                  <a:cubicBezTo>
                    <a:pt x="181969" y="54"/>
                    <a:pt x="181469" y="1"/>
                    <a:pt x="1809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-57300" y="4057651"/>
              <a:ext cx="9258527" cy="1118800"/>
            </a:xfrm>
            <a:custGeom>
              <a:avLst/>
              <a:gdLst/>
              <a:ahLst/>
              <a:cxnLst/>
              <a:rect l="l" t="t" r="r" b="b"/>
              <a:pathLst>
                <a:path w="182452" h="44752" extrusionOk="0">
                  <a:moveTo>
                    <a:pt x="180956" y="1"/>
                  </a:moveTo>
                  <a:cubicBezTo>
                    <a:pt x="173057" y="1"/>
                    <a:pt x="162322" y="12618"/>
                    <a:pt x="158505" y="14929"/>
                  </a:cubicBezTo>
                  <a:cubicBezTo>
                    <a:pt x="158042" y="15210"/>
                    <a:pt x="157561" y="15334"/>
                    <a:pt x="157063" y="15334"/>
                  </a:cubicBezTo>
                  <a:cubicBezTo>
                    <a:pt x="153193" y="15334"/>
                    <a:pt x="148279" y="7827"/>
                    <a:pt x="142422" y="7631"/>
                  </a:cubicBezTo>
                  <a:cubicBezTo>
                    <a:pt x="142353" y="7628"/>
                    <a:pt x="142285" y="7627"/>
                    <a:pt x="142216" y="7627"/>
                  </a:cubicBezTo>
                  <a:cubicBezTo>
                    <a:pt x="135645" y="7627"/>
                    <a:pt x="127738" y="18008"/>
                    <a:pt x="123421" y="18312"/>
                  </a:cubicBezTo>
                  <a:cubicBezTo>
                    <a:pt x="123231" y="18325"/>
                    <a:pt x="123046" y="18332"/>
                    <a:pt x="122865" y="18332"/>
                  </a:cubicBezTo>
                  <a:cubicBezTo>
                    <a:pt x="119003" y="18332"/>
                    <a:pt x="117230" y="15384"/>
                    <a:pt x="108874" y="15384"/>
                  </a:cubicBezTo>
                  <a:cubicBezTo>
                    <a:pt x="108674" y="15384"/>
                    <a:pt x="108471" y="15386"/>
                    <a:pt x="108264" y="15389"/>
                  </a:cubicBezTo>
                  <a:cubicBezTo>
                    <a:pt x="98979" y="15543"/>
                    <a:pt x="97089" y="19697"/>
                    <a:pt x="89848" y="20003"/>
                  </a:cubicBezTo>
                  <a:cubicBezTo>
                    <a:pt x="89600" y="20014"/>
                    <a:pt x="89360" y="20019"/>
                    <a:pt x="89128" y="20019"/>
                  </a:cubicBezTo>
                  <a:cubicBezTo>
                    <a:pt x="82605" y="20019"/>
                    <a:pt x="82355" y="15972"/>
                    <a:pt x="70803" y="15081"/>
                  </a:cubicBezTo>
                  <a:cubicBezTo>
                    <a:pt x="69486" y="14980"/>
                    <a:pt x="68325" y="14934"/>
                    <a:pt x="67294" y="14934"/>
                  </a:cubicBezTo>
                  <a:cubicBezTo>
                    <a:pt x="58956" y="14934"/>
                    <a:pt x="59041" y="17917"/>
                    <a:pt x="53024" y="18465"/>
                  </a:cubicBezTo>
                  <a:cubicBezTo>
                    <a:pt x="52488" y="18514"/>
                    <a:pt x="52003" y="18537"/>
                    <a:pt x="51561" y="18537"/>
                  </a:cubicBezTo>
                  <a:cubicBezTo>
                    <a:pt x="46435" y="18537"/>
                    <a:pt x="47139" y="15481"/>
                    <a:pt x="41027" y="14773"/>
                  </a:cubicBezTo>
                  <a:cubicBezTo>
                    <a:pt x="40283" y="14687"/>
                    <a:pt x="39608" y="14649"/>
                    <a:pt x="38985" y="14649"/>
                  </a:cubicBezTo>
                  <a:cubicBezTo>
                    <a:pt x="34432" y="14649"/>
                    <a:pt x="32634" y="16667"/>
                    <a:pt x="27181" y="16667"/>
                  </a:cubicBezTo>
                  <a:cubicBezTo>
                    <a:pt x="26712" y="16667"/>
                    <a:pt x="26217" y="16652"/>
                    <a:pt x="25691" y="16619"/>
                  </a:cubicBezTo>
                  <a:cubicBezTo>
                    <a:pt x="18197" y="16158"/>
                    <a:pt x="15082" y="10774"/>
                    <a:pt x="9711" y="7630"/>
                  </a:cubicBezTo>
                  <a:cubicBezTo>
                    <a:pt x="7008" y="6047"/>
                    <a:pt x="4566" y="5654"/>
                    <a:pt x="2807" y="5654"/>
                  </a:cubicBezTo>
                  <a:cubicBezTo>
                    <a:pt x="1071" y="5654"/>
                    <a:pt x="1" y="6037"/>
                    <a:pt x="1" y="6037"/>
                  </a:cubicBezTo>
                  <a:lnTo>
                    <a:pt x="1" y="44751"/>
                  </a:lnTo>
                  <a:lnTo>
                    <a:pt x="182451" y="44751"/>
                  </a:lnTo>
                  <a:lnTo>
                    <a:pt x="182451" y="166"/>
                  </a:lnTo>
                  <a:cubicBezTo>
                    <a:pt x="181967" y="54"/>
                    <a:pt x="181467" y="1"/>
                    <a:pt x="18095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18450" y="479632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2" name="Google Shape;282;p9"/>
            <p:cNvGrpSpPr/>
            <p:nvPr/>
          </p:nvGrpSpPr>
          <p:grpSpPr>
            <a:xfrm flipH="1">
              <a:off x="1399610" y="4005699"/>
              <a:ext cx="7526067" cy="885791"/>
              <a:chOff x="469425" y="4005699"/>
              <a:chExt cx="7526067" cy="885791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7855571" y="4304236"/>
                <a:ext cx="139921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742900" y="4752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469425" y="4608037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3555688" y="4759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7" name="Google Shape;287;p9"/>
              <p:cNvGrpSpPr/>
              <p:nvPr/>
            </p:nvGrpSpPr>
            <p:grpSpPr>
              <a:xfrm>
                <a:off x="1370271" y="4005699"/>
                <a:ext cx="239507" cy="102499"/>
                <a:chOff x="2007718" y="2899812"/>
                <a:chExt cx="145925" cy="62450"/>
              </a:xfrm>
            </p:grpSpPr>
            <p:sp>
              <p:nvSpPr>
                <p:cNvPr id="288" name="Google Shape;288;p9"/>
                <p:cNvSpPr/>
                <p:nvPr/>
              </p:nvSpPr>
              <p:spPr>
                <a:xfrm>
                  <a:off x="2007718" y="2925812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9"/>
                <p:cNvSpPr/>
                <p:nvPr/>
              </p:nvSpPr>
              <p:spPr>
                <a:xfrm>
                  <a:off x="2068343" y="2899812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0" name="Google Shape;290;p9"/>
              <p:cNvGrpSpPr/>
              <p:nvPr/>
            </p:nvGrpSpPr>
            <p:grpSpPr>
              <a:xfrm flipH="1">
                <a:off x="3396771" y="4294513"/>
                <a:ext cx="239507" cy="102499"/>
                <a:chOff x="1852125" y="2957526"/>
                <a:chExt cx="145925" cy="62450"/>
              </a:xfrm>
            </p:grpSpPr>
            <p:sp>
              <p:nvSpPr>
                <p:cNvPr id="291" name="Google Shape;291;p9"/>
                <p:cNvSpPr/>
                <p:nvPr/>
              </p:nvSpPr>
              <p:spPr>
                <a:xfrm>
                  <a:off x="1852125" y="2983526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" name="Google Shape;292;p9"/>
                <p:cNvSpPr/>
                <p:nvPr/>
              </p:nvSpPr>
              <p:spPr>
                <a:xfrm>
                  <a:off x="1912750" y="2957526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3" name="Google Shape;293;p9"/>
          <p:cNvGrpSpPr/>
          <p:nvPr/>
        </p:nvGrpSpPr>
        <p:grpSpPr>
          <a:xfrm>
            <a:off x="958233" y="5211193"/>
            <a:ext cx="753337" cy="1109484"/>
            <a:chOff x="5515450" y="3969050"/>
            <a:chExt cx="439725" cy="645800"/>
          </a:xfrm>
        </p:grpSpPr>
        <p:sp>
          <p:nvSpPr>
            <p:cNvPr id="294" name="Google Shape;294;p9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2135667" y="1024800"/>
            <a:ext cx="7920800" cy="2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7" name="Google Shape;307;p9"/>
          <p:cNvSpPr txBox="1">
            <a:spLocks noGrp="1"/>
          </p:cNvSpPr>
          <p:nvPr>
            <p:ph type="subTitle" idx="1"/>
          </p:nvPr>
        </p:nvSpPr>
        <p:spPr>
          <a:xfrm>
            <a:off x="3109000" y="3487033"/>
            <a:ext cx="5974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2541867" y="4684200"/>
            <a:ext cx="710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10" name="Google Shape;310;p10"/>
          <p:cNvGrpSpPr/>
          <p:nvPr/>
        </p:nvGrpSpPr>
        <p:grpSpPr>
          <a:xfrm>
            <a:off x="-43933" y="5601836"/>
            <a:ext cx="12279884" cy="1300113"/>
            <a:chOff x="-32950" y="4201376"/>
            <a:chExt cx="9209913" cy="975085"/>
          </a:xfrm>
        </p:grpSpPr>
        <p:sp>
          <p:nvSpPr>
            <p:cNvPr id="311" name="Google Shape;311;p10"/>
            <p:cNvSpPr/>
            <p:nvPr/>
          </p:nvSpPr>
          <p:spPr>
            <a:xfrm flipH="1">
              <a:off x="65236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8635600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-329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0"/>
            <p:cNvSpPr/>
            <p:nvPr/>
          </p:nvSpPr>
          <p:spPr>
            <a:xfrm flipH="1">
              <a:off x="230813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8287275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5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3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13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355" name="Google Shape;355;p13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3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3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8" name="Google Shape;358;p13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359" name="Google Shape;359;p13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" name="Google Shape;371;p13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3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13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4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/>
          <p:nvPr/>
        </p:nvSpPr>
        <p:spPr>
          <a:xfrm>
            <a:off x="2417900" y="1478733"/>
            <a:ext cx="9383200" cy="24384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6"/>
          <p:cNvSpPr/>
          <p:nvPr/>
        </p:nvSpPr>
        <p:spPr>
          <a:xfrm>
            <a:off x="390800" y="4095528"/>
            <a:ext cx="9388000" cy="24384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6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1" name="Google Shape;401;p16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402" name="Google Shape;402;p16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5" name="Google Shape;405;p16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406" name="Google Shape;406;p16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8" name="Google Shape;418;p16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16"/>
          <p:cNvSpPr txBox="1">
            <a:spLocks noGrp="1"/>
          </p:cNvSpPr>
          <p:nvPr>
            <p:ph type="subTitle" idx="1"/>
          </p:nvPr>
        </p:nvSpPr>
        <p:spPr>
          <a:xfrm>
            <a:off x="3434020" y="1966333"/>
            <a:ext cx="634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Shrikhand"/>
                <a:ea typeface="Shrikhand"/>
                <a:cs typeface="Shrikhand"/>
                <a:sym typeface="Shrik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2"/>
          </p:nvPr>
        </p:nvSpPr>
        <p:spPr>
          <a:xfrm>
            <a:off x="2417987" y="4547000"/>
            <a:ext cx="634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Shrikhand"/>
                <a:ea typeface="Shrikhand"/>
                <a:cs typeface="Shrikhand"/>
                <a:sym typeface="Shrik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3"/>
          </p:nvPr>
        </p:nvSpPr>
        <p:spPr>
          <a:xfrm>
            <a:off x="3433993" y="2575933"/>
            <a:ext cx="6340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4"/>
          </p:nvPr>
        </p:nvSpPr>
        <p:spPr>
          <a:xfrm>
            <a:off x="2417993" y="5156600"/>
            <a:ext cx="6340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6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75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19"/>
          <p:cNvGrpSpPr/>
          <p:nvPr/>
        </p:nvGrpSpPr>
        <p:grpSpPr>
          <a:xfrm>
            <a:off x="-675850" y="5795534"/>
            <a:ext cx="13562747" cy="2789516"/>
            <a:chOff x="-506887" y="4346650"/>
            <a:chExt cx="10172060" cy="2092137"/>
          </a:xfrm>
        </p:grpSpPr>
        <p:sp>
          <p:nvSpPr>
            <p:cNvPr id="565" name="Google Shape;565;p19"/>
            <p:cNvSpPr/>
            <p:nvPr/>
          </p:nvSpPr>
          <p:spPr>
            <a:xfrm>
              <a:off x="-506887" y="43466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6" name="Google Shape;566;p19"/>
            <p:cNvGrpSpPr/>
            <p:nvPr/>
          </p:nvGrpSpPr>
          <p:grpSpPr>
            <a:xfrm>
              <a:off x="2523546" y="4628462"/>
              <a:ext cx="239507" cy="102499"/>
              <a:chOff x="1852125" y="2937450"/>
              <a:chExt cx="145925" cy="62450"/>
            </a:xfrm>
          </p:grpSpPr>
          <p:sp>
            <p:nvSpPr>
              <p:cNvPr id="567" name="Google Shape;567;p19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" name="Google Shape;569;p19"/>
            <p:cNvSpPr/>
            <p:nvPr/>
          </p:nvSpPr>
          <p:spPr>
            <a:xfrm>
              <a:off x="3369450" y="492667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" name="Google Shape;570;p19"/>
            <p:cNvGrpSpPr/>
            <p:nvPr/>
          </p:nvGrpSpPr>
          <p:grpSpPr>
            <a:xfrm>
              <a:off x="5902600" y="4605399"/>
              <a:ext cx="425877" cy="300891"/>
              <a:chOff x="5597800" y="4757799"/>
              <a:chExt cx="425877" cy="300891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5597800" y="49266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5750200" y="4757799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73" name="Google Shape;573;p19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19"/>
          <p:cNvSpPr txBox="1">
            <a:spLocks noGrp="1"/>
          </p:cNvSpPr>
          <p:nvPr>
            <p:ph type="title"/>
          </p:nvPr>
        </p:nvSpPr>
        <p:spPr>
          <a:xfrm>
            <a:off x="960000" y="2946337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9"/>
          <p:cNvSpPr txBox="1">
            <a:spLocks noGrp="1"/>
          </p:cNvSpPr>
          <p:nvPr>
            <p:ph type="subTitle" idx="1"/>
          </p:nvPr>
        </p:nvSpPr>
        <p:spPr>
          <a:xfrm>
            <a:off x="960000" y="3799828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9"/>
          <p:cNvSpPr txBox="1">
            <a:spLocks noGrp="1"/>
          </p:cNvSpPr>
          <p:nvPr>
            <p:ph type="title" idx="3"/>
          </p:nvPr>
        </p:nvSpPr>
        <p:spPr>
          <a:xfrm>
            <a:off x="3611867" y="2946337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8" name="Google Shape;578;p19"/>
          <p:cNvSpPr txBox="1">
            <a:spLocks noGrp="1"/>
          </p:cNvSpPr>
          <p:nvPr>
            <p:ph type="title" idx="4" hasCustomPrompt="1"/>
          </p:nvPr>
        </p:nvSpPr>
        <p:spPr>
          <a:xfrm>
            <a:off x="3611867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5"/>
          </p:nvPr>
        </p:nvSpPr>
        <p:spPr>
          <a:xfrm>
            <a:off x="3611867" y="3799828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title" idx="6"/>
          </p:nvPr>
        </p:nvSpPr>
        <p:spPr>
          <a:xfrm>
            <a:off x="6263733" y="2946337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1" name="Google Shape;581;p19"/>
          <p:cNvSpPr txBox="1">
            <a:spLocks noGrp="1"/>
          </p:cNvSpPr>
          <p:nvPr>
            <p:ph type="title" idx="7" hasCustomPrompt="1"/>
          </p:nvPr>
        </p:nvSpPr>
        <p:spPr>
          <a:xfrm>
            <a:off x="6263733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9"/>
          <p:cNvSpPr txBox="1">
            <a:spLocks noGrp="1"/>
          </p:cNvSpPr>
          <p:nvPr>
            <p:ph type="subTitle" idx="8"/>
          </p:nvPr>
        </p:nvSpPr>
        <p:spPr>
          <a:xfrm>
            <a:off x="6263733" y="3799828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9"/>
          <p:cNvSpPr txBox="1">
            <a:spLocks noGrp="1"/>
          </p:cNvSpPr>
          <p:nvPr>
            <p:ph type="title" idx="9"/>
          </p:nvPr>
        </p:nvSpPr>
        <p:spPr>
          <a:xfrm>
            <a:off x="8915600" y="2945784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4" name="Google Shape;584;p19"/>
          <p:cNvSpPr txBox="1">
            <a:spLocks noGrp="1"/>
          </p:cNvSpPr>
          <p:nvPr>
            <p:ph type="title" idx="13" hasCustomPrompt="1"/>
          </p:nvPr>
        </p:nvSpPr>
        <p:spPr>
          <a:xfrm>
            <a:off x="8915600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5" name="Google Shape;585;p19"/>
          <p:cNvSpPr txBox="1">
            <a:spLocks noGrp="1"/>
          </p:cNvSpPr>
          <p:nvPr>
            <p:ph type="subTitle" idx="14"/>
          </p:nvPr>
        </p:nvSpPr>
        <p:spPr>
          <a:xfrm>
            <a:off x="8915600" y="3799351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9"/>
          <p:cNvSpPr txBox="1">
            <a:spLocks noGrp="1"/>
          </p:cNvSpPr>
          <p:nvPr>
            <p:ph type="title" idx="15"/>
          </p:nvPr>
        </p:nvSpPr>
        <p:spPr>
          <a:xfrm>
            <a:off x="960000" y="548640"/>
            <a:ext cx="10272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87" name="Google Shape;587;p19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588" name="Google Shape;588;p19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9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9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1" name="Google Shape;591;p19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592" name="Google Shape;592;p19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9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9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19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4" name="Google Shape;604;p19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27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0"/>
          <p:cNvGrpSpPr/>
          <p:nvPr/>
        </p:nvGrpSpPr>
        <p:grpSpPr>
          <a:xfrm>
            <a:off x="-675850" y="5795534"/>
            <a:ext cx="13562747" cy="2789516"/>
            <a:chOff x="-506887" y="4346650"/>
            <a:chExt cx="10172060" cy="2092137"/>
          </a:xfrm>
        </p:grpSpPr>
        <p:sp>
          <p:nvSpPr>
            <p:cNvPr id="608" name="Google Shape;608;p20"/>
            <p:cNvSpPr/>
            <p:nvPr/>
          </p:nvSpPr>
          <p:spPr>
            <a:xfrm flipH="1">
              <a:off x="-506887" y="43466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9" name="Google Shape;609;p20"/>
            <p:cNvGrpSpPr/>
            <p:nvPr/>
          </p:nvGrpSpPr>
          <p:grpSpPr>
            <a:xfrm flipH="1">
              <a:off x="6395232" y="4628462"/>
              <a:ext cx="239507" cy="102499"/>
              <a:chOff x="1852125" y="2937450"/>
              <a:chExt cx="145925" cy="62450"/>
            </a:xfrm>
          </p:grpSpPr>
          <p:sp>
            <p:nvSpPr>
              <p:cNvPr id="610" name="Google Shape;610;p20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2" name="Google Shape;612;p20"/>
            <p:cNvSpPr/>
            <p:nvPr/>
          </p:nvSpPr>
          <p:spPr>
            <a:xfrm flipH="1">
              <a:off x="5515358" y="492667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3" name="Google Shape;613;p20"/>
            <p:cNvGrpSpPr/>
            <p:nvPr/>
          </p:nvGrpSpPr>
          <p:grpSpPr>
            <a:xfrm flipH="1">
              <a:off x="2829808" y="4605399"/>
              <a:ext cx="425877" cy="300891"/>
              <a:chOff x="5597800" y="4757799"/>
              <a:chExt cx="425877" cy="300891"/>
            </a:xfrm>
          </p:grpSpPr>
          <p:sp>
            <p:nvSpPr>
              <p:cNvPr id="614" name="Google Shape;614;p20"/>
              <p:cNvSpPr/>
              <p:nvPr/>
            </p:nvSpPr>
            <p:spPr>
              <a:xfrm>
                <a:off x="5597800" y="49266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5750200" y="4757799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16" name="Google Shape;616;p20"/>
          <p:cNvSpPr txBox="1">
            <a:spLocks noGrp="1"/>
          </p:cNvSpPr>
          <p:nvPr>
            <p:ph type="title"/>
          </p:nvPr>
        </p:nvSpPr>
        <p:spPr>
          <a:xfrm>
            <a:off x="6096033" y="40870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17" name="Google Shape;617;p20"/>
          <p:cNvSpPr txBox="1">
            <a:spLocks noGrp="1"/>
          </p:cNvSpPr>
          <p:nvPr>
            <p:ph type="subTitle" idx="1"/>
          </p:nvPr>
        </p:nvSpPr>
        <p:spPr>
          <a:xfrm>
            <a:off x="959967" y="1413400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618" name="Google Shape;618;p20"/>
          <p:cNvGrpSpPr/>
          <p:nvPr/>
        </p:nvGrpSpPr>
        <p:grpSpPr>
          <a:xfrm>
            <a:off x="-24903" y="5215094"/>
            <a:ext cx="12279884" cy="1686855"/>
            <a:chOff x="-32950" y="3911320"/>
            <a:chExt cx="9209913" cy="1265141"/>
          </a:xfrm>
        </p:grpSpPr>
        <p:sp>
          <p:nvSpPr>
            <p:cNvPr id="619" name="Google Shape;619;p20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0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0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2" name="Google Shape;622;p20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623" name="Google Shape;623;p20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0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20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5" name="Google Shape;635;p20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0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064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1"/>
          <p:cNvSpPr/>
          <p:nvPr/>
        </p:nvSpPr>
        <p:spPr>
          <a:xfrm flipH="1">
            <a:off x="390833" y="638336"/>
            <a:ext cx="114104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9" name="Google Shape;639;p21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640" name="Google Shape;640;p21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1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1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3" name="Google Shape;643;p21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644" name="Google Shape;644;p21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21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1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21"/>
          <p:cNvSpPr txBox="1">
            <a:spLocks noGrp="1"/>
          </p:cNvSpPr>
          <p:nvPr>
            <p:ph type="subTitle" idx="1"/>
          </p:nvPr>
        </p:nvSpPr>
        <p:spPr>
          <a:xfrm>
            <a:off x="960000" y="3794733"/>
            <a:ext cx="35356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1"/>
          <p:cNvSpPr txBox="1">
            <a:spLocks noGrp="1"/>
          </p:cNvSpPr>
          <p:nvPr>
            <p:ph type="title"/>
          </p:nvPr>
        </p:nvSpPr>
        <p:spPr>
          <a:xfrm>
            <a:off x="960000" y="1600333"/>
            <a:ext cx="3535600" cy="2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8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01A-D064-408D-9C22-BC1F805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282D-8F99-4CF1-B6BA-F92DA3CE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54FE4-A404-444B-B0D8-F3926E1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5CA07-20BC-4F3E-96AA-BCE3FD074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CB392-03E5-4FD0-9EE4-BAB24A8E8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EFA9D-4A5E-461F-ACE8-AF9AF8D2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86E7F-F65B-4C21-85A6-97569350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6CA1-57C6-4D4E-B90D-8E34A8D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2"/>
          <p:cNvSpPr/>
          <p:nvPr/>
        </p:nvSpPr>
        <p:spPr>
          <a:xfrm>
            <a:off x="390784" y="638336"/>
            <a:ext cx="114104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2"/>
          <p:cNvSpPr txBox="1">
            <a:spLocks noGrp="1"/>
          </p:cNvSpPr>
          <p:nvPr>
            <p:ph type="subTitle" idx="1"/>
          </p:nvPr>
        </p:nvSpPr>
        <p:spPr>
          <a:xfrm>
            <a:off x="7574400" y="3896400"/>
            <a:ext cx="3048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2"/>
          <p:cNvSpPr txBox="1">
            <a:spLocks noGrp="1"/>
          </p:cNvSpPr>
          <p:nvPr>
            <p:ph type="title"/>
          </p:nvPr>
        </p:nvSpPr>
        <p:spPr>
          <a:xfrm>
            <a:off x="7574400" y="2189612"/>
            <a:ext cx="3048000" cy="1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2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665" name="Google Shape;665;p22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2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2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8" name="Google Shape;668;p22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669" name="Google Shape;669;p22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1" name="Google Shape;681;p22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2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4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6"/>
          <p:cNvSpPr/>
          <p:nvPr/>
        </p:nvSpPr>
        <p:spPr>
          <a:xfrm flipH="1">
            <a:off x="390817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6"/>
          <p:cNvSpPr/>
          <p:nvPr/>
        </p:nvSpPr>
        <p:spPr>
          <a:xfrm flipH="1">
            <a:off x="390817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7" name="Google Shape;757;p26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758" name="Google Shape;758;p26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6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6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1" name="Google Shape;761;p26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762" name="Google Shape;762;p26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4" name="Google Shape;774;p26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6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6" name="Google Shape;776;p26"/>
          <p:cNvSpPr txBox="1">
            <a:spLocks noGrp="1"/>
          </p:cNvSpPr>
          <p:nvPr>
            <p:ph type="title"/>
          </p:nvPr>
        </p:nvSpPr>
        <p:spPr>
          <a:xfrm>
            <a:off x="960000" y="3428984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7" name="Google Shape;777;p26"/>
          <p:cNvSpPr txBox="1">
            <a:spLocks noGrp="1"/>
          </p:cNvSpPr>
          <p:nvPr>
            <p:ph type="subTitle" idx="1"/>
          </p:nvPr>
        </p:nvSpPr>
        <p:spPr>
          <a:xfrm>
            <a:off x="960000" y="3916584"/>
            <a:ext cx="31152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6"/>
          <p:cNvSpPr txBox="1">
            <a:spLocks noGrp="1"/>
          </p:cNvSpPr>
          <p:nvPr>
            <p:ph type="title" idx="2"/>
          </p:nvPr>
        </p:nvSpPr>
        <p:spPr>
          <a:xfrm>
            <a:off x="4538400" y="3428984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9" name="Google Shape;779;p26"/>
          <p:cNvSpPr txBox="1">
            <a:spLocks noGrp="1"/>
          </p:cNvSpPr>
          <p:nvPr>
            <p:ph type="subTitle" idx="3"/>
          </p:nvPr>
        </p:nvSpPr>
        <p:spPr>
          <a:xfrm>
            <a:off x="4538400" y="3916584"/>
            <a:ext cx="31152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 idx="4"/>
          </p:nvPr>
        </p:nvSpPr>
        <p:spPr>
          <a:xfrm>
            <a:off x="8116800" y="3428984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1" name="Google Shape;781;p26"/>
          <p:cNvSpPr txBox="1">
            <a:spLocks noGrp="1"/>
          </p:cNvSpPr>
          <p:nvPr>
            <p:ph type="subTitle" idx="5"/>
          </p:nvPr>
        </p:nvSpPr>
        <p:spPr>
          <a:xfrm>
            <a:off x="8116800" y="3916584"/>
            <a:ext cx="31152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6"/>
          <p:cNvSpPr txBox="1">
            <a:spLocks noGrp="1"/>
          </p:cNvSpPr>
          <p:nvPr>
            <p:ph type="title" idx="6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3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8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28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5" name="Google Shape;815;p28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816" name="Google Shape;816;p28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9" name="Google Shape;819;p28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820" name="Google Shape;820;p28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28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28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28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5" name="Google Shape;825;p28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28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28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28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8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4" name="Google Shape;834;p28"/>
          <p:cNvSpPr txBox="1">
            <a:spLocks noGrp="1"/>
          </p:cNvSpPr>
          <p:nvPr>
            <p:ph type="title"/>
          </p:nvPr>
        </p:nvSpPr>
        <p:spPr>
          <a:xfrm>
            <a:off x="960012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8"/>
          <p:cNvSpPr txBox="1">
            <a:spLocks noGrp="1"/>
          </p:cNvSpPr>
          <p:nvPr>
            <p:ph type="subTitle" idx="1"/>
          </p:nvPr>
        </p:nvSpPr>
        <p:spPr>
          <a:xfrm>
            <a:off x="960012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8"/>
          <p:cNvSpPr txBox="1">
            <a:spLocks noGrp="1"/>
          </p:cNvSpPr>
          <p:nvPr>
            <p:ph type="title" idx="2"/>
          </p:nvPr>
        </p:nvSpPr>
        <p:spPr>
          <a:xfrm>
            <a:off x="6345081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8"/>
          <p:cNvSpPr txBox="1">
            <a:spLocks noGrp="1"/>
          </p:cNvSpPr>
          <p:nvPr>
            <p:ph type="subTitle" idx="3"/>
          </p:nvPr>
        </p:nvSpPr>
        <p:spPr>
          <a:xfrm>
            <a:off x="6345075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8"/>
          <p:cNvSpPr txBox="1">
            <a:spLocks noGrp="1"/>
          </p:cNvSpPr>
          <p:nvPr>
            <p:ph type="title" idx="4"/>
          </p:nvPr>
        </p:nvSpPr>
        <p:spPr>
          <a:xfrm>
            <a:off x="3652547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8"/>
          <p:cNvSpPr txBox="1">
            <a:spLocks noGrp="1"/>
          </p:cNvSpPr>
          <p:nvPr>
            <p:ph type="subTitle" idx="5"/>
          </p:nvPr>
        </p:nvSpPr>
        <p:spPr>
          <a:xfrm>
            <a:off x="3652544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28"/>
          <p:cNvSpPr txBox="1">
            <a:spLocks noGrp="1"/>
          </p:cNvSpPr>
          <p:nvPr>
            <p:ph type="title" idx="6"/>
          </p:nvPr>
        </p:nvSpPr>
        <p:spPr>
          <a:xfrm>
            <a:off x="9037616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1" name="Google Shape;841;p28"/>
          <p:cNvSpPr txBox="1">
            <a:spLocks noGrp="1"/>
          </p:cNvSpPr>
          <p:nvPr>
            <p:ph type="subTitle" idx="7"/>
          </p:nvPr>
        </p:nvSpPr>
        <p:spPr>
          <a:xfrm>
            <a:off x="9037607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8"/>
          <p:cNvSpPr txBox="1">
            <a:spLocks noGrp="1"/>
          </p:cNvSpPr>
          <p:nvPr>
            <p:ph type="title" idx="8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1"/>
          <p:cNvSpPr txBox="1">
            <a:spLocks noGrp="1"/>
          </p:cNvSpPr>
          <p:nvPr>
            <p:ph type="title" hasCustomPrompt="1"/>
          </p:nvPr>
        </p:nvSpPr>
        <p:spPr>
          <a:xfrm>
            <a:off x="2682200" y="642000"/>
            <a:ext cx="6827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14" name="Google Shape;914;p31"/>
          <p:cNvSpPr txBox="1">
            <a:spLocks noGrp="1"/>
          </p:cNvSpPr>
          <p:nvPr>
            <p:ph type="subTitle" idx="1"/>
          </p:nvPr>
        </p:nvSpPr>
        <p:spPr>
          <a:xfrm>
            <a:off x="2682200" y="1848004"/>
            <a:ext cx="68276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15" name="Google Shape;915;p31"/>
          <p:cNvSpPr txBox="1">
            <a:spLocks noGrp="1"/>
          </p:cNvSpPr>
          <p:nvPr>
            <p:ph type="title" idx="2" hasCustomPrompt="1"/>
          </p:nvPr>
        </p:nvSpPr>
        <p:spPr>
          <a:xfrm>
            <a:off x="2682200" y="2565189"/>
            <a:ext cx="6827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16" name="Google Shape;916;p31"/>
          <p:cNvSpPr txBox="1">
            <a:spLocks noGrp="1"/>
          </p:cNvSpPr>
          <p:nvPr>
            <p:ph type="subTitle" idx="3"/>
          </p:nvPr>
        </p:nvSpPr>
        <p:spPr>
          <a:xfrm>
            <a:off x="2682200" y="3771193"/>
            <a:ext cx="68276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17" name="Google Shape;917;p31"/>
          <p:cNvSpPr txBox="1">
            <a:spLocks noGrp="1"/>
          </p:cNvSpPr>
          <p:nvPr>
            <p:ph type="title" idx="4" hasCustomPrompt="1"/>
          </p:nvPr>
        </p:nvSpPr>
        <p:spPr>
          <a:xfrm>
            <a:off x="2682200" y="4488396"/>
            <a:ext cx="6827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18" name="Google Shape;918;p31"/>
          <p:cNvSpPr txBox="1">
            <a:spLocks noGrp="1"/>
          </p:cNvSpPr>
          <p:nvPr>
            <p:ph type="subTitle" idx="5"/>
          </p:nvPr>
        </p:nvSpPr>
        <p:spPr>
          <a:xfrm>
            <a:off x="2682200" y="5694399"/>
            <a:ext cx="68276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919" name="Google Shape;919;p31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920" name="Google Shape;920;p31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1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1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3" name="Google Shape;923;p31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924" name="Google Shape;924;p31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31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31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31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31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36" name="Google Shape;936;p31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1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09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2"/>
          <p:cNvSpPr/>
          <p:nvPr/>
        </p:nvSpPr>
        <p:spPr>
          <a:xfrm>
            <a:off x="390800" y="2419733"/>
            <a:ext cx="11410400" cy="41140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0" name="Google Shape;940;p32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941" name="Google Shape;941;p32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2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2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44" name="Google Shape;944;p32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57" name="Google Shape;957;p32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2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9" name="Google Shape;959;p32"/>
          <p:cNvSpPr txBox="1">
            <a:spLocks noGrp="1"/>
          </p:cNvSpPr>
          <p:nvPr>
            <p:ph type="title" hasCustomPrompt="1"/>
          </p:nvPr>
        </p:nvSpPr>
        <p:spPr>
          <a:xfrm>
            <a:off x="960000" y="3591923"/>
            <a:ext cx="30480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0" name="Google Shape;960;p32"/>
          <p:cNvSpPr txBox="1">
            <a:spLocks noGrp="1"/>
          </p:cNvSpPr>
          <p:nvPr>
            <p:ph type="subTitle" idx="1"/>
          </p:nvPr>
        </p:nvSpPr>
        <p:spPr>
          <a:xfrm>
            <a:off x="960000" y="4567147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32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3591908"/>
            <a:ext cx="30480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2" name="Google Shape;962;p32"/>
          <p:cNvSpPr txBox="1">
            <a:spLocks noGrp="1"/>
          </p:cNvSpPr>
          <p:nvPr>
            <p:ph type="subTitle" idx="3"/>
          </p:nvPr>
        </p:nvSpPr>
        <p:spPr>
          <a:xfrm>
            <a:off x="4572000" y="4567108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32"/>
          <p:cNvSpPr txBox="1">
            <a:spLocks noGrp="1"/>
          </p:cNvSpPr>
          <p:nvPr>
            <p:ph type="title" idx="4" hasCustomPrompt="1"/>
          </p:nvPr>
        </p:nvSpPr>
        <p:spPr>
          <a:xfrm>
            <a:off x="8184000" y="3591908"/>
            <a:ext cx="30480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4" name="Google Shape;964;p32"/>
          <p:cNvSpPr txBox="1">
            <a:spLocks noGrp="1"/>
          </p:cNvSpPr>
          <p:nvPr>
            <p:ph type="subTitle" idx="5"/>
          </p:nvPr>
        </p:nvSpPr>
        <p:spPr>
          <a:xfrm>
            <a:off x="8184000" y="4567108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3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5"/>
          <p:cNvSpPr/>
          <p:nvPr/>
        </p:nvSpPr>
        <p:spPr>
          <a:xfrm flipH="1">
            <a:off x="390833" y="638336"/>
            <a:ext cx="114104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4" name="Google Shape;984;p35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985" name="Google Shape;985;p35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88" name="Google Shape;988;p35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1" name="Google Shape;1001;p35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5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62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1"/>
          </p:nvPr>
        </p:nvSpPr>
        <p:spPr>
          <a:xfrm>
            <a:off x="1375867" y="3124500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2"/>
          </p:nvPr>
        </p:nvSpPr>
        <p:spPr>
          <a:xfrm>
            <a:off x="4675593" y="3124500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3"/>
          </p:nvPr>
        </p:nvSpPr>
        <p:spPr>
          <a:xfrm>
            <a:off x="7975320" y="3124500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4"/>
          </p:nvPr>
        </p:nvSpPr>
        <p:spPr>
          <a:xfrm>
            <a:off x="1375867" y="5067233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subTitle" idx="5"/>
          </p:nvPr>
        </p:nvSpPr>
        <p:spPr>
          <a:xfrm>
            <a:off x="4675593" y="5067233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7" name="Google Shape;697;p17"/>
          <p:cNvSpPr txBox="1">
            <a:spLocks noGrp="1"/>
          </p:cNvSpPr>
          <p:nvPr>
            <p:ph type="subTitle" idx="6"/>
          </p:nvPr>
        </p:nvSpPr>
        <p:spPr>
          <a:xfrm>
            <a:off x="7975320" y="5067233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8" name="Google Shape;698;p17"/>
          <p:cNvSpPr txBox="1">
            <a:spLocks noGrp="1"/>
          </p:cNvSpPr>
          <p:nvPr>
            <p:ph type="subTitle" idx="7"/>
          </p:nvPr>
        </p:nvSpPr>
        <p:spPr>
          <a:xfrm>
            <a:off x="1472467" y="2646695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7"/>
          <p:cNvSpPr txBox="1">
            <a:spLocks noGrp="1"/>
          </p:cNvSpPr>
          <p:nvPr>
            <p:ph type="subTitle" idx="8"/>
          </p:nvPr>
        </p:nvSpPr>
        <p:spPr>
          <a:xfrm>
            <a:off x="4772208" y="2646695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7"/>
          <p:cNvSpPr txBox="1">
            <a:spLocks noGrp="1"/>
          </p:cNvSpPr>
          <p:nvPr>
            <p:ph type="subTitle" idx="9"/>
          </p:nvPr>
        </p:nvSpPr>
        <p:spPr>
          <a:xfrm>
            <a:off x="8071949" y="2646695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7"/>
          <p:cNvSpPr txBox="1">
            <a:spLocks noGrp="1"/>
          </p:cNvSpPr>
          <p:nvPr>
            <p:ph type="subTitle" idx="13"/>
          </p:nvPr>
        </p:nvSpPr>
        <p:spPr>
          <a:xfrm>
            <a:off x="1472467" y="4583211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7"/>
          <p:cNvSpPr txBox="1">
            <a:spLocks noGrp="1"/>
          </p:cNvSpPr>
          <p:nvPr>
            <p:ph type="subTitle" idx="14"/>
          </p:nvPr>
        </p:nvSpPr>
        <p:spPr>
          <a:xfrm>
            <a:off x="4772208" y="4583211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7"/>
          <p:cNvSpPr txBox="1">
            <a:spLocks noGrp="1"/>
          </p:cNvSpPr>
          <p:nvPr>
            <p:ph type="subTitle" idx="15"/>
          </p:nvPr>
        </p:nvSpPr>
        <p:spPr>
          <a:xfrm>
            <a:off x="8071949" y="4583211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4" name="Google Shape;704;p17"/>
          <p:cNvGrpSpPr/>
          <p:nvPr/>
        </p:nvGrpSpPr>
        <p:grpSpPr>
          <a:xfrm rot="10800000" flipH="1">
            <a:off x="10756451" y="-135448"/>
            <a:ext cx="1223291" cy="1951024"/>
            <a:chOff x="2082700" y="2684302"/>
            <a:chExt cx="917468" cy="1463268"/>
          </a:xfrm>
        </p:grpSpPr>
        <p:sp>
          <p:nvSpPr>
            <p:cNvPr id="705" name="Google Shape;705;p1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" name="Google Shape;714;p17"/>
          <p:cNvGrpSpPr/>
          <p:nvPr/>
        </p:nvGrpSpPr>
        <p:grpSpPr>
          <a:xfrm rot="10800000">
            <a:off x="212251" y="-135448"/>
            <a:ext cx="1223291" cy="1951024"/>
            <a:chOff x="2082700" y="2684302"/>
            <a:chExt cx="917468" cy="1463268"/>
          </a:xfrm>
        </p:grpSpPr>
        <p:sp>
          <p:nvSpPr>
            <p:cNvPr id="715" name="Google Shape;715;p1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4" name="Google Shape;724;p17"/>
          <p:cNvGrpSpPr/>
          <p:nvPr/>
        </p:nvGrpSpPr>
        <p:grpSpPr>
          <a:xfrm rot="10800000">
            <a:off x="11435457" y="4938626"/>
            <a:ext cx="275905" cy="270949"/>
            <a:chOff x="1971300" y="3409475"/>
            <a:chExt cx="101600" cy="99775"/>
          </a:xfrm>
        </p:grpSpPr>
        <p:sp>
          <p:nvSpPr>
            <p:cNvPr id="725" name="Google Shape;725;p1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8" name="Google Shape;728;p17"/>
          <p:cNvGrpSpPr/>
          <p:nvPr/>
        </p:nvGrpSpPr>
        <p:grpSpPr>
          <a:xfrm rot="10800000">
            <a:off x="11399630" y="6137833"/>
            <a:ext cx="275905" cy="270881"/>
            <a:chOff x="1655100" y="3332725"/>
            <a:chExt cx="101600" cy="99750"/>
          </a:xfrm>
        </p:grpSpPr>
        <p:sp>
          <p:nvSpPr>
            <p:cNvPr id="729" name="Google Shape;729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" name="Google Shape;732;p17"/>
          <p:cNvGrpSpPr/>
          <p:nvPr/>
        </p:nvGrpSpPr>
        <p:grpSpPr>
          <a:xfrm rot="10800000">
            <a:off x="641013" y="4984966"/>
            <a:ext cx="275905" cy="270881"/>
            <a:chOff x="1655100" y="3332725"/>
            <a:chExt cx="101600" cy="99750"/>
          </a:xfrm>
        </p:grpSpPr>
        <p:sp>
          <p:nvSpPr>
            <p:cNvPr id="733" name="Google Shape;733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6" name="Google Shape;736;p17"/>
          <p:cNvGrpSpPr/>
          <p:nvPr/>
        </p:nvGrpSpPr>
        <p:grpSpPr>
          <a:xfrm rot="10800000">
            <a:off x="298743" y="5416339"/>
            <a:ext cx="189436" cy="186000"/>
            <a:chOff x="1655100" y="3332725"/>
            <a:chExt cx="101600" cy="99750"/>
          </a:xfrm>
        </p:grpSpPr>
        <p:sp>
          <p:nvSpPr>
            <p:cNvPr id="737" name="Google Shape;737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" name="Google Shape;740;p17"/>
          <p:cNvGrpSpPr/>
          <p:nvPr/>
        </p:nvGrpSpPr>
        <p:grpSpPr>
          <a:xfrm rot="4553522">
            <a:off x="590565" y="5976738"/>
            <a:ext cx="328065" cy="322185"/>
            <a:chOff x="1971300" y="3409475"/>
            <a:chExt cx="101600" cy="99775"/>
          </a:xfrm>
        </p:grpSpPr>
        <p:sp>
          <p:nvSpPr>
            <p:cNvPr id="741" name="Google Shape;741;p1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flipH="1">
            <a:off x="11711377" y="5702149"/>
            <a:ext cx="189436" cy="186000"/>
            <a:chOff x="1655100" y="3332725"/>
            <a:chExt cx="101600" cy="99750"/>
          </a:xfrm>
        </p:grpSpPr>
        <p:sp>
          <p:nvSpPr>
            <p:cNvPr id="745" name="Google Shape;745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08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32"/>
          <p:cNvSpPr txBox="1">
            <a:spLocks noGrp="1"/>
          </p:cNvSpPr>
          <p:nvPr>
            <p:ph type="title"/>
          </p:nvPr>
        </p:nvSpPr>
        <p:spPr>
          <a:xfrm>
            <a:off x="7132133" y="2215345"/>
            <a:ext cx="2262800" cy="13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1" name="Google Shape;1601;p32"/>
          <p:cNvSpPr txBox="1">
            <a:spLocks noGrp="1"/>
          </p:cNvSpPr>
          <p:nvPr>
            <p:ph type="subTitle" idx="1"/>
          </p:nvPr>
        </p:nvSpPr>
        <p:spPr>
          <a:xfrm>
            <a:off x="7132133" y="3369053"/>
            <a:ext cx="3334400" cy="12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602" name="Google Shape;1602;p32"/>
          <p:cNvGrpSpPr/>
          <p:nvPr/>
        </p:nvGrpSpPr>
        <p:grpSpPr>
          <a:xfrm rot="10800000">
            <a:off x="11585197" y="1350033"/>
            <a:ext cx="275905" cy="270881"/>
            <a:chOff x="1655100" y="3332725"/>
            <a:chExt cx="101600" cy="99750"/>
          </a:xfrm>
        </p:grpSpPr>
        <p:sp>
          <p:nvSpPr>
            <p:cNvPr id="1603" name="Google Shape;1603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06" name="Google Shape;1606;p32"/>
          <p:cNvGrpSpPr/>
          <p:nvPr/>
        </p:nvGrpSpPr>
        <p:grpSpPr>
          <a:xfrm rot="10800000">
            <a:off x="446164" y="593500"/>
            <a:ext cx="275905" cy="270881"/>
            <a:chOff x="1655100" y="3332725"/>
            <a:chExt cx="101600" cy="99750"/>
          </a:xfrm>
        </p:grpSpPr>
        <p:sp>
          <p:nvSpPr>
            <p:cNvPr id="1607" name="Google Shape;1607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0" name="Google Shape;1610;p32"/>
          <p:cNvGrpSpPr/>
          <p:nvPr/>
        </p:nvGrpSpPr>
        <p:grpSpPr>
          <a:xfrm rot="4553522">
            <a:off x="361832" y="1752454"/>
            <a:ext cx="328065" cy="322185"/>
            <a:chOff x="1971300" y="3409475"/>
            <a:chExt cx="101600" cy="99775"/>
          </a:xfrm>
        </p:grpSpPr>
        <p:sp>
          <p:nvSpPr>
            <p:cNvPr id="1611" name="Google Shape;1611;p3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4" name="Google Shape;1614;p32"/>
          <p:cNvGrpSpPr/>
          <p:nvPr/>
        </p:nvGrpSpPr>
        <p:grpSpPr>
          <a:xfrm rot="-3600089" flipH="1">
            <a:off x="10311649" y="5066812"/>
            <a:ext cx="1589943" cy="2142053"/>
            <a:chOff x="3915984" y="2821214"/>
            <a:chExt cx="958524" cy="1291373"/>
          </a:xfrm>
        </p:grpSpPr>
        <p:sp>
          <p:nvSpPr>
            <p:cNvPr id="1615" name="Google Shape;1615;p3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9" name="Google Shape;1629;p32"/>
          <p:cNvGrpSpPr/>
          <p:nvPr/>
        </p:nvGrpSpPr>
        <p:grpSpPr>
          <a:xfrm rot="3600089">
            <a:off x="290415" y="5066812"/>
            <a:ext cx="1589943" cy="2142053"/>
            <a:chOff x="3915984" y="2821214"/>
            <a:chExt cx="958524" cy="1291373"/>
          </a:xfrm>
        </p:grpSpPr>
        <p:sp>
          <p:nvSpPr>
            <p:cNvPr id="1630" name="Google Shape;1630;p3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4" name="Google Shape;1644;p32"/>
          <p:cNvGrpSpPr/>
          <p:nvPr/>
        </p:nvGrpSpPr>
        <p:grpSpPr>
          <a:xfrm rot="10800000">
            <a:off x="10675057" y="593459"/>
            <a:ext cx="275905" cy="270949"/>
            <a:chOff x="1971300" y="3409475"/>
            <a:chExt cx="101600" cy="99775"/>
          </a:xfrm>
        </p:grpSpPr>
        <p:sp>
          <p:nvSpPr>
            <p:cNvPr id="1645" name="Google Shape;1645;p3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8" name="Google Shape;1648;p32"/>
          <p:cNvGrpSpPr/>
          <p:nvPr/>
        </p:nvGrpSpPr>
        <p:grpSpPr>
          <a:xfrm rot="10800000">
            <a:off x="1241710" y="635939"/>
            <a:ext cx="189436" cy="186000"/>
            <a:chOff x="1655100" y="3332725"/>
            <a:chExt cx="101600" cy="99750"/>
          </a:xfrm>
        </p:grpSpPr>
        <p:sp>
          <p:nvSpPr>
            <p:cNvPr id="1649" name="Google Shape;1649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2" name="Google Shape;1652;p32"/>
          <p:cNvGrpSpPr/>
          <p:nvPr/>
        </p:nvGrpSpPr>
        <p:grpSpPr>
          <a:xfrm flipH="1">
            <a:off x="11395777" y="720000"/>
            <a:ext cx="189436" cy="186000"/>
            <a:chOff x="1655100" y="3332725"/>
            <a:chExt cx="101600" cy="99750"/>
          </a:xfrm>
        </p:grpSpPr>
        <p:sp>
          <p:nvSpPr>
            <p:cNvPr id="1653" name="Google Shape;1653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 flipH="1">
            <a:off x="5241864" y="6394058"/>
            <a:ext cx="275905" cy="270881"/>
            <a:chOff x="1655100" y="3332725"/>
            <a:chExt cx="101600" cy="99750"/>
          </a:xfrm>
        </p:grpSpPr>
        <p:sp>
          <p:nvSpPr>
            <p:cNvPr id="1657" name="Google Shape;1657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0" name="Google Shape;1660;p32"/>
          <p:cNvGrpSpPr/>
          <p:nvPr/>
        </p:nvGrpSpPr>
        <p:grpSpPr>
          <a:xfrm flipH="1">
            <a:off x="6942710" y="6436500"/>
            <a:ext cx="189436" cy="186000"/>
            <a:chOff x="1655100" y="3332725"/>
            <a:chExt cx="101600" cy="99750"/>
          </a:xfrm>
        </p:grpSpPr>
        <p:sp>
          <p:nvSpPr>
            <p:cNvPr id="1661" name="Google Shape;1661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4" name="Google Shape;1664;p32"/>
          <p:cNvGrpSpPr/>
          <p:nvPr/>
        </p:nvGrpSpPr>
        <p:grpSpPr>
          <a:xfrm rot="6246478" flipH="1">
            <a:off x="5816098" y="6034633"/>
            <a:ext cx="328065" cy="322185"/>
            <a:chOff x="1971300" y="3409475"/>
            <a:chExt cx="101600" cy="99775"/>
          </a:xfrm>
        </p:grpSpPr>
        <p:sp>
          <p:nvSpPr>
            <p:cNvPr id="1665" name="Google Shape;1665;p3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94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50" name="Google Shape;950;p22"/>
          <p:cNvGrpSpPr/>
          <p:nvPr/>
        </p:nvGrpSpPr>
        <p:grpSpPr>
          <a:xfrm rot="9000089">
            <a:off x="10346843" y="-556756"/>
            <a:ext cx="1589943" cy="2142053"/>
            <a:chOff x="3915984" y="2821214"/>
            <a:chExt cx="958524" cy="1291373"/>
          </a:xfrm>
        </p:grpSpPr>
        <p:sp>
          <p:nvSpPr>
            <p:cNvPr id="951" name="Google Shape;951;p2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22"/>
          <p:cNvGrpSpPr/>
          <p:nvPr/>
        </p:nvGrpSpPr>
        <p:grpSpPr>
          <a:xfrm rot="-9000089" flipH="1">
            <a:off x="255231" y="-556756"/>
            <a:ext cx="1589943" cy="2142053"/>
            <a:chOff x="3915984" y="2821214"/>
            <a:chExt cx="958524" cy="1291373"/>
          </a:xfrm>
        </p:grpSpPr>
        <p:sp>
          <p:nvSpPr>
            <p:cNvPr id="966" name="Google Shape;966;p2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0" name="Google Shape;980;p22"/>
          <p:cNvGrpSpPr/>
          <p:nvPr/>
        </p:nvGrpSpPr>
        <p:grpSpPr>
          <a:xfrm rot="1876612">
            <a:off x="1119568" y="6255182"/>
            <a:ext cx="275904" cy="270948"/>
            <a:chOff x="1971300" y="3409475"/>
            <a:chExt cx="101600" cy="99775"/>
          </a:xfrm>
        </p:grpSpPr>
        <p:sp>
          <p:nvSpPr>
            <p:cNvPr id="981" name="Google Shape;981;p2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4" name="Google Shape;984;p22"/>
          <p:cNvGrpSpPr/>
          <p:nvPr/>
        </p:nvGrpSpPr>
        <p:grpSpPr>
          <a:xfrm rot="1876612">
            <a:off x="546580" y="5785588"/>
            <a:ext cx="275904" cy="270880"/>
            <a:chOff x="1655100" y="3332725"/>
            <a:chExt cx="101600" cy="99750"/>
          </a:xfrm>
        </p:grpSpPr>
        <p:sp>
          <p:nvSpPr>
            <p:cNvPr id="985" name="Google Shape;985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22"/>
          <p:cNvGrpSpPr/>
          <p:nvPr/>
        </p:nvGrpSpPr>
        <p:grpSpPr>
          <a:xfrm rot="-1865178" flipH="1">
            <a:off x="10794623" y="6253771"/>
            <a:ext cx="275903" cy="270948"/>
            <a:chOff x="1971300" y="3409475"/>
            <a:chExt cx="101600" cy="99775"/>
          </a:xfrm>
        </p:grpSpPr>
        <p:sp>
          <p:nvSpPr>
            <p:cNvPr id="989" name="Google Shape;989;p2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2" name="Google Shape;992;p22"/>
          <p:cNvGrpSpPr/>
          <p:nvPr/>
        </p:nvGrpSpPr>
        <p:grpSpPr>
          <a:xfrm rot="-1865178" flipH="1">
            <a:off x="11367346" y="5785580"/>
            <a:ext cx="275903" cy="270880"/>
            <a:chOff x="1655100" y="3332725"/>
            <a:chExt cx="101600" cy="99750"/>
          </a:xfrm>
        </p:grpSpPr>
        <p:sp>
          <p:nvSpPr>
            <p:cNvPr id="993" name="Google Shape;993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6" name="Google Shape;996;p22"/>
          <p:cNvGrpSpPr/>
          <p:nvPr/>
        </p:nvGrpSpPr>
        <p:grpSpPr>
          <a:xfrm flipH="1">
            <a:off x="496310" y="6296249"/>
            <a:ext cx="189436" cy="186000"/>
            <a:chOff x="1655100" y="3332725"/>
            <a:chExt cx="101600" cy="99750"/>
          </a:xfrm>
        </p:grpSpPr>
        <p:sp>
          <p:nvSpPr>
            <p:cNvPr id="997" name="Google Shape;997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0" name="Google Shape;1000;p22"/>
          <p:cNvGrpSpPr/>
          <p:nvPr/>
        </p:nvGrpSpPr>
        <p:grpSpPr>
          <a:xfrm flipH="1">
            <a:off x="11549310" y="6392067"/>
            <a:ext cx="189436" cy="186000"/>
            <a:chOff x="1655100" y="3332725"/>
            <a:chExt cx="101600" cy="99750"/>
          </a:xfrm>
        </p:grpSpPr>
        <p:sp>
          <p:nvSpPr>
            <p:cNvPr id="1001" name="Google Shape;1001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12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F0A3-048A-4228-8312-E0EDECD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46E7C-0CB9-4DA0-94A3-976E1E6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26F9A-5EB1-4E87-B5AC-2EF14A1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16B3-96DD-43F4-8A4B-E2CFB0A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9055D-CC37-48E0-879B-204B58CE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B9446-B3BD-4719-B12E-A884134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77BB-80E8-4482-90F5-633ADC8F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F574-A44D-457C-B655-337C581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248-F69A-4DE0-B81F-5E14FF30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329AA-960C-47D2-8616-DC8C737A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7B71-E1FF-4298-9AF1-1C78EF19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A00E4-163A-4905-A266-F4B01DC8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87168-9922-45AE-B044-1DF172BB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162C-27EE-4C29-9FAF-08C708EA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A85CD-7DB6-4D78-9762-AD3798026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45E46-FBC2-4B1A-BD6D-CB238D85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278E-AA27-469A-B565-023E410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C5D3-36AA-429A-8973-A802FF73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CFE0-B9CF-4037-88A9-8DCCA05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E0A13-A4D8-4C58-8CAA-2883D0DC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CB7FE-49E3-4939-838C-013DC128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DC3B-8210-4A74-8BFF-EF141EE82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7C1-2A56-4E37-B1A4-CEE141F1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F998-20E0-4D82-B990-793513946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9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1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182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2.sv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660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0.sv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sv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61"/>
          <p:cNvSpPr/>
          <p:nvPr/>
        </p:nvSpPr>
        <p:spPr>
          <a:xfrm>
            <a:off x="1616329" y="2414957"/>
            <a:ext cx="1463200" cy="1463200"/>
          </a:xfrm>
          <a:prstGeom prst="flowChartConnector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61"/>
          <p:cNvSpPr/>
          <p:nvPr/>
        </p:nvSpPr>
        <p:spPr>
          <a:xfrm>
            <a:off x="1677329" y="2475957"/>
            <a:ext cx="1341200" cy="1341200"/>
          </a:xfrm>
          <a:prstGeom prst="pie">
            <a:avLst>
              <a:gd name="adj1" fmla="val 16224242"/>
              <a:gd name="adj2" fmla="val 16122798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8" name="Google Shape;2018;p61"/>
          <p:cNvSpPr/>
          <p:nvPr/>
        </p:nvSpPr>
        <p:spPr>
          <a:xfrm>
            <a:off x="5364400" y="2414957"/>
            <a:ext cx="1463200" cy="1463200"/>
          </a:xfrm>
          <a:prstGeom prst="flowChartConnector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9" name="Google Shape;2019;p61"/>
          <p:cNvSpPr/>
          <p:nvPr/>
        </p:nvSpPr>
        <p:spPr>
          <a:xfrm>
            <a:off x="5425400" y="2475957"/>
            <a:ext cx="1341200" cy="1341200"/>
          </a:xfrm>
          <a:prstGeom prst="pie">
            <a:avLst>
              <a:gd name="adj1" fmla="val 16224242"/>
              <a:gd name="adj2" fmla="val 16059276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0" name="Google Shape;2020;p61"/>
          <p:cNvSpPr/>
          <p:nvPr/>
        </p:nvSpPr>
        <p:spPr>
          <a:xfrm>
            <a:off x="8881149" y="2414957"/>
            <a:ext cx="1463200" cy="1463200"/>
          </a:xfrm>
          <a:prstGeom prst="flowChartConnector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1" name="Google Shape;2021;p61"/>
          <p:cNvSpPr/>
          <p:nvPr/>
        </p:nvSpPr>
        <p:spPr>
          <a:xfrm>
            <a:off x="8942149" y="2475957"/>
            <a:ext cx="1341200" cy="1341200"/>
          </a:xfrm>
          <a:prstGeom prst="pie">
            <a:avLst>
              <a:gd name="adj1" fmla="val 16224242"/>
              <a:gd name="adj2" fmla="val 1604521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22" name="Google Shape;2022;p61"/>
          <p:cNvGrpSpPr/>
          <p:nvPr/>
        </p:nvGrpSpPr>
        <p:grpSpPr>
          <a:xfrm>
            <a:off x="463029" y="1138039"/>
            <a:ext cx="1398912" cy="431928"/>
            <a:chOff x="3365625" y="629625"/>
            <a:chExt cx="408975" cy="126275"/>
          </a:xfrm>
        </p:grpSpPr>
        <p:sp>
          <p:nvSpPr>
            <p:cNvPr id="2023" name="Google Shape;2023;p61"/>
            <p:cNvSpPr/>
            <p:nvPr/>
          </p:nvSpPr>
          <p:spPr>
            <a:xfrm>
              <a:off x="3365625" y="629625"/>
              <a:ext cx="408975" cy="126275"/>
            </a:xfrm>
            <a:custGeom>
              <a:avLst/>
              <a:gdLst/>
              <a:ahLst/>
              <a:cxnLst/>
              <a:rect l="l" t="t" r="r" b="b"/>
              <a:pathLst>
                <a:path w="16359" h="5051" extrusionOk="0">
                  <a:moveTo>
                    <a:pt x="7322" y="0"/>
                  </a:moveTo>
                  <a:cubicBezTo>
                    <a:pt x="5555" y="0"/>
                    <a:pt x="5692" y="2248"/>
                    <a:pt x="4706" y="2248"/>
                  </a:cubicBezTo>
                  <a:cubicBezTo>
                    <a:pt x="4290" y="2248"/>
                    <a:pt x="3731" y="1990"/>
                    <a:pt x="3089" y="1990"/>
                  </a:cubicBezTo>
                  <a:cubicBezTo>
                    <a:pt x="2278" y="1990"/>
                    <a:pt x="1334" y="2400"/>
                    <a:pt x="375" y="4253"/>
                  </a:cubicBezTo>
                  <a:cubicBezTo>
                    <a:pt x="252" y="4493"/>
                    <a:pt x="125" y="4759"/>
                    <a:pt x="0" y="5051"/>
                  </a:cubicBezTo>
                  <a:lnTo>
                    <a:pt x="16358" y="5051"/>
                  </a:lnTo>
                  <a:cubicBezTo>
                    <a:pt x="16358" y="5051"/>
                    <a:pt x="15801" y="3803"/>
                    <a:pt x="14981" y="2778"/>
                  </a:cubicBezTo>
                  <a:cubicBezTo>
                    <a:pt x="14411" y="2067"/>
                    <a:pt x="13712" y="1460"/>
                    <a:pt x="12987" y="1460"/>
                  </a:cubicBezTo>
                  <a:cubicBezTo>
                    <a:pt x="12972" y="1460"/>
                    <a:pt x="12957" y="1461"/>
                    <a:pt x="12943" y="1461"/>
                  </a:cubicBezTo>
                  <a:cubicBezTo>
                    <a:pt x="11200" y="1516"/>
                    <a:pt x="11308" y="2418"/>
                    <a:pt x="10546" y="2418"/>
                  </a:cubicBezTo>
                  <a:cubicBezTo>
                    <a:pt x="10524" y="2418"/>
                    <a:pt x="10501" y="2417"/>
                    <a:pt x="10477" y="2416"/>
                  </a:cubicBezTo>
                  <a:cubicBezTo>
                    <a:pt x="9635" y="2360"/>
                    <a:pt x="9355" y="115"/>
                    <a:pt x="7450" y="4"/>
                  </a:cubicBezTo>
                  <a:cubicBezTo>
                    <a:pt x="7406" y="2"/>
                    <a:pt x="7363" y="0"/>
                    <a:pt x="732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61"/>
            <p:cNvSpPr/>
            <p:nvPr/>
          </p:nvSpPr>
          <p:spPr>
            <a:xfrm>
              <a:off x="3365625" y="699100"/>
              <a:ext cx="408975" cy="56800"/>
            </a:xfrm>
            <a:custGeom>
              <a:avLst/>
              <a:gdLst/>
              <a:ahLst/>
              <a:cxnLst/>
              <a:rect l="l" t="t" r="r" b="b"/>
              <a:pathLst>
                <a:path w="16359" h="2272" extrusionOk="0">
                  <a:moveTo>
                    <a:pt x="14981" y="0"/>
                  </a:moveTo>
                  <a:cubicBezTo>
                    <a:pt x="14088" y="892"/>
                    <a:pt x="11905" y="1822"/>
                    <a:pt x="6692" y="1822"/>
                  </a:cubicBezTo>
                  <a:cubicBezTo>
                    <a:pt x="4947" y="1822"/>
                    <a:pt x="2863" y="1718"/>
                    <a:pt x="375" y="1474"/>
                  </a:cubicBezTo>
                  <a:cubicBezTo>
                    <a:pt x="252" y="1714"/>
                    <a:pt x="125" y="1980"/>
                    <a:pt x="0" y="2272"/>
                  </a:cubicBezTo>
                  <a:lnTo>
                    <a:pt x="16358" y="2272"/>
                  </a:lnTo>
                  <a:cubicBezTo>
                    <a:pt x="16358" y="2272"/>
                    <a:pt x="15801" y="1024"/>
                    <a:pt x="14981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61"/>
          <p:cNvGrpSpPr/>
          <p:nvPr/>
        </p:nvGrpSpPr>
        <p:grpSpPr>
          <a:xfrm>
            <a:off x="1768729" y="487468"/>
            <a:ext cx="1398912" cy="431928"/>
            <a:chOff x="3365625" y="629625"/>
            <a:chExt cx="408975" cy="126275"/>
          </a:xfrm>
        </p:grpSpPr>
        <p:sp>
          <p:nvSpPr>
            <p:cNvPr id="2026" name="Google Shape;2026;p61"/>
            <p:cNvSpPr/>
            <p:nvPr/>
          </p:nvSpPr>
          <p:spPr>
            <a:xfrm>
              <a:off x="3365625" y="629625"/>
              <a:ext cx="408975" cy="126275"/>
            </a:xfrm>
            <a:custGeom>
              <a:avLst/>
              <a:gdLst/>
              <a:ahLst/>
              <a:cxnLst/>
              <a:rect l="l" t="t" r="r" b="b"/>
              <a:pathLst>
                <a:path w="16359" h="5051" extrusionOk="0">
                  <a:moveTo>
                    <a:pt x="7322" y="0"/>
                  </a:moveTo>
                  <a:cubicBezTo>
                    <a:pt x="5555" y="0"/>
                    <a:pt x="5692" y="2248"/>
                    <a:pt x="4706" y="2248"/>
                  </a:cubicBezTo>
                  <a:cubicBezTo>
                    <a:pt x="4290" y="2248"/>
                    <a:pt x="3731" y="1990"/>
                    <a:pt x="3089" y="1990"/>
                  </a:cubicBezTo>
                  <a:cubicBezTo>
                    <a:pt x="2278" y="1990"/>
                    <a:pt x="1334" y="2400"/>
                    <a:pt x="375" y="4253"/>
                  </a:cubicBezTo>
                  <a:cubicBezTo>
                    <a:pt x="252" y="4493"/>
                    <a:pt x="125" y="4759"/>
                    <a:pt x="0" y="5051"/>
                  </a:cubicBezTo>
                  <a:lnTo>
                    <a:pt x="16358" y="5051"/>
                  </a:lnTo>
                  <a:cubicBezTo>
                    <a:pt x="16358" y="5051"/>
                    <a:pt x="15801" y="3803"/>
                    <a:pt x="14981" y="2778"/>
                  </a:cubicBezTo>
                  <a:cubicBezTo>
                    <a:pt x="14411" y="2067"/>
                    <a:pt x="13712" y="1460"/>
                    <a:pt x="12987" y="1460"/>
                  </a:cubicBezTo>
                  <a:cubicBezTo>
                    <a:pt x="12972" y="1460"/>
                    <a:pt x="12957" y="1461"/>
                    <a:pt x="12943" y="1461"/>
                  </a:cubicBezTo>
                  <a:cubicBezTo>
                    <a:pt x="11200" y="1516"/>
                    <a:pt x="11308" y="2418"/>
                    <a:pt x="10546" y="2418"/>
                  </a:cubicBezTo>
                  <a:cubicBezTo>
                    <a:pt x="10524" y="2418"/>
                    <a:pt x="10501" y="2417"/>
                    <a:pt x="10477" y="2416"/>
                  </a:cubicBezTo>
                  <a:cubicBezTo>
                    <a:pt x="9635" y="2360"/>
                    <a:pt x="9355" y="115"/>
                    <a:pt x="7450" y="4"/>
                  </a:cubicBezTo>
                  <a:cubicBezTo>
                    <a:pt x="7406" y="2"/>
                    <a:pt x="7363" y="0"/>
                    <a:pt x="732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61"/>
            <p:cNvSpPr/>
            <p:nvPr/>
          </p:nvSpPr>
          <p:spPr>
            <a:xfrm>
              <a:off x="3365625" y="699100"/>
              <a:ext cx="408975" cy="56800"/>
            </a:xfrm>
            <a:custGeom>
              <a:avLst/>
              <a:gdLst/>
              <a:ahLst/>
              <a:cxnLst/>
              <a:rect l="l" t="t" r="r" b="b"/>
              <a:pathLst>
                <a:path w="16359" h="2272" extrusionOk="0">
                  <a:moveTo>
                    <a:pt x="14981" y="0"/>
                  </a:moveTo>
                  <a:cubicBezTo>
                    <a:pt x="14088" y="892"/>
                    <a:pt x="11905" y="1822"/>
                    <a:pt x="6692" y="1822"/>
                  </a:cubicBezTo>
                  <a:cubicBezTo>
                    <a:pt x="4947" y="1822"/>
                    <a:pt x="2863" y="1718"/>
                    <a:pt x="375" y="1474"/>
                  </a:cubicBezTo>
                  <a:cubicBezTo>
                    <a:pt x="252" y="1714"/>
                    <a:pt x="125" y="1980"/>
                    <a:pt x="0" y="2272"/>
                  </a:cubicBezTo>
                  <a:lnTo>
                    <a:pt x="16358" y="2272"/>
                  </a:lnTo>
                  <a:cubicBezTo>
                    <a:pt x="16358" y="2272"/>
                    <a:pt x="15801" y="1024"/>
                    <a:pt x="14981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8" name="Google Shape;2028;p61"/>
          <p:cNvGrpSpPr/>
          <p:nvPr/>
        </p:nvGrpSpPr>
        <p:grpSpPr>
          <a:xfrm>
            <a:off x="10344349" y="1256859"/>
            <a:ext cx="1398912" cy="431928"/>
            <a:chOff x="3365625" y="629625"/>
            <a:chExt cx="408975" cy="126275"/>
          </a:xfrm>
        </p:grpSpPr>
        <p:sp>
          <p:nvSpPr>
            <p:cNvPr id="2029" name="Google Shape;2029;p61"/>
            <p:cNvSpPr/>
            <p:nvPr/>
          </p:nvSpPr>
          <p:spPr>
            <a:xfrm>
              <a:off x="3365625" y="629625"/>
              <a:ext cx="408975" cy="126275"/>
            </a:xfrm>
            <a:custGeom>
              <a:avLst/>
              <a:gdLst/>
              <a:ahLst/>
              <a:cxnLst/>
              <a:rect l="l" t="t" r="r" b="b"/>
              <a:pathLst>
                <a:path w="16359" h="5051" extrusionOk="0">
                  <a:moveTo>
                    <a:pt x="7322" y="0"/>
                  </a:moveTo>
                  <a:cubicBezTo>
                    <a:pt x="5555" y="0"/>
                    <a:pt x="5692" y="2248"/>
                    <a:pt x="4706" y="2248"/>
                  </a:cubicBezTo>
                  <a:cubicBezTo>
                    <a:pt x="4290" y="2248"/>
                    <a:pt x="3731" y="1990"/>
                    <a:pt x="3089" y="1990"/>
                  </a:cubicBezTo>
                  <a:cubicBezTo>
                    <a:pt x="2278" y="1990"/>
                    <a:pt x="1334" y="2400"/>
                    <a:pt x="375" y="4253"/>
                  </a:cubicBezTo>
                  <a:cubicBezTo>
                    <a:pt x="252" y="4493"/>
                    <a:pt x="125" y="4759"/>
                    <a:pt x="0" y="5051"/>
                  </a:cubicBezTo>
                  <a:lnTo>
                    <a:pt x="16358" y="5051"/>
                  </a:lnTo>
                  <a:cubicBezTo>
                    <a:pt x="16358" y="5051"/>
                    <a:pt x="15801" y="3803"/>
                    <a:pt x="14981" y="2778"/>
                  </a:cubicBezTo>
                  <a:cubicBezTo>
                    <a:pt x="14411" y="2067"/>
                    <a:pt x="13712" y="1460"/>
                    <a:pt x="12987" y="1460"/>
                  </a:cubicBezTo>
                  <a:cubicBezTo>
                    <a:pt x="12972" y="1460"/>
                    <a:pt x="12957" y="1461"/>
                    <a:pt x="12943" y="1461"/>
                  </a:cubicBezTo>
                  <a:cubicBezTo>
                    <a:pt x="11200" y="1516"/>
                    <a:pt x="11308" y="2418"/>
                    <a:pt x="10546" y="2418"/>
                  </a:cubicBezTo>
                  <a:cubicBezTo>
                    <a:pt x="10524" y="2418"/>
                    <a:pt x="10501" y="2417"/>
                    <a:pt x="10477" y="2416"/>
                  </a:cubicBezTo>
                  <a:cubicBezTo>
                    <a:pt x="9635" y="2360"/>
                    <a:pt x="9355" y="115"/>
                    <a:pt x="7450" y="4"/>
                  </a:cubicBezTo>
                  <a:cubicBezTo>
                    <a:pt x="7406" y="2"/>
                    <a:pt x="7363" y="0"/>
                    <a:pt x="732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61"/>
            <p:cNvSpPr/>
            <p:nvPr/>
          </p:nvSpPr>
          <p:spPr>
            <a:xfrm>
              <a:off x="3365625" y="699100"/>
              <a:ext cx="408975" cy="56800"/>
            </a:xfrm>
            <a:custGeom>
              <a:avLst/>
              <a:gdLst/>
              <a:ahLst/>
              <a:cxnLst/>
              <a:rect l="l" t="t" r="r" b="b"/>
              <a:pathLst>
                <a:path w="16359" h="2272" extrusionOk="0">
                  <a:moveTo>
                    <a:pt x="14981" y="0"/>
                  </a:moveTo>
                  <a:cubicBezTo>
                    <a:pt x="14088" y="892"/>
                    <a:pt x="11905" y="1822"/>
                    <a:pt x="6692" y="1822"/>
                  </a:cubicBezTo>
                  <a:cubicBezTo>
                    <a:pt x="4947" y="1822"/>
                    <a:pt x="2863" y="1718"/>
                    <a:pt x="375" y="1474"/>
                  </a:cubicBezTo>
                  <a:cubicBezTo>
                    <a:pt x="252" y="1714"/>
                    <a:pt x="125" y="1980"/>
                    <a:pt x="0" y="2272"/>
                  </a:cubicBezTo>
                  <a:lnTo>
                    <a:pt x="16358" y="2272"/>
                  </a:lnTo>
                  <a:cubicBezTo>
                    <a:pt x="16358" y="2272"/>
                    <a:pt x="15801" y="1024"/>
                    <a:pt x="14981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2256;p68">
            <a:extLst>
              <a:ext uri="{FF2B5EF4-FFF2-40B4-BE49-F238E27FC236}">
                <a16:creationId xmlns:a16="http://schemas.microsoft.com/office/drawing/2014/main" id="{27DB71DE-6694-D044-5BC3-20A6FCEE4A5D}"/>
              </a:ext>
            </a:extLst>
          </p:cNvPr>
          <p:cNvCxnSpPr>
            <a:cxnSpLocks/>
            <a:stCxn id="2016" idx="6"/>
            <a:endCxn id="2018" idx="3"/>
          </p:cNvCxnSpPr>
          <p:nvPr/>
        </p:nvCxnSpPr>
        <p:spPr>
          <a:xfrm>
            <a:off x="3079529" y="3146558"/>
            <a:ext cx="2499152" cy="517319"/>
          </a:xfrm>
          <a:prstGeom prst="curvedConnector4">
            <a:avLst>
              <a:gd name="adj1" fmla="val 45713"/>
              <a:gd name="adj2" fmla="val 15891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2256;p68">
            <a:extLst>
              <a:ext uri="{FF2B5EF4-FFF2-40B4-BE49-F238E27FC236}">
                <a16:creationId xmlns:a16="http://schemas.microsoft.com/office/drawing/2014/main" id="{3705239A-DCCB-2E37-CDF6-292CE7F80903}"/>
              </a:ext>
            </a:extLst>
          </p:cNvPr>
          <p:cNvCxnSpPr>
            <a:cxnSpLocks/>
            <a:endCxn id="2020" idx="2"/>
          </p:cNvCxnSpPr>
          <p:nvPr/>
        </p:nvCxnSpPr>
        <p:spPr>
          <a:xfrm flipV="1">
            <a:off x="6613322" y="3146558"/>
            <a:ext cx="2267828" cy="51731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CA9931D5-C950-FD38-9D23-1B989866ECC1}"/>
              </a:ext>
            </a:extLst>
          </p:cNvPr>
          <p:cNvSpPr txBox="1"/>
          <p:nvPr/>
        </p:nvSpPr>
        <p:spPr>
          <a:xfrm>
            <a:off x="2691741" y="1201531"/>
            <a:ext cx="7236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HƯỚNG DẪN VỀ NHÀ 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1A64340B-0D72-08F9-D1D0-398AD1B448C6}"/>
              </a:ext>
            </a:extLst>
          </p:cNvPr>
          <p:cNvSpPr txBox="1"/>
          <p:nvPr/>
        </p:nvSpPr>
        <p:spPr>
          <a:xfrm>
            <a:off x="872451" y="3878157"/>
            <a:ext cx="24384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endParaRPr lang="en-US" sz="3200" kern="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43B990E4-B3D2-616A-9CBA-3550D12F2BB3}"/>
              </a:ext>
            </a:extLst>
          </p:cNvPr>
          <p:cNvSpPr txBox="1"/>
          <p:nvPr/>
        </p:nvSpPr>
        <p:spPr>
          <a:xfrm>
            <a:off x="4450561" y="3855192"/>
            <a:ext cx="30480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C14687D-CC7E-E75D-1FE4-E3BA8A2BE02A}"/>
              </a:ext>
            </a:extLst>
          </p:cNvPr>
          <p:cNvSpPr txBox="1"/>
          <p:nvPr/>
        </p:nvSpPr>
        <p:spPr>
          <a:xfrm>
            <a:off x="7994620" y="3817158"/>
            <a:ext cx="3577624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3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9</a:t>
            </a:r>
          </a:p>
        </p:txBody>
      </p:sp>
      <p:grpSp>
        <p:nvGrpSpPr>
          <p:cNvPr id="56" name="Google Shape;3169;p74">
            <a:extLst>
              <a:ext uri="{FF2B5EF4-FFF2-40B4-BE49-F238E27FC236}">
                <a16:creationId xmlns:a16="http://schemas.microsoft.com/office/drawing/2014/main" id="{714AB15C-4926-5AD2-6185-E432D96F6849}"/>
              </a:ext>
            </a:extLst>
          </p:cNvPr>
          <p:cNvGrpSpPr/>
          <p:nvPr/>
        </p:nvGrpSpPr>
        <p:grpSpPr>
          <a:xfrm>
            <a:off x="3838260" y="5994375"/>
            <a:ext cx="490845" cy="565131"/>
            <a:chOff x="754086" y="3445649"/>
            <a:chExt cx="368134" cy="423848"/>
          </a:xfrm>
        </p:grpSpPr>
        <p:sp>
          <p:nvSpPr>
            <p:cNvPr id="57" name="Google Shape;3170;p74">
              <a:extLst>
                <a:ext uri="{FF2B5EF4-FFF2-40B4-BE49-F238E27FC236}">
                  <a16:creationId xmlns:a16="http://schemas.microsoft.com/office/drawing/2014/main" id="{0C697C68-1C64-FA84-2ADF-AA4306C2DC78}"/>
                </a:ext>
              </a:extLst>
            </p:cNvPr>
            <p:cNvSpPr/>
            <p:nvPr/>
          </p:nvSpPr>
          <p:spPr>
            <a:xfrm>
              <a:off x="1030239" y="3550168"/>
              <a:ext cx="85427" cy="82109"/>
            </a:xfrm>
            <a:custGeom>
              <a:avLst/>
              <a:gdLst/>
              <a:ahLst/>
              <a:cxnLst/>
              <a:rect l="l" t="t" r="r" b="b"/>
              <a:pathLst>
                <a:path w="2832" h="2722" extrusionOk="0">
                  <a:moveTo>
                    <a:pt x="2081" y="0"/>
                  </a:moveTo>
                  <a:cubicBezTo>
                    <a:pt x="1635" y="0"/>
                    <a:pt x="1115" y="229"/>
                    <a:pt x="698" y="655"/>
                  </a:cubicBezTo>
                  <a:cubicBezTo>
                    <a:pt x="219" y="1142"/>
                    <a:pt x="0" y="1752"/>
                    <a:pt x="84" y="2236"/>
                  </a:cubicBezTo>
                  <a:cubicBezTo>
                    <a:pt x="107" y="2362"/>
                    <a:pt x="148" y="2480"/>
                    <a:pt x="213" y="2584"/>
                  </a:cubicBezTo>
                  <a:cubicBezTo>
                    <a:pt x="318" y="2646"/>
                    <a:pt x="435" y="2687"/>
                    <a:pt x="564" y="2707"/>
                  </a:cubicBezTo>
                  <a:cubicBezTo>
                    <a:pt x="625" y="2716"/>
                    <a:pt x="688" y="2721"/>
                    <a:pt x="753" y="2721"/>
                  </a:cubicBezTo>
                  <a:cubicBezTo>
                    <a:pt x="1198" y="2721"/>
                    <a:pt x="1716" y="2492"/>
                    <a:pt x="2133" y="2068"/>
                  </a:cubicBezTo>
                  <a:cubicBezTo>
                    <a:pt x="2612" y="1579"/>
                    <a:pt x="2831" y="967"/>
                    <a:pt x="2747" y="486"/>
                  </a:cubicBezTo>
                  <a:cubicBezTo>
                    <a:pt x="2725" y="361"/>
                    <a:pt x="2682" y="242"/>
                    <a:pt x="2617" y="139"/>
                  </a:cubicBezTo>
                  <a:cubicBezTo>
                    <a:pt x="2512" y="77"/>
                    <a:pt x="2393" y="35"/>
                    <a:pt x="2268" y="14"/>
                  </a:cubicBezTo>
                  <a:cubicBezTo>
                    <a:pt x="2207" y="5"/>
                    <a:pt x="2145" y="0"/>
                    <a:pt x="2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171;p74">
              <a:extLst>
                <a:ext uri="{FF2B5EF4-FFF2-40B4-BE49-F238E27FC236}">
                  <a16:creationId xmlns:a16="http://schemas.microsoft.com/office/drawing/2014/main" id="{C37C3AC0-DBDD-BF50-186D-6464E49C734E}"/>
                </a:ext>
              </a:extLst>
            </p:cNvPr>
            <p:cNvSpPr/>
            <p:nvPr/>
          </p:nvSpPr>
          <p:spPr>
            <a:xfrm>
              <a:off x="921014" y="3470444"/>
              <a:ext cx="130132" cy="186993"/>
            </a:xfrm>
            <a:custGeom>
              <a:avLst/>
              <a:gdLst/>
              <a:ahLst/>
              <a:cxnLst/>
              <a:rect l="l" t="t" r="r" b="b"/>
              <a:pathLst>
                <a:path w="4314" h="6199" extrusionOk="0">
                  <a:moveTo>
                    <a:pt x="92" y="1"/>
                  </a:moveTo>
                  <a:cubicBezTo>
                    <a:pt x="373" y="2066"/>
                    <a:pt x="342" y="4134"/>
                    <a:pt x="0" y="6199"/>
                  </a:cubicBezTo>
                  <a:lnTo>
                    <a:pt x="4313" y="6199"/>
                  </a:lnTo>
                  <a:cubicBezTo>
                    <a:pt x="3972" y="4134"/>
                    <a:pt x="3939" y="2066"/>
                    <a:pt x="4222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172;p74">
              <a:extLst>
                <a:ext uri="{FF2B5EF4-FFF2-40B4-BE49-F238E27FC236}">
                  <a16:creationId xmlns:a16="http://schemas.microsoft.com/office/drawing/2014/main" id="{8E66CC77-8E91-2E5F-F0EF-CA4A79BCF837}"/>
                </a:ext>
              </a:extLst>
            </p:cNvPr>
            <p:cNvSpPr/>
            <p:nvPr/>
          </p:nvSpPr>
          <p:spPr>
            <a:xfrm>
              <a:off x="921014" y="3470414"/>
              <a:ext cx="88233" cy="186993"/>
            </a:xfrm>
            <a:custGeom>
              <a:avLst/>
              <a:gdLst/>
              <a:ahLst/>
              <a:cxnLst/>
              <a:rect l="l" t="t" r="r" b="b"/>
              <a:pathLst>
                <a:path w="2925" h="6199" extrusionOk="0">
                  <a:moveTo>
                    <a:pt x="92" y="0"/>
                  </a:moveTo>
                  <a:cubicBezTo>
                    <a:pt x="371" y="2067"/>
                    <a:pt x="342" y="4133"/>
                    <a:pt x="0" y="6198"/>
                  </a:cubicBezTo>
                  <a:lnTo>
                    <a:pt x="1911" y="6198"/>
                  </a:lnTo>
                  <a:lnTo>
                    <a:pt x="1911" y="2691"/>
                  </a:lnTo>
                  <a:cubicBezTo>
                    <a:pt x="1911" y="1665"/>
                    <a:pt x="2294" y="721"/>
                    <a:pt x="2924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173;p74">
              <a:extLst>
                <a:ext uri="{FF2B5EF4-FFF2-40B4-BE49-F238E27FC236}">
                  <a16:creationId xmlns:a16="http://schemas.microsoft.com/office/drawing/2014/main" id="{ED6F6245-9839-E0DB-9251-0E3F027B2D1E}"/>
                </a:ext>
              </a:extLst>
            </p:cNvPr>
            <p:cNvSpPr/>
            <p:nvPr/>
          </p:nvSpPr>
          <p:spPr>
            <a:xfrm>
              <a:off x="921014" y="3657583"/>
              <a:ext cx="130132" cy="186993"/>
            </a:xfrm>
            <a:custGeom>
              <a:avLst/>
              <a:gdLst/>
              <a:ahLst/>
              <a:cxnLst/>
              <a:rect l="l" t="t" r="r" b="b"/>
              <a:pathLst>
                <a:path w="4314" h="6199" extrusionOk="0">
                  <a:moveTo>
                    <a:pt x="92" y="0"/>
                  </a:moveTo>
                  <a:cubicBezTo>
                    <a:pt x="373" y="2065"/>
                    <a:pt x="342" y="4133"/>
                    <a:pt x="0" y="6198"/>
                  </a:cubicBezTo>
                  <a:lnTo>
                    <a:pt x="4313" y="6198"/>
                  </a:lnTo>
                  <a:cubicBezTo>
                    <a:pt x="3972" y="4130"/>
                    <a:pt x="3939" y="2065"/>
                    <a:pt x="4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174;p74">
              <a:extLst>
                <a:ext uri="{FF2B5EF4-FFF2-40B4-BE49-F238E27FC236}">
                  <a16:creationId xmlns:a16="http://schemas.microsoft.com/office/drawing/2014/main" id="{3ABB3691-C869-E7F8-01CC-EDF3F8BF1B3E}"/>
                </a:ext>
              </a:extLst>
            </p:cNvPr>
            <p:cNvSpPr/>
            <p:nvPr/>
          </p:nvSpPr>
          <p:spPr>
            <a:xfrm>
              <a:off x="921014" y="3657583"/>
              <a:ext cx="94356" cy="186993"/>
            </a:xfrm>
            <a:custGeom>
              <a:avLst/>
              <a:gdLst/>
              <a:ahLst/>
              <a:cxnLst/>
              <a:rect l="l" t="t" r="r" b="b"/>
              <a:pathLst>
                <a:path w="3128" h="6199" extrusionOk="0">
                  <a:moveTo>
                    <a:pt x="92" y="0"/>
                  </a:moveTo>
                  <a:cubicBezTo>
                    <a:pt x="371" y="2065"/>
                    <a:pt x="342" y="4132"/>
                    <a:pt x="0" y="6198"/>
                  </a:cubicBezTo>
                  <a:lnTo>
                    <a:pt x="3127" y="6198"/>
                  </a:lnTo>
                  <a:cubicBezTo>
                    <a:pt x="2377" y="5454"/>
                    <a:pt x="1911" y="4425"/>
                    <a:pt x="1911" y="3293"/>
                  </a:cubicBezTo>
                  <a:lnTo>
                    <a:pt x="1911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175;p74">
              <a:extLst>
                <a:ext uri="{FF2B5EF4-FFF2-40B4-BE49-F238E27FC236}">
                  <a16:creationId xmlns:a16="http://schemas.microsoft.com/office/drawing/2014/main" id="{76F7B0E9-7981-D7AA-1E41-30B9B94D31F5}"/>
                </a:ext>
              </a:extLst>
            </p:cNvPr>
            <p:cNvSpPr/>
            <p:nvPr/>
          </p:nvSpPr>
          <p:spPr>
            <a:xfrm>
              <a:off x="765548" y="3657583"/>
              <a:ext cx="130162" cy="186993"/>
            </a:xfrm>
            <a:custGeom>
              <a:avLst/>
              <a:gdLst/>
              <a:ahLst/>
              <a:cxnLst/>
              <a:rect l="l" t="t" r="r" b="b"/>
              <a:pathLst>
                <a:path w="4315" h="6199" extrusionOk="0">
                  <a:moveTo>
                    <a:pt x="96" y="0"/>
                  </a:moveTo>
                  <a:cubicBezTo>
                    <a:pt x="375" y="2065"/>
                    <a:pt x="343" y="4133"/>
                    <a:pt x="1" y="6198"/>
                  </a:cubicBezTo>
                  <a:lnTo>
                    <a:pt x="4314" y="6198"/>
                  </a:lnTo>
                  <a:cubicBezTo>
                    <a:pt x="3972" y="4130"/>
                    <a:pt x="3941" y="2065"/>
                    <a:pt x="4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176;p74">
              <a:extLst>
                <a:ext uri="{FF2B5EF4-FFF2-40B4-BE49-F238E27FC236}">
                  <a16:creationId xmlns:a16="http://schemas.microsoft.com/office/drawing/2014/main" id="{76A62319-CFB2-609C-552C-192EF5EFB7FF}"/>
                </a:ext>
              </a:extLst>
            </p:cNvPr>
            <p:cNvSpPr/>
            <p:nvPr/>
          </p:nvSpPr>
          <p:spPr>
            <a:xfrm>
              <a:off x="857971" y="3707294"/>
              <a:ext cx="86181" cy="80631"/>
            </a:xfrm>
            <a:custGeom>
              <a:avLst/>
              <a:gdLst/>
              <a:ahLst/>
              <a:cxnLst/>
              <a:rect l="l" t="t" r="r" b="b"/>
              <a:pathLst>
                <a:path w="2857" h="2673" extrusionOk="0">
                  <a:moveTo>
                    <a:pt x="763" y="0"/>
                  </a:moveTo>
                  <a:cubicBezTo>
                    <a:pt x="682" y="0"/>
                    <a:pt x="603" y="8"/>
                    <a:pt x="527" y="22"/>
                  </a:cubicBezTo>
                  <a:cubicBezTo>
                    <a:pt x="402" y="46"/>
                    <a:pt x="286" y="92"/>
                    <a:pt x="184" y="157"/>
                  </a:cubicBezTo>
                  <a:cubicBezTo>
                    <a:pt x="123" y="262"/>
                    <a:pt x="83" y="382"/>
                    <a:pt x="67" y="508"/>
                  </a:cubicBezTo>
                  <a:cubicBezTo>
                    <a:pt x="0" y="993"/>
                    <a:pt x="241" y="1598"/>
                    <a:pt x="737" y="2067"/>
                  </a:cubicBezTo>
                  <a:cubicBezTo>
                    <a:pt x="1155" y="2463"/>
                    <a:pt x="1658" y="2673"/>
                    <a:pt x="2093" y="2673"/>
                  </a:cubicBezTo>
                  <a:cubicBezTo>
                    <a:pt x="2174" y="2673"/>
                    <a:pt x="2253" y="2665"/>
                    <a:pt x="2328" y="2651"/>
                  </a:cubicBezTo>
                  <a:cubicBezTo>
                    <a:pt x="2454" y="2627"/>
                    <a:pt x="2571" y="2583"/>
                    <a:pt x="2674" y="2516"/>
                  </a:cubicBezTo>
                  <a:cubicBezTo>
                    <a:pt x="2735" y="2411"/>
                    <a:pt x="2772" y="2293"/>
                    <a:pt x="2791" y="2164"/>
                  </a:cubicBezTo>
                  <a:cubicBezTo>
                    <a:pt x="2856" y="1681"/>
                    <a:pt x="2617" y="1076"/>
                    <a:pt x="2121" y="607"/>
                  </a:cubicBezTo>
                  <a:cubicBezTo>
                    <a:pt x="1703" y="211"/>
                    <a:pt x="1199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177;p74">
              <a:extLst>
                <a:ext uri="{FF2B5EF4-FFF2-40B4-BE49-F238E27FC236}">
                  <a16:creationId xmlns:a16="http://schemas.microsoft.com/office/drawing/2014/main" id="{A68A8BE3-A851-278F-4CAA-AD133E98E62A}"/>
                </a:ext>
              </a:extLst>
            </p:cNvPr>
            <p:cNvSpPr/>
            <p:nvPr/>
          </p:nvSpPr>
          <p:spPr>
            <a:xfrm>
              <a:off x="765548" y="3470444"/>
              <a:ext cx="130162" cy="186993"/>
            </a:xfrm>
            <a:custGeom>
              <a:avLst/>
              <a:gdLst/>
              <a:ahLst/>
              <a:cxnLst/>
              <a:rect l="l" t="t" r="r" b="b"/>
              <a:pathLst>
                <a:path w="4315" h="6199" extrusionOk="0">
                  <a:moveTo>
                    <a:pt x="96" y="1"/>
                  </a:moveTo>
                  <a:cubicBezTo>
                    <a:pt x="375" y="2066"/>
                    <a:pt x="343" y="4134"/>
                    <a:pt x="1" y="6199"/>
                  </a:cubicBezTo>
                  <a:lnTo>
                    <a:pt x="4314" y="6199"/>
                  </a:lnTo>
                  <a:cubicBezTo>
                    <a:pt x="3972" y="4134"/>
                    <a:pt x="3941" y="2066"/>
                    <a:pt x="4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178;p74">
              <a:extLst>
                <a:ext uri="{FF2B5EF4-FFF2-40B4-BE49-F238E27FC236}">
                  <a16:creationId xmlns:a16="http://schemas.microsoft.com/office/drawing/2014/main" id="{CE149119-2BA1-C910-20A9-0E03E536D1AB}"/>
                </a:ext>
              </a:extLst>
            </p:cNvPr>
            <p:cNvSpPr/>
            <p:nvPr/>
          </p:nvSpPr>
          <p:spPr>
            <a:xfrm>
              <a:off x="915705" y="3644251"/>
              <a:ext cx="140780" cy="31884"/>
            </a:xfrm>
            <a:custGeom>
              <a:avLst/>
              <a:gdLst/>
              <a:ahLst/>
              <a:cxnLst/>
              <a:rect l="l" t="t" r="r" b="b"/>
              <a:pathLst>
                <a:path w="4667" h="1057" extrusionOk="0">
                  <a:moveTo>
                    <a:pt x="459" y="0"/>
                  </a:moveTo>
                  <a:cubicBezTo>
                    <a:pt x="206" y="0"/>
                    <a:pt x="0" y="207"/>
                    <a:pt x="0" y="459"/>
                  </a:cubicBezTo>
                  <a:lnTo>
                    <a:pt x="0" y="598"/>
                  </a:lnTo>
                  <a:cubicBezTo>
                    <a:pt x="0" y="851"/>
                    <a:pt x="207" y="1056"/>
                    <a:pt x="459" y="1056"/>
                  </a:cubicBezTo>
                  <a:lnTo>
                    <a:pt x="4208" y="1056"/>
                  </a:lnTo>
                  <a:cubicBezTo>
                    <a:pt x="4460" y="1056"/>
                    <a:pt x="4665" y="851"/>
                    <a:pt x="4667" y="598"/>
                  </a:cubicBezTo>
                  <a:lnTo>
                    <a:pt x="4667" y="459"/>
                  </a:lnTo>
                  <a:cubicBezTo>
                    <a:pt x="4667" y="206"/>
                    <a:pt x="4460" y="0"/>
                    <a:pt x="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179;p74">
              <a:extLst>
                <a:ext uri="{FF2B5EF4-FFF2-40B4-BE49-F238E27FC236}">
                  <a16:creationId xmlns:a16="http://schemas.microsoft.com/office/drawing/2014/main" id="{517E9D0E-2C86-C642-5332-88D4AC7343B2}"/>
                </a:ext>
              </a:extLst>
            </p:cNvPr>
            <p:cNvSpPr/>
            <p:nvPr/>
          </p:nvSpPr>
          <p:spPr>
            <a:xfrm>
              <a:off x="915645" y="3644251"/>
              <a:ext cx="63045" cy="31884"/>
            </a:xfrm>
            <a:custGeom>
              <a:avLst/>
              <a:gdLst/>
              <a:ahLst/>
              <a:cxnLst/>
              <a:rect l="l" t="t" r="r" b="b"/>
              <a:pathLst>
                <a:path w="2090" h="1057" extrusionOk="0">
                  <a:moveTo>
                    <a:pt x="459" y="0"/>
                  </a:moveTo>
                  <a:cubicBezTo>
                    <a:pt x="208" y="0"/>
                    <a:pt x="1" y="206"/>
                    <a:pt x="1" y="459"/>
                  </a:cubicBezTo>
                  <a:lnTo>
                    <a:pt x="1" y="598"/>
                  </a:lnTo>
                  <a:cubicBezTo>
                    <a:pt x="1" y="849"/>
                    <a:pt x="205" y="1056"/>
                    <a:pt x="459" y="1056"/>
                  </a:cubicBezTo>
                  <a:lnTo>
                    <a:pt x="2089" y="1056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180;p74">
              <a:extLst>
                <a:ext uri="{FF2B5EF4-FFF2-40B4-BE49-F238E27FC236}">
                  <a16:creationId xmlns:a16="http://schemas.microsoft.com/office/drawing/2014/main" id="{5EDE1755-AFC6-0C72-0F91-BBC9EF14B935}"/>
                </a:ext>
              </a:extLst>
            </p:cNvPr>
            <p:cNvSpPr/>
            <p:nvPr/>
          </p:nvSpPr>
          <p:spPr>
            <a:xfrm>
              <a:off x="915705" y="3451773"/>
              <a:ext cx="140780" cy="31884"/>
            </a:xfrm>
            <a:custGeom>
              <a:avLst/>
              <a:gdLst/>
              <a:ahLst/>
              <a:cxnLst/>
              <a:rect l="l" t="t" r="r" b="b"/>
              <a:pathLst>
                <a:path w="4667" h="1057" extrusionOk="0">
                  <a:moveTo>
                    <a:pt x="459" y="0"/>
                  </a:moveTo>
                  <a:cubicBezTo>
                    <a:pt x="206" y="0"/>
                    <a:pt x="0" y="207"/>
                    <a:pt x="0" y="459"/>
                  </a:cubicBezTo>
                  <a:lnTo>
                    <a:pt x="0" y="598"/>
                  </a:lnTo>
                  <a:cubicBezTo>
                    <a:pt x="0" y="851"/>
                    <a:pt x="207" y="1056"/>
                    <a:pt x="459" y="1056"/>
                  </a:cubicBezTo>
                  <a:lnTo>
                    <a:pt x="4208" y="1056"/>
                  </a:lnTo>
                  <a:cubicBezTo>
                    <a:pt x="4460" y="1056"/>
                    <a:pt x="4665" y="851"/>
                    <a:pt x="4667" y="598"/>
                  </a:cubicBezTo>
                  <a:lnTo>
                    <a:pt x="4667" y="459"/>
                  </a:lnTo>
                  <a:cubicBezTo>
                    <a:pt x="4667" y="206"/>
                    <a:pt x="4460" y="0"/>
                    <a:pt x="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181;p74">
              <a:extLst>
                <a:ext uri="{FF2B5EF4-FFF2-40B4-BE49-F238E27FC236}">
                  <a16:creationId xmlns:a16="http://schemas.microsoft.com/office/drawing/2014/main" id="{C95A81A6-C459-B682-1672-60D8720065FF}"/>
                </a:ext>
              </a:extLst>
            </p:cNvPr>
            <p:cNvSpPr/>
            <p:nvPr/>
          </p:nvSpPr>
          <p:spPr>
            <a:xfrm>
              <a:off x="915705" y="3451773"/>
              <a:ext cx="113933" cy="31884"/>
            </a:xfrm>
            <a:custGeom>
              <a:avLst/>
              <a:gdLst/>
              <a:ahLst/>
              <a:cxnLst/>
              <a:rect l="l" t="t" r="r" b="b"/>
              <a:pathLst>
                <a:path w="3777" h="1057" extrusionOk="0">
                  <a:moveTo>
                    <a:pt x="459" y="0"/>
                  </a:moveTo>
                  <a:cubicBezTo>
                    <a:pt x="207" y="0"/>
                    <a:pt x="0" y="206"/>
                    <a:pt x="0" y="459"/>
                  </a:cubicBezTo>
                  <a:lnTo>
                    <a:pt x="0" y="598"/>
                  </a:lnTo>
                  <a:cubicBezTo>
                    <a:pt x="0" y="849"/>
                    <a:pt x="207" y="1056"/>
                    <a:pt x="459" y="1056"/>
                  </a:cubicBezTo>
                  <a:lnTo>
                    <a:pt x="2768" y="1056"/>
                  </a:lnTo>
                  <a:cubicBezTo>
                    <a:pt x="3040" y="648"/>
                    <a:pt x="3380" y="289"/>
                    <a:pt x="3776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182;p74">
              <a:extLst>
                <a:ext uri="{FF2B5EF4-FFF2-40B4-BE49-F238E27FC236}">
                  <a16:creationId xmlns:a16="http://schemas.microsoft.com/office/drawing/2014/main" id="{ECFEBF6D-4BE8-07C0-3D1F-460E29D21962}"/>
                </a:ext>
              </a:extLst>
            </p:cNvPr>
            <p:cNvSpPr/>
            <p:nvPr/>
          </p:nvSpPr>
          <p:spPr>
            <a:xfrm>
              <a:off x="760239" y="3451773"/>
              <a:ext cx="140810" cy="31884"/>
            </a:xfrm>
            <a:custGeom>
              <a:avLst/>
              <a:gdLst/>
              <a:ahLst/>
              <a:cxnLst/>
              <a:rect l="l" t="t" r="r" b="b"/>
              <a:pathLst>
                <a:path w="4668" h="1057" extrusionOk="0">
                  <a:moveTo>
                    <a:pt x="459" y="0"/>
                  </a:moveTo>
                  <a:cubicBezTo>
                    <a:pt x="208" y="0"/>
                    <a:pt x="1" y="207"/>
                    <a:pt x="1" y="459"/>
                  </a:cubicBezTo>
                  <a:lnTo>
                    <a:pt x="1" y="598"/>
                  </a:lnTo>
                  <a:cubicBezTo>
                    <a:pt x="1" y="851"/>
                    <a:pt x="208" y="1056"/>
                    <a:pt x="459" y="1056"/>
                  </a:cubicBezTo>
                  <a:lnTo>
                    <a:pt x="4209" y="1056"/>
                  </a:lnTo>
                  <a:cubicBezTo>
                    <a:pt x="4460" y="1056"/>
                    <a:pt x="4666" y="851"/>
                    <a:pt x="4668" y="598"/>
                  </a:cubicBezTo>
                  <a:lnTo>
                    <a:pt x="4668" y="459"/>
                  </a:lnTo>
                  <a:cubicBezTo>
                    <a:pt x="4668" y="206"/>
                    <a:pt x="4460" y="0"/>
                    <a:pt x="4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183;p74">
              <a:extLst>
                <a:ext uri="{FF2B5EF4-FFF2-40B4-BE49-F238E27FC236}">
                  <a16:creationId xmlns:a16="http://schemas.microsoft.com/office/drawing/2014/main" id="{41A6D9D6-0BA2-9063-3C6B-66D655C7E448}"/>
                </a:ext>
              </a:extLst>
            </p:cNvPr>
            <p:cNvSpPr/>
            <p:nvPr/>
          </p:nvSpPr>
          <p:spPr>
            <a:xfrm>
              <a:off x="915705" y="3831359"/>
              <a:ext cx="140780" cy="31884"/>
            </a:xfrm>
            <a:custGeom>
              <a:avLst/>
              <a:gdLst/>
              <a:ahLst/>
              <a:cxnLst/>
              <a:rect l="l" t="t" r="r" b="b"/>
              <a:pathLst>
                <a:path w="4667" h="1057" extrusionOk="0">
                  <a:moveTo>
                    <a:pt x="459" y="1"/>
                  </a:moveTo>
                  <a:cubicBezTo>
                    <a:pt x="206" y="1"/>
                    <a:pt x="0" y="208"/>
                    <a:pt x="0" y="459"/>
                  </a:cubicBezTo>
                  <a:lnTo>
                    <a:pt x="0" y="598"/>
                  </a:lnTo>
                  <a:cubicBezTo>
                    <a:pt x="0" y="851"/>
                    <a:pt x="207" y="1057"/>
                    <a:pt x="459" y="1057"/>
                  </a:cubicBezTo>
                  <a:lnTo>
                    <a:pt x="4208" y="1057"/>
                  </a:lnTo>
                  <a:cubicBezTo>
                    <a:pt x="4460" y="1057"/>
                    <a:pt x="4665" y="851"/>
                    <a:pt x="4667" y="598"/>
                  </a:cubicBezTo>
                  <a:lnTo>
                    <a:pt x="4667" y="459"/>
                  </a:lnTo>
                  <a:cubicBezTo>
                    <a:pt x="4667" y="206"/>
                    <a:pt x="4460" y="1"/>
                    <a:pt x="4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184;p74">
              <a:extLst>
                <a:ext uri="{FF2B5EF4-FFF2-40B4-BE49-F238E27FC236}">
                  <a16:creationId xmlns:a16="http://schemas.microsoft.com/office/drawing/2014/main" id="{7CA8FF16-A09B-4DD9-F8DF-1904DB10AC85}"/>
                </a:ext>
              </a:extLst>
            </p:cNvPr>
            <p:cNvSpPr/>
            <p:nvPr/>
          </p:nvSpPr>
          <p:spPr>
            <a:xfrm>
              <a:off x="915705" y="3831359"/>
              <a:ext cx="123737" cy="31884"/>
            </a:xfrm>
            <a:custGeom>
              <a:avLst/>
              <a:gdLst/>
              <a:ahLst/>
              <a:cxnLst/>
              <a:rect l="l" t="t" r="r" b="b"/>
              <a:pathLst>
                <a:path w="4102" h="1057" extrusionOk="0">
                  <a:moveTo>
                    <a:pt x="459" y="1"/>
                  </a:moveTo>
                  <a:cubicBezTo>
                    <a:pt x="207" y="1"/>
                    <a:pt x="0" y="206"/>
                    <a:pt x="0" y="459"/>
                  </a:cubicBezTo>
                  <a:lnTo>
                    <a:pt x="0" y="598"/>
                  </a:lnTo>
                  <a:cubicBezTo>
                    <a:pt x="0" y="850"/>
                    <a:pt x="206" y="1057"/>
                    <a:pt x="459" y="1057"/>
                  </a:cubicBezTo>
                  <a:lnTo>
                    <a:pt x="4102" y="1057"/>
                  </a:lnTo>
                  <a:cubicBezTo>
                    <a:pt x="3643" y="785"/>
                    <a:pt x="3241" y="424"/>
                    <a:pt x="2922" y="1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185;p74">
              <a:extLst>
                <a:ext uri="{FF2B5EF4-FFF2-40B4-BE49-F238E27FC236}">
                  <a16:creationId xmlns:a16="http://schemas.microsoft.com/office/drawing/2014/main" id="{1399D770-4020-D4CD-3391-C71F03288DFE}"/>
                </a:ext>
              </a:extLst>
            </p:cNvPr>
            <p:cNvSpPr/>
            <p:nvPr/>
          </p:nvSpPr>
          <p:spPr>
            <a:xfrm>
              <a:off x="760239" y="3644251"/>
              <a:ext cx="140810" cy="31884"/>
            </a:xfrm>
            <a:custGeom>
              <a:avLst/>
              <a:gdLst/>
              <a:ahLst/>
              <a:cxnLst/>
              <a:rect l="l" t="t" r="r" b="b"/>
              <a:pathLst>
                <a:path w="4668" h="1057" extrusionOk="0">
                  <a:moveTo>
                    <a:pt x="459" y="0"/>
                  </a:moveTo>
                  <a:cubicBezTo>
                    <a:pt x="208" y="0"/>
                    <a:pt x="1" y="207"/>
                    <a:pt x="1" y="459"/>
                  </a:cubicBezTo>
                  <a:lnTo>
                    <a:pt x="1" y="598"/>
                  </a:lnTo>
                  <a:cubicBezTo>
                    <a:pt x="1" y="851"/>
                    <a:pt x="208" y="1056"/>
                    <a:pt x="459" y="1056"/>
                  </a:cubicBezTo>
                  <a:lnTo>
                    <a:pt x="4209" y="1056"/>
                  </a:lnTo>
                  <a:cubicBezTo>
                    <a:pt x="4460" y="1056"/>
                    <a:pt x="4666" y="851"/>
                    <a:pt x="4668" y="598"/>
                  </a:cubicBezTo>
                  <a:lnTo>
                    <a:pt x="4668" y="459"/>
                  </a:lnTo>
                  <a:cubicBezTo>
                    <a:pt x="4668" y="206"/>
                    <a:pt x="4460" y="0"/>
                    <a:pt x="4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86;p74">
              <a:extLst>
                <a:ext uri="{FF2B5EF4-FFF2-40B4-BE49-F238E27FC236}">
                  <a16:creationId xmlns:a16="http://schemas.microsoft.com/office/drawing/2014/main" id="{38C11A44-E5B6-70B3-7F9C-825824B65E8F}"/>
                </a:ext>
              </a:extLst>
            </p:cNvPr>
            <p:cNvSpPr/>
            <p:nvPr/>
          </p:nvSpPr>
          <p:spPr>
            <a:xfrm>
              <a:off x="760239" y="3831359"/>
              <a:ext cx="140810" cy="31884"/>
            </a:xfrm>
            <a:custGeom>
              <a:avLst/>
              <a:gdLst/>
              <a:ahLst/>
              <a:cxnLst/>
              <a:rect l="l" t="t" r="r" b="b"/>
              <a:pathLst>
                <a:path w="4668" h="1057" extrusionOk="0">
                  <a:moveTo>
                    <a:pt x="459" y="1"/>
                  </a:moveTo>
                  <a:cubicBezTo>
                    <a:pt x="208" y="1"/>
                    <a:pt x="1" y="208"/>
                    <a:pt x="1" y="459"/>
                  </a:cubicBezTo>
                  <a:lnTo>
                    <a:pt x="1" y="598"/>
                  </a:lnTo>
                  <a:cubicBezTo>
                    <a:pt x="1" y="851"/>
                    <a:pt x="208" y="1057"/>
                    <a:pt x="459" y="1057"/>
                  </a:cubicBezTo>
                  <a:lnTo>
                    <a:pt x="4209" y="1057"/>
                  </a:lnTo>
                  <a:cubicBezTo>
                    <a:pt x="4460" y="1057"/>
                    <a:pt x="4666" y="851"/>
                    <a:pt x="4668" y="598"/>
                  </a:cubicBezTo>
                  <a:lnTo>
                    <a:pt x="4668" y="459"/>
                  </a:lnTo>
                  <a:cubicBezTo>
                    <a:pt x="4668" y="206"/>
                    <a:pt x="4460" y="1"/>
                    <a:pt x="4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87;p74">
              <a:extLst>
                <a:ext uri="{FF2B5EF4-FFF2-40B4-BE49-F238E27FC236}">
                  <a16:creationId xmlns:a16="http://schemas.microsoft.com/office/drawing/2014/main" id="{59EEA715-FAA7-A382-838C-8EA33B1D5B22}"/>
                </a:ext>
              </a:extLst>
            </p:cNvPr>
            <p:cNvSpPr/>
            <p:nvPr/>
          </p:nvSpPr>
          <p:spPr>
            <a:xfrm>
              <a:off x="946744" y="3593303"/>
              <a:ext cx="12428" cy="18763"/>
            </a:xfrm>
            <a:custGeom>
              <a:avLst/>
              <a:gdLst/>
              <a:ahLst/>
              <a:cxnLst/>
              <a:rect l="l" t="t" r="r" b="b"/>
              <a:pathLst>
                <a:path w="412" h="622" extrusionOk="0">
                  <a:moveTo>
                    <a:pt x="206" y="0"/>
                  </a:moveTo>
                  <a:cubicBezTo>
                    <a:pt x="92" y="0"/>
                    <a:pt x="1" y="92"/>
                    <a:pt x="1" y="204"/>
                  </a:cubicBezTo>
                  <a:lnTo>
                    <a:pt x="1" y="416"/>
                  </a:lnTo>
                  <a:cubicBezTo>
                    <a:pt x="1" y="528"/>
                    <a:pt x="94" y="621"/>
                    <a:pt x="206" y="621"/>
                  </a:cubicBezTo>
                  <a:cubicBezTo>
                    <a:pt x="207" y="621"/>
                    <a:pt x="208" y="621"/>
                    <a:pt x="209" y="621"/>
                  </a:cubicBezTo>
                  <a:cubicBezTo>
                    <a:pt x="320" y="621"/>
                    <a:pt x="412" y="529"/>
                    <a:pt x="412" y="416"/>
                  </a:cubicBezTo>
                  <a:lnTo>
                    <a:pt x="412" y="204"/>
                  </a:lnTo>
                  <a:cubicBezTo>
                    <a:pt x="412" y="90"/>
                    <a:pt x="319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88;p74">
              <a:extLst>
                <a:ext uri="{FF2B5EF4-FFF2-40B4-BE49-F238E27FC236}">
                  <a16:creationId xmlns:a16="http://schemas.microsoft.com/office/drawing/2014/main" id="{7A0D70E4-DE8E-E9D9-1F9E-B16BE3670208}"/>
                </a:ext>
              </a:extLst>
            </p:cNvPr>
            <p:cNvSpPr/>
            <p:nvPr/>
          </p:nvSpPr>
          <p:spPr>
            <a:xfrm>
              <a:off x="1013015" y="3593303"/>
              <a:ext cx="12428" cy="18763"/>
            </a:xfrm>
            <a:custGeom>
              <a:avLst/>
              <a:gdLst/>
              <a:ahLst/>
              <a:cxnLst/>
              <a:rect l="l" t="t" r="r" b="b"/>
              <a:pathLst>
                <a:path w="412" h="622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16"/>
                  </a:lnTo>
                  <a:cubicBezTo>
                    <a:pt x="0" y="528"/>
                    <a:pt x="93" y="621"/>
                    <a:pt x="206" y="621"/>
                  </a:cubicBezTo>
                  <a:cubicBezTo>
                    <a:pt x="207" y="621"/>
                    <a:pt x="208" y="621"/>
                    <a:pt x="208" y="621"/>
                  </a:cubicBezTo>
                  <a:cubicBezTo>
                    <a:pt x="320" y="621"/>
                    <a:pt x="411" y="529"/>
                    <a:pt x="411" y="416"/>
                  </a:cubicBezTo>
                  <a:lnTo>
                    <a:pt x="411" y="204"/>
                  </a:lnTo>
                  <a:cubicBezTo>
                    <a:pt x="411" y="90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89;p74">
              <a:extLst>
                <a:ext uri="{FF2B5EF4-FFF2-40B4-BE49-F238E27FC236}">
                  <a16:creationId xmlns:a16="http://schemas.microsoft.com/office/drawing/2014/main" id="{DFE754E7-B44D-8F67-5E67-ABBE81CD34B6}"/>
                </a:ext>
              </a:extLst>
            </p:cNvPr>
            <p:cNvSpPr/>
            <p:nvPr/>
          </p:nvSpPr>
          <p:spPr>
            <a:xfrm>
              <a:off x="970363" y="3599487"/>
              <a:ext cx="31372" cy="16410"/>
            </a:xfrm>
            <a:custGeom>
              <a:avLst/>
              <a:gdLst/>
              <a:ahLst/>
              <a:cxnLst/>
              <a:rect l="l" t="t" r="r" b="b"/>
              <a:pathLst>
                <a:path w="1040" h="544" extrusionOk="0">
                  <a:moveTo>
                    <a:pt x="810" y="0"/>
                  </a:moveTo>
                  <a:cubicBezTo>
                    <a:pt x="752" y="0"/>
                    <a:pt x="696" y="24"/>
                    <a:pt x="655" y="72"/>
                  </a:cubicBezTo>
                  <a:cubicBezTo>
                    <a:pt x="621" y="110"/>
                    <a:pt x="571" y="132"/>
                    <a:pt x="519" y="132"/>
                  </a:cubicBezTo>
                  <a:cubicBezTo>
                    <a:pt x="468" y="132"/>
                    <a:pt x="420" y="110"/>
                    <a:pt x="385" y="72"/>
                  </a:cubicBezTo>
                  <a:cubicBezTo>
                    <a:pt x="344" y="25"/>
                    <a:pt x="286" y="1"/>
                    <a:pt x="228" y="1"/>
                  </a:cubicBezTo>
                  <a:cubicBezTo>
                    <a:pt x="181" y="1"/>
                    <a:pt x="133" y="18"/>
                    <a:pt x="95" y="51"/>
                  </a:cubicBezTo>
                  <a:cubicBezTo>
                    <a:pt x="9" y="125"/>
                    <a:pt x="0" y="257"/>
                    <a:pt x="74" y="342"/>
                  </a:cubicBezTo>
                  <a:cubicBezTo>
                    <a:pt x="189" y="470"/>
                    <a:pt x="349" y="543"/>
                    <a:pt x="522" y="543"/>
                  </a:cubicBezTo>
                  <a:cubicBezTo>
                    <a:pt x="692" y="543"/>
                    <a:pt x="855" y="470"/>
                    <a:pt x="966" y="342"/>
                  </a:cubicBezTo>
                  <a:cubicBezTo>
                    <a:pt x="1040" y="257"/>
                    <a:pt x="1033" y="125"/>
                    <a:pt x="945" y="51"/>
                  </a:cubicBezTo>
                  <a:cubicBezTo>
                    <a:pt x="906" y="17"/>
                    <a:pt x="858" y="0"/>
                    <a:pt x="8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90;p74">
              <a:extLst>
                <a:ext uri="{FF2B5EF4-FFF2-40B4-BE49-F238E27FC236}">
                  <a16:creationId xmlns:a16="http://schemas.microsoft.com/office/drawing/2014/main" id="{E7A90A5D-FFBC-6F97-5CB3-58D2F466C929}"/>
                </a:ext>
              </a:extLst>
            </p:cNvPr>
            <p:cNvSpPr/>
            <p:nvPr/>
          </p:nvSpPr>
          <p:spPr>
            <a:xfrm>
              <a:off x="754086" y="3445649"/>
              <a:ext cx="368134" cy="423848"/>
            </a:xfrm>
            <a:custGeom>
              <a:avLst/>
              <a:gdLst/>
              <a:ahLst/>
              <a:cxnLst/>
              <a:rect l="l" t="t" r="r" b="b"/>
              <a:pathLst>
                <a:path w="12204" h="14051" extrusionOk="0">
                  <a:moveTo>
                    <a:pt x="4412" y="410"/>
                  </a:moveTo>
                  <a:cubicBezTo>
                    <a:pt x="4551" y="410"/>
                    <a:pt x="4663" y="524"/>
                    <a:pt x="4663" y="662"/>
                  </a:cubicBezTo>
                  <a:lnTo>
                    <a:pt x="4663" y="801"/>
                  </a:lnTo>
                  <a:cubicBezTo>
                    <a:pt x="4663" y="940"/>
                    <a:pt x="4551" y="1052"/>
                    <a:pt x="4412" y="1052"/>
                  </a:cubicBezTo>
                  <a:lnTo>
                    <a:pt x="663" y="1052"/>
                  </a:lnTo>
                  <a:cubicBezTo>
                    <a:pt x="638" y="1052"/>
                    <a:pt x="615" y="1049"/>
                    <a:pt x="589" y="1042"/>
                  </a:cubicBezTo>
                  <a:cubicBezTo>
                    <a:pt x="588" y="1042"/>
                    <a:pt x="586" y="1039"/>
                    <a:pt x="582" y="1039"/>
                  </a:cubicBezTo>
                  <a:cubicBezTo>
                    <a:pt x="483" y="1006"/>
                    <a:pt x="410" y="912"/>
                    <a:pt x="410" y="801"/>
                  </a:cubicBezTo>
                  <a:lnTo>
                    <a:pt x="410" y="662"/>
                  </a:lnTo>
                  <a:cubicBezTo>
                    <a:pt x="410" y="524"/>
                    <a:pt x="523" y="410"/>
                    <a:pt x="662" y="410"/>
                  </a:cubicBezTo>
                  <a:close/>
                  <a:moveTo>
                    <a:pt x="9565" y="410"/>
                  </a:moveTo>
                  <a:cubicBezTo>
                    <a:pt x="9704" y="410"/>
                    <a:pt x="9816" y="524"/>
                    <a:pt x="9816" y="662"/>
                  </a:cubicBezTo>
                  <a:lnTo>
                    <a:pt x="9816" y="801"/>
                  </a:lnTo>
                  <a:cubicBezTo>
                    <a:pt x="9816" y="940"/>
                    <a:pt x="9704" y="1052"/>
                    <a:pt x="9565" y="1052"/>
                  </a:cubicBezTo>
                  <a:lnTo>
                    <a:pt x="5815" y="1052"/>
                  </a:lnTo>
                  <a:cubicBezTo>
                    <a:pt x="5789" y="1052"/>
                    <a:pt x="5765" y="1049"/>
                    <a:pt x="5741" y="1042"/>
                  </a:cubicBezTo>
                  <a:cubicBezTo>
                    <a:pt x="5740" y="1042"/>
                    <a:pt x="5737" y="1039"/>
                    <a:pt x="5735" y="1039"/>
                  </a:cubicBezTo>
                  <a:cubicBezTo>
                    <a:pt x="5635" y="1006"/>
                    <a:pt x="5564" y="912"/>
                    <a:pt x="5564" y="801"/>
                  </a:cubicBezTo>
                  <a:lnTo>
                    <a:pt x="5564" y="662"/>
                  </a:lnTo>
                  <a:cubicBezTo>
                    <a:pt x="5564" y="524"/>
                    <a:pt x="5676" y="410"/>
                    <a:pt x="5815" y="410"/>
                  </a:cubicBezTo>
                  <a:close/>
                  <a:moveTo>
                    <a:pt x="11236" y="3672"/>
                  </a:moveTo>
                  <a:cubicBezTo>
                    <a:pt x="11289" y="3672"/>
                    <a:pt x="11341" y="3676"/>
                    <a:pt x="11392" y="3684"/>
                  </a:cubicBezTo>
                  <a:cubicBezTo>
                    <a:pt x="11476" y="3697"/>
                    <a:pt x="11554" y="3721"/>
                    <a:pt x="11622" y="3755"/>
                  </a:cubicBezTo>
                  <a:cubicBezTo>
                    <a:pt x="11658" y="3824"/>
                    <a:pt x="11683" y="3901"/>
                    <a:pt x="11698" y="3984"/>
                  </a:cubicBezTo>
                  <a:cubicBezTo>
                    <a:pt x="11775" y="4416"/>
                    <a:pt x="11554" y="4965"/>
                    <a:pt x="11140" y="5386"/>
                  </a:cubicBezTo>
                  <a:cubicBezTo>
                    <a:pt x="10776" y="5756"/>
                    <a:pt x="10307" y="5978"/>
                    <a:pt x="9907" y="5978"/>
                  </a:cubicBezTo>
                  <a:cubicBezTo>
                    <a:pt x="9899" y="5922"/>
                    <a:pt x="9893" y="5865"/>
                    <a:pt x="9889" y="5809"/>
                  </a:cubicBezTo>
                  <a:lnTo>
                    <a:pt x="11046" y="4632"/>
                  </a:lnTo>
                  <a:cubicBezTo>
                    <a:pt x="11125" y="4550"/>
                    <a:pt x="11125" y="4420"/>
                    <a:pt x="11044" y="4342"/>
                  </a:cubicBezTo>
                  <a:cubicBezTo>
                    <a:pt x="11004" y="4302"/>
                    <a:pt x="10951" y="4282"/>
                    <a:pt x="10899" y="4282"/>
                  </a:cubicBezTo>
                  <a:cubicBezTo>
                    <a:pt x="10846" y="4282"/>
                    <a:pt x="10794" y="4302"/>
                    <a:pt x="10754" y="4343"/>
                  </a:cubicBezTo>
                  <a:lnTo>
                    <a:pt x="9840" y="5275"/>
                  </a:lnTo>
                  <a:cubicBezTo>
                    <a:pt x="9819" y="5021"/>
                    <a:pt x="9803" y="4763"/>
                    <a:pt x="9793" y="4508"/>
                  </a:cubicBezTo>
                  <a:cubicBezTo>
                    <a:pt x="9855" y="4423"/>
                    <a:pt x="9926" y="4340"/>
                    <a:pt x="10001" y="4263"/>
                  </a:cubicBezTo>
                  <a:cubicBezTo>
                    <a:pt x="10366" y="3894"/>
                    <a:pt x="10835" y="3672"/>
                    <a:pt x="11236" y="3672"/>
                  </a:cubicBezTo>
                  <a:close/>
                  <a:moveTo>
                    <a:pt x="4318" y="1465"/>
                  </a:moveTo>
                  <a:cubicBezTo>
                    <a:pt x="4151" y="3095"/>
                    <a:pt x="4175" y="4744"/>
                    <a:pt x="4391" y="6379"/>
                  </a:cubicBezTo>
                  <a:lnTo>
                    <a:pt x="686" y="6379"/>
                  </a:lnTo>
                  <a:cubicBezTo>
                    <a:pt x="903" y="4747"/>
                    <a:pt x="927" y="3095"/>
                    <a:pt x="758" y="1465"/>
                  </a:cubicBezTo>
                  <a:close/>
                  <a:moveTo>
                    <a:pt x="9566" y="6791"/>
                  </a:moveTo>
                  <a:cubicBezTo>
                    <a:pt x="9609" y="6791"/>
                    <a:pt x="9648" y="6803"/>
                    <a:pt x="9683" y="6821"/>
                  </a:cubicBezTo>
                  <a:cubicBezTo>
                    <a:pt x="9685" y="6821"/>
                    <a:pt x="9689" y="6822"/>
                    <a:pt x="9691" y="6825"/>
                  </a:cubicBezTo>
                  <a:cubicBezTo>
                    <a:pt x="9766" y="6870"/>
                    <a:pt x="9818" y="6951"/>
                    <a:pt x="9818" y="7043"/>
                  </a:cubicBezTo>
                  <a:lnTo>
                    <a:pt x="9818" y="7182"/>
                  </a:lnTo>
                  <a:cubicBezTo>
                    <a:pt x="9818" y="7321"/>
                    <a:pt x="9705" y="7433"/>
                    <a:pt x="9566" y="7433"/>
                  </a:cubicBezTo>
                  <a:lnTo>
                    <a:pt x="5817" y="7433"/>
                  </a:lnTo>
                  <a:cubicBezTo>
                    <a:pt x="5678" y="7433"/>
                    <a:pt x="5565" y="7321"/>
                    <a:pt x="5565" y="7182"/>
                  </a:cubicBezTo>
                  <a:lnTo>
                    <a:pt x="5565" y="7043"/>
                  </a:lnTo>
                  <a:cubicBezTo>
                    <a:pt x="5565" y="6951"/>
                    <a:pt x="5617" y="6870"/>
                    <a:pt x="5691" y="6825"/>
                  </a:cubicBezTo>
                  <a:cubicBezTo>
                    <a:pt x="5695" y="6822"/>
                    <a:pt x="5698" y="6821"/>
                    <a:pt x="5700" y="6819"/>
                  </a:cubicBezTo>
                  <a:cubicBezTo>
                    <a:pt x="5735" y="6800"/>
                    <a:pt x="5774" y="6791"/>
                    <a:pt x="5817" y="6791"/>
                  </a:cubicBezTo>
                  <a:close/>
                  <a:moveTo>
                    <a:pt x="4413" y="6793"/>
                  </a:moveTo>
                  <a:cubicBezTo>
                    <a:pt x="4456" y="6793"/>
                    <a:pt x="4494" y="6805"/>
                    <a:pt x="4530" y="6822"/>
                  </a:cubicBezTo>
                  <a:cubicBezTo>
                    <a:pt x="4531" y="6825"/>
                    <a:pt x="4536" y="6827"/>
                    <a:pt x="4539" y="6828"/>
                  </a:cubicBezTo>
                  <a:cubicBezTo>
                    <a:pt x="4614" y="6873"/>
                    <a:pt x="4667" y="6954"/>
                    <a:pt x="4667" y="7047"/>
                  </a:cubicBezTo>
                  <a:lnTo>
                    <a:pt x="4667" y="7185"/>
                  </a:lnTo>
                  <a:cubicBezTo>
                    <a:pt x="4667" y="7324"/>
                    <a:pt x="4554" y="7436"/>
                    <a:pt x="4416" y="7436"/>
                  </a:cubicBezTo>
                  <a:lnTo>
                    <a:pt x="663" y="7436"/>
                  </a:lnTo>
                  <a:lnTo>
                    <a:pt x="663" y="7435"/>
                  </a:lnTo>
                  <a:cubicBezTo>
                    <a:pt x="526" y="7435"/>
                    <a:pt x="412" y="7322"/>
                    <a:pt x="412" y="7183"/>
                  </a:cubicBezTo>
                  <a:lnTo>
                    <a:pt x="412" y="7044"/>
                  </a:lnTo>
                  <a:cubicBezTo>
                    <a:pt x="412" y="6953"/>
                    <a:pt x="464" y="6871"/>
                    <a:pt x="538" y="6827"/>
                  </a:cubicBezTo>
                  <a:cubicBezTo>
                    <a:pt x="542" y="6824"/>
                    <a:pt x="545" y="6822"/>
                    <a:pt x="548" y="6821"/>
                  </a:cubicBezTo>
                  <a:cubicBezTo>
                    <a:pt x="582" y="6803"/>
                    <a:pt x="622" y="6793"/>
                    <a:pt x="663" y="6793"/>
                  </a:cubicBezTo>
                  <a:close/>
                  <a:moveTo>
                    <a:pt x="4207" y="8875"/>
                  </a:moveTo>
                  <a:cubicBezTo>
                    <a:pt x="4600" y="8875"/>
                    <a:pt x="5058" y="9078"/>
                    <a:pt x="5423" y="9424"/>
                  </a:cubicBezTo>
                  <a:cubicBezTo>
                    <a:pt x="5851" y="9832"/>
                    <a:pt x="6089" y="10375"/>
                    <a:pt x="6028" y="10809"/>
                  </a:cubicBezTo>
                  <a:cubicBezTo>
                    <a:pt x="6028" y="10813"/>
                    <a:pt x="6025" y="10816"/>
                    <a:pt x="6025" y="10821"/>
                  </a:cubicBezTo>
                  <a:lnTo>
                    <a:pt x="4670" y="9535"/>
                  </a:lnTo>
                  <a:cubicBezTo>
                    <a:pt x="4630" y="9498"/>
                    <a:pt x="4579" y="9479"/>
                    <a:pt x="4528" y="9479"/>
                  </a:cubicBezTo>
                  <a:cubicBezTo>
                    <a:pt x="4474" y="9479"/>
                    <a:pt x="4420" y="9501"/>
                    <a:pt x="4380" y="9543"/>
                  </a:cubicBezTo>
                  <a:cubicBezTo>
                    <a:pt x="4302" y="9625"/>
                    <a:pt x="4307" y="9756"/>
                    <a:pt x="4388" y="9832"/>
                  </a:cubicBezTo>
                  <a:lnTo>
                    <a:pt x="5743" y="11118"/>
                  </a:lnTo>
                  <a:cubicBezTo>
                    <a:pt x="5740" y="11118"/>
                    <a:pt x="5735" y="11119"/>
                    <a:pt x="5732" y="11119"/>
                  </a:cubicBezTo>
                  <a:cubicBezTo>
                    <a:pt x="5669" y="11132"/>
                    <a:pt x="5604" y="11138"/>
                    <a:pt x="5536" y="11138"/>
                  </a:cubicBezTo>
                  <a:cubicBezTo>
                    <a:pt x="5143" y="11138"/>
                    <a:pt x="4686" y="10934"/>
                    <a:pt x="4321" y="10590"/>
                  </a:cubicBezTo>
                  <a:cubicBezTo>
                    <a:pt x="3892" y="10184"/>
                    <a:pt x="3656" y="9643"/>
                    <a:pt x="3715" y="9208"/>
                  </a:cubicBezTo>
                  <a:cubicBezTo>
                    <a:pt x="3725" y="9122"/>
                    <a:pt x="3750" y="9046"/>
                    <a:pt x="3783" y="8975"/>
                  </a:cubicBezTo>
                  <a:cubicBezTo>
                    <a:pt x="3851" y="8938"/>
                    <a:pt x="3928" y="8911"/>
                    <a:pt x="4012" y="8893"/>
                  </a:cubicBezTo>
                  <a:cubicBezTo>
                    <a:pt x="4075" y="8881"/>
                    <a:pt x="4140" y="8875"/>
                    <a:pt x="4207" y="8875"/>
                  </a:cubicBezTo>
                  <a:close/>
                  <a:moveTo>
                    <a:pt x="4302" y="7847"/>
                  </a:moveTo>
                  <a:cubicBezTo>
                    <a:pt x="4283" y="8056"/>
                    <a:pt x="4265" y="8263"/>
                    <a:pt x="4253" y="8469"/>
                  </a:cubicBezTo>
                  <a:cubicBezTo>
                    <a:pt x="4236" y="8468"/>
                    <a:pt x="4219" y="8468"/>
                    <a:pt x="4202" y="8468"/>
                  </a:cubicBezTo>
                  <a:cubicBezTo>
                    <a:pt x="4110" y="8468"/>
                    <a:pt x="4020" y="8477"/>
                    <a:pt x="3932" y="8492"/>
                  </a:cubicBezTo>
                  <a:cubicBezTo>
                    <a:pt x="3780" y="8522"/>
                    <a:pt x="3638" y="8578"/>
                    <a:pt x="3515" y="8657"/>
                  </a:cubicBezTo>
                  <a:cubicBezTo>
                    <a:pt x="3487" y="8676"/>
                    <a:pt x="3463" y="8699"/>
                    <a:pt x="3449" y="8728"/>
                  </a:cubicBezTo>
                  <a:cubicBezTo>
                    <a:pt x="3376" y="8855"/>
                    <a:pt x="3329" y="8997"/>
                    <a:pt x="3307" y="9152"/>
                  </a:cubicBezTo>
                  <a:cubicBezTo>
                    <a:pt x="3228" y="9721"/>
                    <a:pt x="3508" y="10386"/>
                    <a:pt x="4039" y="10889"/>
                  </a:cubicBezTo>
                  <a:cubicBezTo>
                    <a:pt x="4105" y="10951"/>
                    <a:pt x="4175" y="11011"/>
                    <a:pt x="4246" y="11066"/>
                  </a:cubicBezTo>
                  <a:cubicBezTo>
                    <a:pt x="4275" y="11570"/>
                    <a:pt x="4324" y="12079"/>
                    <a:pt x="4391" y="12582"/>
                  </a:cubicBezTo>
                  <a:lnTo>
                    <a:pt x="686" y="12582"/>
                  </a:lnTo>
                  <a:cubicBezTo>
                    <a:pt x="896" y="11008"/>
                    <a:pt x="925" y="9418"/>
                    <a:pt x="777" y="7847"/>
                  </a:cubicBezTo>
                  <a:close/>
                  <a:moveTo>
                    <a:pt x="4413" y="12995"/>
                  </a:moveTo>
                  <a:cubicBezTo>
                    <a:pt x="4456" y="12995"/>
                    <a:pt x="4494" y="13005"/>
                    <a:pt x="4530" y="13024"/>
                  </a:cubicBezTo>
                  <a:cubicBezTo>
                    <a:pt x="4531" y="13026"/>
                    <a:pt x="4536" y="13027"/>
                    <a:pt x="4539" y="13030"/>
                  </a:cubicBezTo>
                  <a:cubicBezTo>
                    <a:pt x="4614" y="13075"/>
                    <a:pt x="4667" y="13156"/>
                    <a:pt x="4667" y="13248"/>
                  </a:cubicBezTo>
                  <a:lnTo>
                    <a:pt x="4667" y="13385"/>
                  </a:lnTo>
                  <a:lnTo>
                    <a:pt x="4664" y="13385"/>
                  </a:lnTo>
                  <a:cubicBezTo>
                    <a:pt x="4664" y="13523"/>
                    <a:pt x="4552" y="13637"/>
                    <a:pt x="4413" y="13637"/>
                  </a:cubicBezTo>
                  <a:lnTo>
                    <a:pt x="663" y="13637"/>
                  </a:lnTo>
                  <a:cubicBezTo>
                    <a:pt x="526" y="13637"/>
                    <a:pt x="412" y="13523"/>
                    <a:pt x="412" y="13385"/>
                  </a:cubicBezTo>
                  <a:lnTo>
                    <a:pt x="412" y="13246"/>
                  </a:lnTo>
                  <a:cubicBezTo>
                    <a:pt x="412" y="13153"/>
                    <a:pt x="464" y="13072"/>
                    <a:pt x="538" y="13027"/>
                  </a:cubicBezTo>
                  <a:cubicBezTo>
                    <a:pt x="542" y="13026"/>
                    <a:pt x="545" y="13024"/>
                    <a:pt x="548" y="13023"/>
                  </a:cubicBezTo>
                  <a:cubicBezTo>
                    <a:pt x="582" y="13004"/>
                    <a:pt x="622" y="12995"/>
                    <a:pt x="663" y="12995"/>
                  </a:cubicBezTo>
                  <a:close/>
                  <a:moveTo>
                    <a:pt x="9565" y="12995"/>
                  </a:moveTo>
                  <a:cubicBezTo>
                    <a:pt x="9608" y="12995"/>
                    <a:pt x="9646" y="13005"/>
                    <a:pt x="9682" y="13024"/>
                  </a:cubicBezTo>
                  <a:cubicBezTo>
                    <a:pt x="9685" y="13026"/>
                    <a:pt x="9686" y="13027"/>
                    <a:pt x="9691" y="13030"/>
                  </a:cubicBezTo>
                  <a:cubicBezTo>
                    <a:pt x="9766" y="13075"/>
                    <a:pt x="9818" y="13156"/>
                    <a:pt x="9818" y="13248"/>
                  </a:cubicBezTo>
                  <a:lnTo>
                    <a:pt x="9818" y="13385"/>
                  </a:lnTo>
                  <a:cubicBezTo>
                    <a:pt x="9818" y="13523"/>
                    <a:pt x="9705" y="13637"/>
                    <a:pt x="9565" y="13637"/>
                  </a:cubicBezTo>
                  <a:lnTo>
                    <a:pt x="5815" y="13637"/>
                  </a:lnTo>
                  <a:cubicBezTo>
                    <a:pt x="5676" y="13637"/>
                    <a:pt x="5564" y="13523"/>
                    <a:pt x="5564" y="13385"/>
                  </a:cubicBezTo>
                  <a:lnTo>
                    <a:pt x="5564" y="13246"/>
                  </a:lnTo>
                  <a:cubicBezTo>
                    <a:pt x="5564" y="13153"/>
                    <a:pt x="5616" y="13072"/>
                    <a:pt x="5690" y="13027"/>
                  </a:cubicBezTo>
                  <a:cubicBezTo>
                    <a:pt x="5692" y="13026"/>
                    <a:pt x="5697" y="13024"/>
                    <a:pt x="5698" y="13023"/>
                  </a:cubicBezTo>
                  <a:cubicBezTo>
                    <a:pt x="5734" y="13004"/>
                    <a:pt x="5772" y="12995"/>
                    <a:pt x="5815" y="12995"/>
                  </a:cubicBezTo>
                  <a:close/>
                  <a:moveTo>
                    <a:pt x="663" y="1"/>
                  </a:moveTo>
                  <a:cubicBezTo>
                    <a:pt x="298" y="1"/>
                    <a:pt x="1" y="298"/>
                    <a:pt x="1" y="665"/>
                  </a:cubicBezTo>
                  <a:lnTo>
                    <a:pt x="1" y="802"/>
                  </a:lnTo>
                  <a:cubicBezTo>
                    <a:pt x="1" y="1049"/>
                    <a:pt x="135" y="1265"/>
                    <a:pt x="335" y="1379"/>
                  </a:cubicBezTo>
                  <a:cubicBezTo>
                    <a:pt x="521" y="3088"/>
                    <a:pt x="493" y="4817"/>
                    <a:pt x="249" y="6527"/>
                  </a:cubicBezTo>
                  <a:cubicBezTo>
                    <a:pt x="98" y="6649"/>
                    <a:pt x="1" y="6836"/>
                    <a:pt x="1" y="7044"/>
                  </a:cubicBezTo>
                  <a:lnTo>
                    <a:pt x="1" y="7183"/>
                  </a:lnTo>
                  <a:cubicBezTo>
                    <a:pt x="1" y="7438"/>
                    <a:pt x="144" y="7658"/>
                    <a:pt x="356" y="7771"/>
                  </a:cubicBezTo>
                  <a:cubicBezTo>
                    <a:pt x="520" y="9417"/>
                    <a:pt x="484" y="11084"/>
                    <a:pt x="249" y="12730"/>
                  </a:cubicBezTo>
                  <a:cubicBezTo>
                    <a:pt x="98" y="12851"/>
                    <a:pt x="1" y="13039"/>
                    <a:pt x="1" y="13248"/>
                  </a:cubicBezTo>
                  <a:lnTo>
                    <a:pt x="1" y="13387"/>
                  </a:lnTo>
                  <a:cubicBezTo>
                    <a:pt x="1" y="13752"/>
                    <a:pt x="298" y="14049"/>
                    <a:pt x="663" y="14049"/>
                  </a:cubicBezTo>
                  <a:lnTo>
                    <a:pt x="4413" y="14049"/>
                  </a:lnTo>
                  <a:cubicBezTo>
                    <a:pt x="4780" y="14049"/>
                    <a:pt x="5077" y="13752"/>
                    <a:pt x="5077" y="13387"/>
                  </a:cubicBezTo>
                  <a:lnTo>
                    <a:pt x="5077" y="13248"/>
                  </a:lnTo>
                  <a:cubicBezTo>
                    <a:pt x="5077" y="13039"/>
                    <a:pt x="4980" y="12850"/>
                    <a:pt x="4827" y="12730"/>
                  </a:cubicBezTo>
                  <a:cubicBezTo>
                    <a:pt x="4761" y="12270"/>
                    <a:pt x="4712" y="11804"/>
                    <a:pt x="4676" y="11340"/>
                  </a:cubicBezTo>
                  <a:lnTo>
                    <a:pt x="4676" y="11340"/>
                  </a:lnTo>
                  <a:cubicBezTo>
                    <a:pt x="4960" y="11480"/>
                    <a:pt x="5256" y="11554"/>
                    <a:pt x="5536" y="11554"/>
                  </a:cubicBezTo>
                  <a:cubicBezTo>
                    <a:pt x="5503" y="11945"/>
                    <a:pt x="5459" y="12338"/>
                    <a:pt x="5403" y="12730"/>
                  </a:cubicBezTo>
                  <a:cubicBezTo>
                    <a:pt x="5252" y="12853"/>
                    <a:pt x="5153" y="13039"/>
                    <a:pt x="5153" y="13248"/>
                  </a:cubicBezTo>
                  <a:lnTo>
                    <a:pt x="5153" y="13387"/>
                  </a:lnTo>
                  <a:cubicBezTo>
                    <a:pt x="5153" y="13752"/>
                    <a:pt x="5450" y="14051"/>
                    <a:pt x="5817" y="14051"/>
                  </a:cubicBezTo>
                  <a:lnTo>
                    <a:pt x="9566" y="14051"/>
                  </a:lnTo>
                  <a:cubicBezTo>
                    <a:pt x="9933" y="14051"/>
                    <a:pt x="10231" y="13752"/>
                    <a:pt x="10231" y="13387"/>
                  </a:cubicBezTo>
                  <a:lnTo>
                    <a:pt x="10231" y="13248"/>
                  </a:lnTo>
                  <a:cubicBezTo>
                    <a:pt x="10231" y="13039"/>
                    <a:pt x="10133" y="12853"/>
                    <a:pt x="9981" y="12730"/>
                  </a:cubicBezTo>
                  <a:cubicBezTo>
                    <a:pt x="9920" y="12300"/>
                    <a:pt x="9870" y="11863"/>
                    <a:pt x="9837" y="11433"/>
                  </a:cubicBezTo>
                  <a:cubicBezTo>
                    <a:pt x="9827" y="11324"/>
                    <a:pt x="9738" y="11243"/>
                    <a:pt x="9632" y="11243"/>
                  </a:cubicBezTo>
                  <a:cubicBezTo>
                    <a:pt x="9626" y="11243"/>
                    <a:pt x="9621" y="11243"/>
                    <a:pt x="9615" y="11244"/>
                  </a:cubicBezTo>
                  <a:cubicBezTo>
                    <a:pt x="9501" y="11252"/>
                    <a:pt x="9417" y="11352"/>
                    <a:pt x="9426" y="11465"/>
                  </a:cubicBezTo>
                  <a:cubicBezTo>
                    <a:pt x="9455" y="11837"/>
                    <a:pt x="9497" y="12212"/>
                    <a:pt x="9544" y="12584"/>
                  </a:cubicBezTo>
                  <a:lnTo>
                    <a:pt x="5839" y="12584"/>
                  </a:lnTo>
                  <a:cubicBezTo>
                    <a:pt x="5888" y="12218"/>
                    <a:pt x="5926" y="11851"/>
                    <a:pt x="5956" y="11492"/>
                  </a:cubicBezTo>
                  <a:cubicBezTo>
                    <a:pt x="6053" y="11459"/>
                    <a:pt x="6147" y="11418"/>
                    <a:pt x="6229" y="11363"/>
                  </a:cubicBezTo>
                  <a:cubicBezTo>
                    <a:pt x="6250" y="11352"/>
                    <a:pt x="6268" y="11334"/>
                    <a:pt x="6281" y="11316"/>
                  </a:cubicBezTo>
                  <a:cubicBezTo>
                    <a:pt x="6287" y="11309"/>
                    <a:pt x="6290" y="11301"/>
                    <a:pt x="6296" y="11294"/>
                  </a:cubicBezTo>
                  <a:cubicBezTo>
                    <a:pt x="6368" y="11167"/>
                    <a:pt x="6416" y="11023"/>
                    <a:pt x="6438" y="10868"/>
                  </a:cubicBezTo>
                  <a:cubicBezTo>
                    <a:pt x="6499" y="10424"/>
                    <a:pt x="6342" y="9924"/>
                    <a:pt x="6021" y="9488"/>
                  </a:cubicBezTo>
                  <a:cubicBezTo>
                    <a:pt x="6010" y="8943"/>
                    <a:pt x="5981" y="8395"/>
                    <a:pt x="5929" y="7849"/>
                  </a:cubicBezTo>
                  <a:lnTo>
                    <a:pt x="9455" y="7849"/>
                  </a:lnTo>
                  <a:cubicBezTo>
                    <a:pt x="9373" y="8723"/>
                    <a:pt x="9344" y="9609"/>
                    <a:pt x="9373" y="10482"/>
                  </a:cubicBezTo>
                  <a:cubicBezTo>
                    <a:pt x="9376" y="10593"/>
                    <a:pt x="9467" y="10681"/>
                    <a:pt x="9578" y="10681"/>
                  </a:cubicBezTo>
                  <a:lnTo>
                    <a:pt x="9586" y="10681"/>
                  </a:lnTo>
                  <a:cubicBezTo>
                    <a:pt x="9698" y="10679"/>
                    <a:pt x="9788" y="10584"/>
                    <a:pt x="9785" y="10468"/>
                  </a:cubicBezTo>
                  <a:cubicBezTo>
                    <a:pt x="9757" y="9574"/>
                    <a:pt x="9788" y="8668"/>
                    <a:pt x="9877" y="7772"/>
                  </a:cubicBezTo>
                  <a:cubicBezTo>
                    <a:pt x="10089" y="7661"/>
                    <a:pt x="10232" y="7439"/>
                    <a:pt x="10232" y="7183"/>
                  </a:cubicBezTo>
                  <a:lnTo>
                    <a:pt x="10232" y="7044"/>
                  </a:lnTo>
                  <a:cubicBezTo>
                    <a:pt x="10232" y="6836"/>
                    <a:pt x="10134" y="6648"/>
                    <a:pt x="9982" y="6527"/>
                  </a:cubicBezTo>
                  <a:cubicBezTo>
                    <a:pt x="9975" y="6482"/>
                    <a:pt x="9970" y="6436"/>
                    <a:pt x="9964" y="6392"/>
                  </a:cubicBezTo>
                  <a:cubicBezTo>
                    <a:pt x="10461" y="6371"/>
                    <a:pt x="11006" y="6112"/>
                    <a:pt x="11436" y="5676"/>
                  </a:cubicBezTo>
                  <a:cubicBezTo>
                    <a:pt x="11948" y="5157"/>
                    <a:pt x="12204" y="4482"/>
                    <a:pt x="12105" y="3916"/>
                  </a:cubicBezTo>
                  <a:cubicBezTo>
                    <a:pt x="12079" y="3763"/>
                    <a:pt x="12026" y="3620"/>
                    <a:pt x="11948" y="3497"/>
                  </a:cubicBezTo>
                  <a:cubicBezTo>
                    <a:pt x="11932" y="3469"/>
                    <a:pt x="11908" y="3445"/>
                    <a:pt x="11878" y="3428"/>
                  </a:cubicBezTo>
                  <a:cubicBezTo>
                    <a:pt x="11753" y="3352"/>
                    <a:pt x="11609" y="3302"/>
                    <a:pt x="11454" y="3278"/>
                  </a:cubicBezTo>
                  <a:cubicBezTo>
                    <a:pt x="11382" y="3267"/>
                    <a:pt x="11309" y="3262"/>
                    <a:pt x="11235" y="3262"/>
                  </a:cubicBezTo>
                  <a:cubicBezTo>
                    <a:pt x="10745" y="3262"/>
                    <a:pt x="10209" y="3498"/>
                    <a:pt x="9773" y="3911"/>
                  </a:cubicBezTo>
                  <a:cubicBezTo>
                    <a:pt x="9763" y="3065"/>
                    <a:pt x="9802" y="2218"/>
                    <a:pt x="9893" y="1379"/>
                  </a:cubicBezTo>
                  <a:cubicBezTo>
                    <a:pt x="10093" y="1265"/>
                    <a:pt x="10228" y="1051"/>
                    <a:pt x="10228" y="802"/>
                  </a:cubicBezTo>
                  <a:lnTo>
                    <a:pt x="10228" y="665"/>
                  </a:lnTo>
                  <a:cubicBezTo>
                    <a:pt x="10228" y="298"/>
                    <a:pt x="9930" y="1"/>
                    <a:pt x="9565" y="1"/>
                  </a:cubicBezTo>
                  <a:lnTo>
                    <a:pt x="5815" y="1"/>
                  </a:lnTo>
                  <a:cubicBezTo>
                    <a:pt x="5448" y="1"/>
                    <a:pt x="5151" y="298"/>
                    <a:pt x="5151" y="665"/>
                  </a:cubicBezTo>
                  <a:lnTo>
                    <a:pt x="5151" y="802"/>
                  </a:lnTo>
                  <a:cubicBezTo>
                    <a:pt x="5151" y="1049"/>
                    <a:pt x="5286" y="1265"/>
                    <a:pt x="5485" y="1379"/>
                  </a:cubicBezTo>
                  <a:cubicBezTo>
                    <a:pt x="5516" y="1671"/>
                    <a:pt x="5545" y="1963"/>
                    <a:pt x="5564" y="2255"/>
                  </a:cubicBezTo>
                  <a:cubicBezTo>
                    <a:pt x="5571" y="2363"/>
                    <a:pt x="5661" y="2447"/>
                    <a:pt x="5768" y="2447"/>
                  </a:cubicBezTo>
                  <a:lnTo>
                    <a:pt x="5783" y="2447"/>
                  </a:lnTo>
                  <a:cubicBezTo>
                    <a:pt x="5897" y="2440"/>
                    <a:pt x="5982" y="2341"/>
                    <a:pt x="5975" y="2228"/>
                  </a:cubicBezTo>
                  <a:cubicBezTo>
                    <a:pt x="5959" y="1977"/>
                    <a:pt x="5937" y="1722"/>
                    <a:pt x="5911" y="1468"/>
                  </a:cubicBezTo>
                  <a:lnTo>
                    <a:pt x="9472" y="1468"/>
                  </a:lnTo>
                  <a:cubicBezTo>
                    <a:pt x="9370" y="2459"/>
                    <a:pt x="9337" y="3463"/>
                    <a:pt x="9377" y="4456"/>
                  </a:cubicBezTo>
                  <a:lnTo>
                    <a:pt x="9377" y="4459"/>
                  </a:lnTo>
                  <a:cubicBezTo>
                    <a:pt x="9396" y="4892"/>
                    <a:pt x="9427" y="5331"/>
                    <a:pt x="9470" y="5762"/>
                  </a:cubicBezTo>
                  <a:cubicBezTo>
                    <a:pt x="9485" y="5905"/>
                    <a:pt x="9501" y="6053"/>
                    <a:pt x="9521" y="6200"/>
                  </a:cubicBezTo>
                  <a:lnTo>
                    <a:pt x="9521" y="6206"/>
                  </a:lnTo>
                  <a:cubicBezTo>
                    <a:pt x="9528" y="6265"/>
                    <a:pt x="9535" y="6322"/>
                    <a:pt x="9543" y="6382"/>
                  </a:cubicBezTo>
                  <a:lnTo>
                    <a:pt x="5837" y="6382"/>
                  </a:lnTo>
                  <a:cubicBezTo>
                    <a:pt x="5978" y="5324"/>
                    <a:pt x="6039" y="4255"/>
                    <a:pt x="6016" y="3198"/>
                  </a:cubicBezTo>
                  <a:cubicBezTo>
                    <a:pt x="6015" y="3086"/>
                    <a:pt x="5922" y="2997"/>
                    <a:pt x="5811" y="2997"/>
                  </a:cubicBezTo>
                  <a:lnTo>
                    <a:pt x="5808" y="2997"/>
                  </a:lnTo>
                  <a:cubicBezTo>
                    <a:pt x="5694" y="2999"/>
                    <a:pt x="5604" y="3093"/>
                    <a:pt x="5605" y="3209"/>
                  </a:cubicBezTo>
                  <a:cubicBezTo>
                    <a:pt x="5627" y="4308"/>
                    <a:pt x="5559" y="5425"/>
                    <a:pt x="5403" y="6527"/>
                  </a:cubicBezTo>
                  <a:cubicBezTo>
                    <a:pt x="5250" y="6649"/>
                    <a:pt x="5153" y="6836"/>
                    <a:pt x="5153" y="7044"/>
                  </a:cubicBezTo>
                  <a:lnTo>
                    <a:pt x="5153" y="7183"/>
                  </a:lnTo>
                  <a:cubicBezTo>
                    <a:pt x="5153" y="7439"/>
                    <a:pt x="5298" y="7658"/>
                    <a:pt x="5508" y="7772"/>
                  </a:cubicBezTo>
                  <a:cubicBezTo>
                    <a:pt x="5550" y="8191"/>
                    <a:pt x="5580" y="8612"/>
                    <a:pt x="5595" y="9032"/>
                  </a:cubicBezTo>
                  <a:cubicBezTo>
                    <a:pt x="5306" y="8788"/>
                    <a:pt x="4982" y="8617"/>
                    <a:pt x="4662" y="8531"/>
                  </a:cubicBezTo>
                  <a:cubicBezTo>
                    <a:pt x="4678" y="8279"/>
                    <a:pt x="4698" y="8026"/>
                    <a:pt x="4724" y="7771"/>
                  </a:cubicBezTo>
                  <a:cubicBezTo>
                    <a:pt x="4935" y="7660"/>
                    <a:pt x="5079" y="7438"/>
                    <a:pt x="5079" y="7183"/>
                  </a:cubicBezTo>
                  <a:lnTo>
                    <a:pt x="5079" y="7044"/>
                  </a:lnTo>
                  <a:cubicBezTo>
                    <a:pt x="5079" y="6836"/>
                    <a:pt x="4981" y="6649"/>
                    <a:pt x="4829" y="6527"/>
                  </a:cubicBezTo>
                  <a:cubicBezTo>
                    <a:pt x="4585" y="4817"/>
                    <a:pt x="4558" y="3086"/>
                    <a:pt x="4744" y="1379"/>
                  </a:cubicBezTo>
                  <a:cubicBezTo>
                    <a:pt x="4944" y="1265"/>
                    <a:pt x="5079" y="1051"/>
                    <a:pt x="5079" y="802"/>
                  </a:cubicBezTo>
                  <a:lnTo>
                    <a:pt x="5079" y="665"/>
                  </a:lnTo>
                  <a:cubicBezTo>
                    <a:pt x="5079" y="298"/>
                    <a:pt x="4781" y="1"/>
                    <a:pt x="441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8" name="Picture 13">
            <a:extLst>
              <a:ext uri="{FF2B5EF4-FFF2-40B4-BE49-F238E27FC236}">
                <a16:creationId xmlns:a16="http://schemas.microsoft.com/office/drawing/2014/main" id="{AFC6953A-0371-6FC9-D0DC-B8A4959AB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663040" y="385431"/>
            <a:ext cx="679352" cy="382908"/>
          </a:xfrm>
          <a:prstGeom prst="rect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B90915C4-4547-20F0-958F-A58E5DFC2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7407559" y="5913739"/>
            <a:ext cx="679352" cy="382908"/>
          </a:xfrm>
          <a:prstGeom prst="rect">
            <a:avLst/>
          </a:prstGeom>
        </p:spPr>
      </p:pic>
      <p:pic>
        <p:nvPicPr>
          <p:cNvPr id="80" name="Picture 13">
            <a:extLst>
              <a:ext uri="{FF2B5EF4-FFF2-40B4-BE49-F238E27FC236}">
                <a16:creationId xmlns:a16="http://schemas.microsoft.com/office/drawing/2014/main" id="{0E6A1A85-0C0A-1686-4335-401513EDB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473704" y="2602539"/>
            <a:ext cx="679352" cy="382908"/>
          </a:xfrm>
          <a:prstGeom prst="rect">
            <a:avLst/>
          </a:prstGeom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C7059879-7BDF-A3EF-F5E3-82AB8844D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0704129" y="2836039"/>
            <a:ext cx="679352" cy="382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" grpId="0" animBg="1"/>
      <p:bldP spid="2019" grpId="0" animBg="1"/>
      <p:bldP spid="2021" grpId="0" animBg="1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形 19">
            <a:extLst>
              <a:ext uri="{FF2B5EF4-FFF2-40B4-BE49-F238E27FC236}">
                <a16:creationId xmlns:a16="http://schemas.microsoft.com/office/drawing/2014/main" id="{8631B3AA-592C-45BD-B9FC-53582DA20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432125" y="410620"/>
            <a:ext cx="11362255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350CE12-5912-457C-A10B-12872DBD6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13" y="-92576"/>
            <a:ext cx="2108787" cy="21087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6C97283-A4E7-448D-9CC5-E190DCA10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320EABE-E577-4EF4-B850-94C74C526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25" y="1904723"/>
            <a:ext cx="1758969" cy="45426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B32F3E-E13B-44A3-88C3-7B9E6511B242}"/>
              </a:ext>
            </a:extLst>
          </p:cNvPr>
          <p:cNvGrpSpPr/>
          <p:nvPr/>
        </p:nvGrpSpPr>
        <p:grpSpPr>
          <a:xfrm>
            <a:off x="0" y="5730589"/>
            <a:ext cx="12192000" cy="1338317"/>
            <a:chOff x="0" y="5656716"/>
            <a:chExt cx="12926997" cy="1418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34729E9-7CE8-4057-99C1-E4A6438FF986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CA4BBE9-1D8D-42DC-8794-EDD8404D7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5008664-8743-4A1C-A699-BBD7F1CAC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596CF62-5F23-4628-888D-E93DE862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3D5B71A8-3FB3-4D98-93D8-97CE6AF73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325" y="4643840"/>
            <a:ext cx="3774383" cy="21493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926FEEB-23D1-4C28-8402-5CBE3B00A3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8" y="5650841"/>
            <a:ext cx="7043655" cy="1191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656" y="1281491"/>
            <a:ext cx="2475191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D888F-2C8E-4FF7-937A-8C56AD299F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3254" y="3885284"/>
            <a:ext cx="2969009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6551D-07FD-40EF-B4AA-859A9E2B38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7147" y="2465748"/>
            <a:ext cx="868145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5694" y="2155797"/>
            <a:ext cx="810838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-107936" y="-226075"/>
            <a:ext cx="1632372" cy="1139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FFB5A-CBF4-4FDC-AD3F-47C4E067A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662" y="571500"/>
            <a:ext cx="168592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F25957-8A17-4A11-B403-2ADC1A32DF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512" y="2271712"/>
            <a:ext cx="10409480" cy="19002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166A8F-0B91-47AA-A916-D0B8CC4FE138}"/>
              </a:ext>
            </a:extLst>
          </p:cNvPr>
          <p:cNvSpPr/>
          <p:nvPr/>
        </p:nvSpPr>
        <p:spPr>
          <a:xfrm>
            <a:off x="6471557" y="3348718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262B2-1751-41DB-BC20-0C9EAFEF4DA0}"/>
              </a:ext>
            </a:extLst>
          </p:cNvPr>
          <p:cNvSpPr/>
          <p:nvPr/>
        </p:nvSpPr>
        <p:spPr>
          <a:xfrm>
            <a:off x="7443107" y="333919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BF8758-9BE9-4E55-A143-807B5EACBFAA}"/>
              </a:ext>
            </a:extLst>
          </p:cNvPr>
          <p:cNvSpPr/>
          <p:nvPr/>
        </p:nvSpPr>
        <p:spPr>
          <a:xfrm>
            <a:off x="8424182" y="330109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48E93-A382-4A6F-AD09-ABC1DF30D073}"/>
              </a:ext>
            </a:extLst>
          </p:cNvPr>
          <p:cNvSpPr/>
          <p:nvPr/>
        </p:nvSpPr>
        <p:spPr>
          <a:xfrm>
            <a:off x="9424307" y="332014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02B1D7-ADC3-42FA-81D8-79223C9E2F51}"/>
              </a:ext>
            </a:extLst>
          </p:cNvPr>
          <p:cNvSpPr/>
          <p:nvPr/>
        </p:nvSpPr>
        <p:spPr>
          <a:xfrm>
            <a:off x="10395857" y="333919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79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7EE60-F78D-40BB-A5D2-6E0919C24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525" y="338137"/>
            <a:ext cx="6934200" cy="733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120C9E-0F9B-486C-8A97-EF6CCFA57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36" y="1114425"/>
            <a:ext cx="10729913" cy="2914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6E5C4F-80C6-4683-9074-034231C8B4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76" y="4000500"/>
            <a:ext cx="10825162" cy="24765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DA970A-29FF-4F78-ACFA-1C3087D7EA3D}"/>
              </a:ext>
            </a:extLst>
          </p:cNvPr>
          <p:cNvSpPr/>
          <p:nvPr/>
        </p:nvSpPr>
        <p:spPr>
          <a:xfrm>
            <a:off x="4695825" y="3448050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C8518D-D23B-4B42-AB49-0B5225FD01C9}"/>
              </a:ext>
            </a:extLst>
          </p:cNvPr>
          <p:cNvSpPr/>
          <p:nvPr/>
        </p:nvSpPr>
        <p:spPr>
          <a:xfrm>
            <a:off x="5381625" y="3409950"/>
            <a:ext cx="502610" cy="4607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0A5809-FC51-4988-ACEB-12E1AD2186EC}"/>
              </a:ext>
            </a:extLst>
          </p:cNvPr>
          <p:cNvSpPr/>
          <p:nvPr/>
        </p:nvSpPr>
        <p:spPr>
          <a:xfrm>
            <a:off x="7048499" y="3448050"/>
            <a:ext cx="552451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90FF3B0-4C7A-48E5-8112-A7DEE7338672}"/>
              </a:ext>
            </a:extLst>
          </p:cNvPr>
          <p:cNvSpPr/>
          <p:nvPr/>
        </p:nvSpPr>
        <p:spPr>
          <a:xfrm>
            <a:off x="6048375" y="3419475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0B38EB-49B8-461A-A372-764A02AAC8AD}"/>
              </a:ext>
            </a:extLst>
          </p:cNvPr>
          <p:cNvSpPr/>
          <p:nvPr/>
        </p:nvSpPr>
        <p:spPr>
          <a:xfrm>
            <a:off x="4848225" y="5905500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F809D0-4ED8-41D1-89FE-C8B8304A5907}"/>
              </a:ext>
            </a:extLst>
          </p:cNvPr>
          <p:cNvSpPr/>
          <p:nvPr/>
        </p:nvSpPr>
        <p:spPr>
          <a:xfrm>
            <a:off x="5505450" y="5895975"/>
            <a:ext cx="502610" cy="4607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6F9DED-E0CA-43E3-85B0-2537F084C3E4}"/>
              </a:ext>
            </a:extLst>
          </p:cNvPr>
          <p:cNvSpPr/>
          <p:nvPr/>
        </p:nvSpPr>
        <p:spPr>
          <a:xfrm>
            <a:off x="6162675" y="5924550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0FA8F29-D6F9-42A3-958B-8F30F109EAA6}"/>
              </a:ext>
            </a:extLst>
          </p:cNvPr>
          <p:cNvSpPr/>
          <p:nvPr/>
        </p:nvSpPr>
        <p:spPr>
          <a:xfrm>
            <a:off x="7086599" y="5915025"/>
            <a:ext cx="552451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8846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73462" y="35408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12" y="166462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DB912-2D0D-463E-9DED-F9A436035F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75" y="766762"/>
            <a:ext cx="10629900" cy="717745"/>
          </a:xfrm>
          <a:prstGeom prst="rect">
            <a:avLst/>
          </a:prstGeom>
        </p:spPr>
      </p:pic>
      <p:sp>
        <p:nvSpPr>
          <p:cNvPr id="299" name="Hình chữ nhật: Góc Tròn 6">
            <a:extLst>
              <a:ext uri="{FF2B5EF4-FFF2-40B4-BE49-F238E27FC236}">
                <a16:creationId xmlns:a16="http://schemas.microsoft.com/office/drawing/2014/main" id="{BFF20DB0-7F62-491C-8BF2-8F9F840289D5}"/>
              </a:ext>
            </a:extLst>
          </p:cNvPr>
          <p:cNvSpPr/>
          <p:nvPr/>
        </p:nvSpPr>
        <p:spPr>
          <a:xfrm>
            <a:off x="1390650" y="2383979"/>
            <a:ext cx="9410700" cy="35806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C2E5F3"/>
              </a:solidFill>
              <a:latin typeface="Arial"/>
              <a:sym typeface="Arial"/>
            </a:endParaRPr>
          </a:p>
        </p:txBody>
      </p:sp>
      <p:grpSp>
        <p:nvGrpSpPr>
          <p:cNvPr id="300" name="Google Shape;2260;p45">
            <a:extLst>
              <a:ext uri="{FF2B5EF4-FFF2-40B4-BE49-F238E27FC236}">
                <a16:creationId xmlns:a16="http://schemas.microsoft.com/office/drawing/2014/main" id="{9E2405BB-BF77-42AA-BF3C-403DF68EB90C}"/>
              </a:ext>
            </a:extLst>
          </p:cNvPr>
          <p:cNvGrpSpPr/>
          <p:nvPr/>
        </p:nvGrpSpPr>
        <p:grpSpPr>
          <a:xfrm rot="6246480" flipH="1">
            <a:off x="2948729" y="324813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01" name="Google Shape;2261;p45">
              <a:extLst>
                <a:ext uri="{FF2B5EF4-FFF2-40B4-BE49-F238E27FC236}">
                  <a16:creationId xmlns:a16="http://schemas.microsoft.com/office/drawing/2014/main" id="{CAB5DF69-FA60-4ABF-BB82-A072EC54D418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262;p45">
              <a:extLst>
                <a:ext uri="{FF2B5EF4-FFF2-40B4-BE49-F238E27FC236}">
                  <a16:creationId xmlns:a16="http://schemas.microsoft.com/office/drawing/2014/main" id="{D0BE9B51-06A2-4329-BFA1-4784E7184379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263;p45">
              <a:extLst>
                <a:ext uri="{FF2B5EF4-FFF2-40B4-BE49-F238E27FC236}">
                  <a16:creationId xmlns:a16="http://schemas.microsoft.com/office/drawing/2014/main" id="{B3EAFAFC-D2B4-4EE5-BF1D-58B92D1E6801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2260;p45">
            <a:extLst>
              <a:ext uri="{FF2B5EF4-FFF2-40B4-BE49-F238E27FC236}">
                <a16:creationId xmlns:a16="http://schemas.microsoft.com/office/drawing/2014/main" id="{3D324288-7ACC-419E-AB5C-570AF8053B8A}"/>
              </a:ext>
            </a:extLst>
          </p:cNvPr>
          <p:cNvGrpSpPr/>
          <p:nvPr/>
        </p:nvGrpSpPr>
        <p:grpSpPr>
          <a:xfrm rot="6246480" flipH="1">
            <a:off x="3668986" y="3248135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05" name="Google Shape;2261;p45">
              <a:extLst>
                <a:ext uri="{FF2B5EF4-FFF2-40B4-BE49-F238E27FC236}">
                  <a16:creationId xmlns:a16="http://schemas.microsoft.com/office/drawing/2014/main" id="{1A8727EF-3457-419C-92D7-0AC95F6F8C6C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262;p45">
              <a:extLst>
                <a:ext uri="{FF2B5EF4-FFF2-40B4-BE49-F238E27FC236}">
                  <a16:creationId xmlns:a16="http://schemas.microsoft.com/office/drawing/2014/main" id="{115438C9-DD1C-4DC5-80F6-8E0AEDD59497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263;p45">
              <a:extLst>
                <a:ext uri="{FF2B5EF4-FFF2-40B4-BE49-F238E27FC236}">
                  <a16:creationId xmlns:a16="http://schemas.microsoft.com/office/drawing/2014/main" id="{551C087C-16BF-41C0-82DF-21904F8E6AAF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2260;p45">
            <a:extLst>
              <a:ext uri="{FF2B5EF4-FFF2-40B4-BE49-F238E27FC236}">
                <a16:creationId xmlns:a16="http://schemas.microsoft.com/office/drawing/2014/main" id="{CDAA0BF7-3A9E-43C0-958A-43F09449612E}"/>
              </a:ext>
            </a:extLst>
          </p:cNvPr>
          <p:cNvGrpSpPr/>
          <p:nvPr/>
        </p:nvGrpSpPr>
        <p:grpSpPr>
          <a:xfrm rot="6246480" flipH="1">
            <a:off x="4382725" y="327878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09" name="Google Shape;2261;p45">
              <a:extLst>
                <a:ext uri="{FF2B5EF4-FFF2-40B4-BE49-F238E27FC236}">
                  <a16:creationId xmlns:a16="http://schemas.microsoft.com/office/drawing/2014/main" id="{6580CD79-0CE4-4FB6-9A21-5F510B177942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262;p45">
              <a:extLst>
                <a:ext uri="{FF2B5EF4-FFF2-40B4-BE49-F238E27FC236}">
                  <a16:creationId xmlns:a16="http://schemas.microsoft.com/office/drawing/2014/main" id="{97CB1D27-7C6A-44E6-BF8D-46D05B1F0F0C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263;p45">
              <a:extLst>
                <a:ext uri="{FF2B5EF4-FFF2-40B4-BE49-F238E27FC236}">
                  <a16:creationId xmlns:a16="http://schemas.microsoft.com/office/drawing/2014/main" id="{5DC829A0-EBBD-4687-9A6F-F0207C0F2FD4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2260;p45">
            <a:extLst>
              <a:ext uri="{FF2B5EF4-FFF2-40B4-BE49-F238E27FC236}">
                <a16:creationId xmlns:a16="http://schemas.microsoft.com/office/drawing/2014/main" id="{1590504F-13AA-4047-9CE8-3080776E0ADB}"/>
              </a:ext>
            </a:extLst>
          </p:cNvPr>
          <p:cNvGrpSpPr/>
          <p:nvPr/>
        </p:nvGrpSpPr>
        <p:grpSpPr>
          <a:xfrm rot="6246480" flipH="1">
            <a:off x="3664258" y="385961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13" name="Google Shape;2261;p45">
              <a:extLst>
                <a:ext uri="{FF2B5EF4-FFF2-40B4-BE49-F238E27FC236}">
                  <a16:creationId xmlns:a16="http://schemas.microsoft.com/office/drawing/2014/main" id="{76A938C0-6E97-4BD3-95C1-9F98CD62BC19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262;p45">
              <a:extLst>
                <a:ext uri="{FF2B5EF4-FFF2-40B4-BE49-F238E27FC236}">
                  <a16:creationId xmlns:a16="http://schemas.microsoft.com/office/drawing/2014/main" id="{EAC0D14A-8980-4574-AC58-A9D1CF6A8586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263;p45">
              <a:extLst>
                <a:ext uri="{FF2B5EF4-FFF2-40B4-BE49-F238E27FC236}">
                  <a16:creationId xmlns:a16="http://schemas.microsoft.com/office/drawing/2014/main" id="{ECFB0350-BA72-462F-9968-9157CE18218F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2260;p45">
            <a:extLst>
              <a:ext uri="{FF2B5EF4-FFF2-40B4-BE49-F238E27FC236}">
                <a16:creationId xmlns:a16="http://schemas.microsoft.com/office/drawing/2014/main" id="{3B4AB2D4-471F-4261-B2F2-89B5D5BF17B3}"/>
              </a:ext>
            </a:extLst>
          </p:cNvPr>
          <p:cNvGrpSpPr/>
          <p:nvPr/>
        </p:nvGrpSpPr>
        <p:grpSpPr>
          <a:xfrm rot="6246480" flipH="1">
            <a:off x="4374969" y="3895432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17" name="Google Shape;2261;p45">
              <a:extLst>
                <a:ext uri="{FF2B5EF4-FFF2-40B4-BE49-F238E27FC236}">
                  <a16:creationId xmlns:a16="http://schemas.microsoft.com/office/drawing/2014/main" id="{3F63DFBE-55D4-4F99-B885-EAD0585A31FA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262;p45">
              <a:extLst>
                <a:ext uri="{FF2B5EF4-FFF2-40B4-BE49-F238E27FC236}">
                  <a16:creationId xmlns:a16="http://schemas.microsoft.com/office/drawing/2014/main" id="{44444EEA-A267-4BBA-893A-D51366A5FC81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263;p45">
              <a:extLst>
                <a:ext uri="{FF2B5EF4-FFF2-40B4-BE49-F238E27FC236}">
                  <a16:creationId xmlns:a16="http://schemas.microsoft.com/office/drawing/2014/main" id="{B64379AA-4CA3-4E99-B587-9991CDB26FAA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2260;p45">
            <a:extLst>
              <a:ext uri="{FF2B5EF4-FFF2-40B4-BE49-F238E27FC236}">
                <a16:creationId xmlns:a16="http://schemas.microsoft.com/office/drawing/2014/main" id="{A584FA43-3767-4A4B-AE81-60CC704797D9}"/>
              </a:ext>
            </a:extLst>
          </p:cNvPr>
          <p:cNvGrpSpPr/>
          <p:nvPr/>
        </p:nvGrpSpPr>
        <p:grpSpPr>
          <a:xfrm rot="6246480" flipH="1">
            <a:off x="2948727" y="3843235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21" name="Google Shape;2261;p45">
              <a:extLst>
                <a:ext uri="{FF2B5EF4-FFF2-40B4-BE49-F238E27FC236}">
                  <a16:creationId xmlns:a16="http://schemas.microsoft.com/office/drawing/2014/main" id="{2C328E7D-CD03-4274-B3B4-A70C47586BE0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262;p45">
              <a:extLst>
                <a:ext uri="{FF2B5EF4-FFF2-40B4-BE49-F238E27FC236}">
                  <a16:creationId xmlns:a16="http://schemas.microsoft.com/office/drawing/2014/main" id="{E4DA156A-7BA9-4C86-A76D-5A952CCC0E48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263;p45">
              <a:extLst>
                <a:ext uri="{FF2B5EF4-FFF2-40B4-BE49-F238E27FC236}">
                  <a16:creationId xmlns:a16="http://schemas.microsoft.com/office/drawing/2014/main" id="{EE48CE6E-C465-4BE7-ADAA-88AE54ECB3F5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2260;p45">
            <a:extLst>
              <a:ext uri="{FF2B5EF4-FFF2-40B4-BE49-F238E27FC236}">
                <a16:creationId xmlns:a16="http://schemas.microsoft.com/office/drawing/2014/main" id="{C76B7E2E-CFFD-4C4F-A9EF-389E7A80AD99}"/>
              </a:ext>
            </a:extLst>
          </p:cNvPr>
          <p:cNvGrpSpPr/>
          <p:nvPr/>
        </p:nvGrpSpPr>
        <p:grpSpPr>
          <a:xfrm rot="6246480" flipH="1">
            <a:off x="4023635" y="447109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25" name="Google Shape;2261;p45">
              <a:extLst>
                <a:ext uri="{FF2B5EF4-FFF2-40B4-BE49-F238E27FC236}">
                  <a16:creationId xmlns:a16="http://schemas.microsoft.com/office/drawing/2014/main" id="{BE08FAAC-1BEB-4489-85D7-587D0234B52A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262;p45">
              <a:extLst>
                <a:ext uri="{FF2B5EF4-FFF2-40B4-BE49-F238E27FC236}">
                  <a16:creationId xmlns:a16="http://schemas.microsoft.com/office/drawing/2014/main" id="{4A209EC9-238C-4BED-BA0C-4999196C8EA1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263;p45">
              <a:extLst>
                <a:ext uri="{FF2B5EF4-FFF2-40B4-BE49-F238E27FC236}">
                  <a16:creationId xmlns:a16="http://schemas.microsoft.com/office/drawing/2014/main" id="{BB452819-9D62-4B84-B81E-F96B19813D5B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2260;p45">
            <a:extLst>
              <a:ext uri="{FF2B5EF4-FFF2-40B4-BE49-F238E27FC236}">
                <a16:creationId xmlns:a16="http://schemas.microsoft.com/office/drawing/2014/main" id="{C8FA0FD6-FF6E-40B4-89F1-FB9455FF8738}"/>
              </a:ext>
            </a:extLst>
          </p:cNvPr>
          <p:cNvGrpSpPr/>
          <p:nvPr/>
        </p:nvGrpSpPr>
        <p:grpSpPr>
          <a:xfrm rot="6246480" flipH="1">
            <a:off x="3261219" y="4500648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29" name="Google Shape;2261;p45">
              <a:extLst>
                <a:ext uri="{FF2B5EF4-FFF2-40B4-BE49-F238E27FC236}">
                  <a16:creationId xmlns:a16="http://schemas.microsoft.com/office/drawing/2014/main" id="{D81B8B90-A7CF-484C-8C8E-58ED8C7426B0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262;p45">
              <a:extLst>
                <a:ext uri="{FF2B5EF4-FFF2-40B4-BE49-F238E27FC236}">
                  <a16:creationId xmlns:a16="http://schemas.microsoft.com/office/drawing/2014/main" id="{FE1D61E7-4097-41B7-853B-1C754FD1F393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263;p45">
              <a:extLst>
                <a:ext uri="{FF2B5EF4-FFF2-40B4-BE49-F238E27FC236}">
                  <a16:creationId xmlns:a16="http://schemas.microsoft.com/office/drawing/2014/main" id="{FB6512FC-6A61-41A4-9CA6-9C6ACD313EBA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2260;p45">
            <a:extLst>
              <a:ext uri="{FF2B5EF4-FFF2-40B4-BE49-F238E27FC236}">
                <a16:creationId xmlns:a16="http://schemas.microsoft.com/office/drawing/2014/main" id="{75E95482-D9DE-47DB-BCA4-C8A8BC16EB89}"/>
              </a:ext>
            </a:extLst>
          </p:cNvPr>
          <p:cNvGrpSpPr/>
          <p:nvPr/>
        </p:nvGrpSpPr>
        <p:grpSpPr>
          <a:xfrm rot="5159271" flipH="1">
            <a:off x="6855219" y="3227883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33" name="Google Shape;2261;p45">
              <a:extLst>
                <a:ext uri="{FF2B5EF4-FFF2-40B4-BE49-F238E27FC236}">
                  <a16:creationId xmlns:a16="http://schemas.microsoft.com/office/drawing/2014/main" id="{44BFA0D0-20AB-477F-BD51-0CAF2E51DAB4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262;p45">
              <a:extLst>
                <a:ext uri="{FF2B5EF4-FFF2-40B4-BE49-F238E27FC236}">
                  <a16:creationId xmlns:a16="http://schemas.microsoft.com/office/drawing/2014/main" id="{CF61669E-521D-4469-90CD-530F2D931C2D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263;p45">
              <a:extLst>
                <a:ext uri="{FF2B5EF4-FFF2-40B4-BE49-F238E27FC236}">
                  <a16:creationId xmlns:a16="http://schemas.microsoft.com/office/drawing/2014/main" id="{76151DC0-DA5B-4E1A-A46C-4E184FA1EBFF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2260;p45">
            <a:extLst>
              <a:ext uri="{FF2B5EF4-FFF2-40B4-BE49-F238E27FC236}">
                <a16:creationId xmlns:a16="http://schemas.microsoft.com/office/drawing/2014/main" id="{A4D120BE-02DB-4D05-B7FF-3154F75BF68D}"/>
              </a:ext>
            </a:extLst>
          </p:cNvPr>
          <p:cNvGrpSpPr/>
          <p:nvPr/>
        </p:nvGrpSpPr>
        <p:grpSpPr>
          <a:xfrm rot="5159271" flipH="1">
            <a:off x="7575477" y="322788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37" name="Google Shape;2261;p45">
              <a:extLst>
                <a:ext uri="{FF2B5EF4-FFF2-40B4-BE49-F238E27FC236}">
                  <a16:creationId xmlns:a16="http://schemas.microsoft.com/office/drawing/2014/main" id="{39478360-260A-4DFE-A7ED-AEBAD1CFEFA9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262;p45">
              <a:extLst>
                <a:ext uri="{FF2B5EF4-FFF2-40B4-BE49-F238E27FC236}">
                  <a16:creationId xmlns:a16="http://schemas.microsoft.com/office/drawing/2014/main" id="{862F7ADA-F6C3-479B-B9A2-04C54FD5EFBA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263;p45">
              <a:extLst>
                <a:ext uri="{FF2B5EF4-FFF2-40B4-BE49-F238E27FC236}">
                  <a16:creationId xmlns:a16="http://schemas.microsoft.com/office/drawing/2014/main" id="{38A1F403-06BF-4B67-915C-C084F3A32E91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2260;p45">
            <a:extLst>
              <a:ext uri="{FF2B5EF4-FFF2-40B4-BE49-F238E27FC236}">
                <a16:creationId xmlns:a16="http://schemas.microsoft.com/office/drawing/2014/main" id="{C0CBA30D-6836-4C0D-A184-1E423167CC4F}"/>
              </a:ext>
            </a:extLst>
          </p:cNvPr>
          <p:cNvGrpSpPr/>
          <p:nvPr/>
        </p:nvGrpSpPr>
        <p:grpSpPr>
          <a:xfrm rot="5159271" flipH="1">
            <a:off x="8289215" y="325853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41" name="Google Shape;2261;p45">
              <a:extLst>
                <a:ext uri="{FF2B5EF4-FFF2-40B4-BE49-F238E27FC236}">
                  <a16:creationId xmlns:a16="http://schemas.microsoft.com/office/drawing/2014/main" id="{FD723112-65CB-4CA5-9F28-5E3212326076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262;p45">
              <a:extLst>
                <a:ext uri="{FF2B5EF4-FFF2-40B4-BE49-F238E27FC236}">
                  <a16:creationId xmlns:a16="http://schemas.microsoft.com/office/drawing/2014/main" id="{A17F204B-3FBB-4400-8D89-372EB7F79752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263;p45">
              <a:extLst>
                <a:ext uri="{FF2B5EF4-FFF2-40B4-BE49-F238E27FC236}">
                  <a16:creationId xmlns:a16="http://schemas.microsoft.com/office/drawing/2014/main" id="{E16A4695-ABE4-4643-B8BB-ECD8BEA59D79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2260;p45">
            <a:extLst>
              <a:ext uri="{FF2B5EF4-FFF2-40B4-BE49-F238E27FC236}">
                <a16:creationId xmlns:a16="http://schemas.microsoft.com/office/drawing/2014/main" id="{24490E70-BA1F-433F-A3FB-479C3C19B7B9}"/>
              </a:ext>
            </a:extLst>
          </p:cNvPr>
          <p:cNvGrpSpPr/>
          <p:nvPr/>
        </p:nvGrpSpPr>
        <p:grpSpPr>
          <a:xfrm rot="5159271" flipH="1">
            <a:off x="7570749" y="3839363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45" name="Google Shape;2261;p45">
              <a:extLst>
                <a:ext uri="{FF2B5EF4-FFF2-40B4-BE49-F238E27FC236}">
                  <a16:creationId xmlns:a16="http://schemas.microsoft.com/office/drawing/2014/main" id="{F30B9C2E-6574-4BDD-BC3B-8DA3403ECA99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262;p45">
              <a:extLst>
                <a:ext uri="{FF2B5EF4-FFF2-40B4-BE49-F238E27FC236}">
                  <a16:creationId xmlns:a16="http://schemas.microsoft.com/office/drawing/2014/main" id="{C47E5B67-B235-4D8A-9F9B-A498A6DF72B0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263;p45">
              <a:extLst>
                <a:ext uri="{FF2B5EF4-FFF2-40B4-BE49-F238E27FC236}">
                  <a16:creationId xmlns:a16="http://schemas.microsoft.com/office/drawing/2014/main" id="{A0A87C4F-5F00-41E2-A181-2C8502A2696F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2260;p45">
            <a:extLst>
              <a:ext uri="{FF2B5EF4-FFF2-40B4-BE49-F238E27FC236}">
                <a16:creationId xmlns:a16="http://schemas.microsoft.com/office/drawing/2014/main" id="{0ACDFB50-4580-4DB1-91D2-B10639CAD7A7}"/>
              </a:ext>
            </a:extLst>
          </p:cNvPr>
          <p:cNvGrpSpPr/>
          <p:nvPr/>
        </p:nvGrpSpPr>
        <p:grpSpPr>
          <a:xfrm rot="5159271" flipH="1">
            <a:off x="8281459" y="3875182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49" name="Google Shape;2261;p45">
              <a:extLst>
                <a:ext uri="{FF2B5EF4-FFF2-40B4-BE49-F238E27FC236}">
                  <a16:creationId xmlns:a16="http://schemas.microsoft.com/office/drawing/2014/main" id="{534BCCF4-AE3C-4693-A2F9-6D822217A1D9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262;p45">
              <a:extLst>
                <a:ext uri="{FF2B5EF4-FFF2-40B4-BE49-F238E27FC236}">
                  <a16:creationId xmlns:a16="http://schemas.microsoft.com/office/drawing/2014/main" id="{2656352D-3A27-4531-AB89-CD43DEB2CD0D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263;p45">
              <a:extLst>
                <a:ext uri="{FF2B5EF4-FFF2-40B4-BE49-F238E27FC236}">
                  <a16:creationId xmlns:a16="http://schemas.microsoft.com/office/drawing/2014/main" id="{3EFEE01C-F9C2-4982-867E-853F0A8C5834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2260;p45">
            <a:extLst>
              <a:ext uri="{FF2B5EF4-FFF2-40B4-BE49-F238E27FC236}">
                <a16:creationId xmlns:a16="http://schemas.microsoft.com/office/drawing/2014/main" id="{4E23E9D5-20E5-444F-AC6D-434561E4C3D4}"/>
              </a:ext>
            </a:extLst>
          </p:cNvPr>
          <p:cNvGrpSpPr/>
          <p:nvPr/>
        </p:nvGrpSpPr>
        <p:grpSpPr>
          <a:xfrm rot="5159271" flipH="1">
            <a:off x="6855218" y="3822984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53" name="Google Shape;2261;p45">
              <a:extLst>
                <a:ext uri="{FF2B5EF4-FFF2-40B4-BE49-F238E27FC236}">
                  <a16:creationId xmlns:a16="http://schemas.microsoft.com/office/drawing/2014/main" id="{551796D4-F23A-4874-9CB1-6203D87A3152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262;p45">
              <a:extLst>
                <a:ext uri="{FF2B5EF4-FFF2-40B4-BE49-F238E27FC236}">
                  <a16:creationId xmlns:a16="http://schemas.microsoft.com/office/drawing/2014/main" id="{96182A56-9EBD-49C9-BBB3-3A3E81A5B2D1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263;p45">
              <a:extLst>
                <a:ext uri="{FF2B5EF4-FFF2-40B4-BE49-F238E27FC236}">
                  <a16:creationId xmlns:a16="http://schemas.microsoft.com/office/drawing/2014/main" id="{5AEFEFE4-91EE-4858-860F-4A9637D41A9F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2260;p45">
            <a:extLst>
              <a:ext uri="{FF2B5EF4-FFF2-40B4-BE49-F238E27FC236}">
                <a16:creationId xmlns:a16="http://schemas.microsoft.com/office/drawing/2014/main" id="{09A6C532-467D-4EC0-A3E2-8586CEA161DA}"/>
              </a:ext>
            </a:extLst>
          </p:cNvPr>
          <p:cNvGrpSpPr/>
          <p:nvPr/>
        </p:nvGrpSpPr>
        <p:grpSpPr>
          <a:xfrm rot="5159271" flipH="1">
            <a:off x="7834754" y="4480399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57" name="Google Shape;2261;p45">
              <a:extLst>
                <a:ext uri="{FF2B5EF4-FFF2-40B4-BE49-F238E27FC236}">
                  <a16:creationId xmlns:a16="http://schemas.microsoft.com/office/drawing/2014/main" id="{5C2A0CD5-5B39-4F9F-9C0D-650CEA5E812B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262;p45">
              <a:extLst>
                <a:ext uri="{FF2B5EF4-FFF2-40B4-BE49-F238E27FC236}">
                  <a16:creationId xmlns:a16="http://schemas.microsoft.com/office/drawing/2014/main" id="{A67251B6-55B1-4EE4-ADC9-F01059AC770E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263;p45">
              <a:extLst>
                <a:ext uri="{FF2B5EF4-FFF2-40B4-BE49-F238E27FC236}">
                  <a16:creationId xmlns:a16="http://schemas.microsoft.com/office/drawing/2014/main" id="{DD38D43E-3A77-4E6B-A66A-6491A049AE0F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2260;p45">
            <a:extLst>
              <a:ext uri="{FF2B5EF4-FFF2-40B4-BE49-F238E27FC236}">
                <a16:creationId xmlns:a16="http://schemas.microsoft.com/office/drawing/2014/main" id="{390B70BC-3C34-40A8-98E0-AFF31303BA8B}"/>
              </a:ext>
            </a:extLst>
          </p:cNvPr>
          <p:cNvGrpSpPr/>
          <p:nvPr/>
        </p:nvGrpSpPr>
        <p:grpSpPr>
          <a:xfrm rot="5159271" flipH="1">
            <a:off x="7151881" y="4471092"/>
            <a:ext cx="283327" cy="278237"/>
            <a:chOff x="1971300" y="3409475"/>
            <a:chExt cx="101600" cy="99775"/>
          </a:xfrm>
          <a:solidFill>
            <a:srgbClr val="FFFFFF"/>
          </a:solidFill>
        </p:grpSpPr>
        <p:sp>
          <p:nvSpPr>
            <p:cNvPr id="361" name="Google Shape;2261;p45">
              <a:extLst>
                <a:ext uri="{FF2B5EF4-FFF2-40B4-BE49-F238E27FC236}">
                  <a16:creationId xmlns:a16="http://schemas.microsoft.com/office/drawing/2014/main" id="{889CF435-24F6-4EB5-B94C-1845C9FC459E}"/>
                </a:ext>
              </a:extLst>
            </p:cNvPr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2262;p45">
              <a:extLst>
                <a:ext uri="{FF2B5EF4-FFF2-40B4-BE49-F238E27FC236}">
                  <a16:creationId xmlns:a16="http://schemas.microsoft.com/office/drawing/2014/main" id="{C61D91E6-E3C4-4A6E-B191-B163089519A6}"/>
                </a:ext>
              </a:extLst>
            </p:cNvPr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2263;p45">
              <a:extLst>
                <a:ext uri="{FF2B5EF4-FFF2-40B4-BE49-F238E27FC236}">
                  <a16:creationId xmlns:a16="http://schemas.microsoft.com/office/drawing/2014/main" id="{1A27624E-BDE6-4B39-9E95-90EB26AD728C}"/>
                </a:ext>
              </a:extLst>
            </p:cNvPr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Hộp Văn bản 8">
                <a:extLst>
                  <a:ext uri="{FF2B5EF4-FFF2-40B4-BE49-F238E27FC236}">
                    <a16:creationId xmlns:a16="http://schemas.microsoft.com/office/drawing/2014/main" id="{50912877-873C-402B-AF89-44081AC93A99}"/>
                  </a:ext>
                </a:extLst>
              </p:cNvPr>
              <p:cNvSpPr txBox="1"/>
              <p:nvPr/>
            </p:nvSpPr>
            <p:spPr>
              <a:xfrm>
                <a:off x="4447961" y="5040418"/>
                <a:ext cx="343042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ker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Arial"/>
                        </a:rPr>
                        <m:t>8</m:t>
                      </m:r>
                      <m:r>
                        <a:rPr lang="en-US" sz="5400" i="1" ker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×2=16</m:t>
                      </m:r>
                    </m:oMath>
                  </m:oMathPara>
                </a14:m>
                <a:endParaRPr lang="en-US" sz="5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4" name="Hộp Văn bản 8">
                <a:extLst>
                  <a:ext uri="{FF2B5EF4-FFF2-40B4-BE49-F238E27FC236}">
                    <a16:creationId xmlns:a16="http://schemas.microsoft.com/office/drawing/2014/main" id="{50912877-873C-402B-AF89-44081AC9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61" y="5040418"/>
                <a:ext cx="343042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" name="Google Shape;3198;p74">
            <a:extLst>
              <a:ext uri="{FF2B5EF4-FFF2-40B4-BE49-F238E27FC236}">
                <a16:creationId xmlns:a16="http://schemas.microsoft.com/office/drawing/2014/main" id="{6CD39EA2-76CB-47F6-A5C6-8C5DA27167C3}"/>
              </a:ext>
            </a:extLst>
          </p:cNvPr>
          <p:cNvSpPr/>
          <p:nvPr/>
        </p:nvSpPr>
        <p:spPr>
          <a:xfrm>
            <a:off x="6572837" y="5678744"/>
            <a:ext cx="215700" cy="346817"/>
          </a:xfrm>
          <a:custGeom>
            <a:avLst/>
            <a:gdLst/>
            <a:ahLst/>
            <a:cxnLst/>
            <a:rect l="l" t="t" r="r" b="b"/>
            <a:pathLst>
              <a:path w="5363" h="8623" extrusionOk="0">
                <a:moveTo>
                  <a:pt x="4121" y="1"/>
                </a:moveTo>
                <a:cubicBezTo>
                  <a:pt x="1854" y="1"/>
                  <a:pt x="0" y="1856"/>
                  <a:pt x="0" y="4122"/>
                </a:cubicBezTo>
                <a:lnTo>
                  <a:pt x="0" y="4502"/>
                </a:lnTo>
                <a:cubicBezTo>
                  <a:pt x="0" y="6768"/>
                  <a:pt x="1854" y="8623"/>
                  <a:pt x="4121" y="8623"/>
                </a:cubicBezTo>
                <a:lnTo>
                  <a:pt x="4173" y="8623"/>
                </a:lnTo>
                <a:cubicBezTo>
                  <a:pt x="4586" y="8623"/>
                  <a:pt x="4985" y="8561"/>
                  <a:pt x="5362" y="8447"/>
                </a:cubicBezTo>
                <a:cubicBezTo>
                  <a:pt x="4020" y="7401"/>
                  <a:pt x="3160" y="5770"/>
                  <a:pt x="3160" y="3935"/>
                </a:cubicBezTo>
                <a:cubicBezTo>
                  <a:pt x="3160" y="2428"/>
                  <a:pt x="3742" y="1057"/>
                  <a:pt x="4696" y="35"/>
                </a:cubicBezTo>
                <a:cubicBezTo>
                  <a:pt x="4523" y="13"/>
                  <a:pt x="4350" y="1"/>
                  <a:pt x="4173" y="1"/>
                </a:cubicBezTo>
                <a:close/>
              </a:path>
            </a:pathLst>
          </a:custGeom>
          <a:solidFill>
            <a:srgbClr val="191919">
              <a:alpha val="139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4" name="Picture 13">
            <a:extLst>
              <a:ext uri="{FF2B5EF4-FFF2-40B4-BE49-F238E27FC236}">
                <a16:creationId xmlns:a16="http://schemas.microsoft.com/office/drawing/2014/main" id="{0078ADFF-2C79-4426-99E7-7F4ED7F480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497857" y="3695901"/>
            <a:ext cx="679352" cy="3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61" name="Hình ảnh 5">
            <a:extLst>
              <a:ext uri="{FF2B5EF4-FFF2-40B4-BE49-F238E27FC236}">
                <a16:creationId xmlns:a16="http://schemas.microsoft.com/office/drawing/2014/main" id="{27ED44A3-1175-42A2-B1B2-6422AFA4C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22" y="626297"/>
            <a:ext cx="6545126" cy="43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Hộp Văn bản 6">
            <a:extLst>
              <a:ext uri="{FF2B5EF4-FFF2-40B4-BE49-F238E27FC236}">
                <a16:creationId xmlns:a16="http://schemas.microsoft.com/office/drawing/2014/main" id="{037EB3C6-3783-46B6-9425-2446E4D091E1}"/>
              </a:ext>
            </a:extLst>
          </p:cNvPr>
          <p:cNvSpPr txBox="1"/>
          <p:nvPr/>
        </p:nvSpPr>
        <p:spPr>
          <a:xfrm>
            <a:off x="6802756" y="1445000"/>
            <a:ext cx="4743449" cy="339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nạp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3A,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sắp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6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ghế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ghế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bao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ghế</a:t>
            </a:r>
            <a:r>
              <a:rPr lang="en-US" sz="29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63" name="Picture 6">
            <a:extLst>
              <a:ext uri="{FF2B5EF4-FFF2-40B4-BE49-F238E27FC236}">
                <a16:creationId xmlns:a16="http://schemas.microsoft.com/office/drawing/2014/main" id="{A053AE63-0C03-440D-B1B3-7FC95B5B7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" y="78747"/>
            <a:ext cx="1066887" cy="1066887"/>
          </a:xfrm>
          <a:prstGeom prst="rect">
            <a:avLst/>
          </a:prstGeom>
        </p:spPr>
      </p:pic>
      <p:pic>
        <p:nvPicPr>
          <p:cNvPr id="64" name="Picture 13">
            <a:extLst>
              <a:ext uri="{FF2B5EF4-FFF2-40B4-BE49-F238E27FC236}">
                <a16:creationId xmlns:a16="http://schemas.microsoft.com/office/drawing/2014/main" id="{339048FF-822A-4A8A-BD8C-A17EFB0FE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8250688" y="216254"/>
            <a:ext cx="679352" cy="3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cs typeface="Times New Roman" panose="02020603050405020304" pitchFamily="18" charset="0"/>
              <a:sym typeface="字魂107号-萌趣欢乐体" panose="00000500000000000000" pitchFamily="2" charset="-122"/>
            </a:endParaRPr>
          </a:p>
        </p:txBody>
      </p:sp>
      <p:sp>
        <p:nvSpPr>
          <p:cNvPr id="53" name="Hộp Văn bản 62">
            <a:extLst>
              <a:ext uri="{FF2B5EF4-FFF2-40B4-BE49-F238E27FC236}">
                <a16:creationId xmlns:a16="http://schemas.microsoft.com/office/drawing/2014/main" id="{FEC4C68C-2832-480D-913E-A4F6A611EBE9}"/>
              </a:ext>
            </a:extLst>
          </p:cNvPr>
          <p:cNvSpPr txBox="1"/>
          <p:nvPr/>
        </p:nvSpPr>
        <p:spPr>
          <a:xfrm>
            <a:off x="4186810" y="1236942"/>
            <a:ext cx="6157912" cy="164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hàng có: 8 ghế.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6 hàng ghế có: ... ghế?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Hộp Văn bản 13">
            <a:extLst>
              <a:ext uri="{FF2B5EF4-FFF2-40B4-BE49-F238E27FC236}">
                <a16:creationId xmlns:a16="http://schemas.microsoft.com/office/drawing/2014/main" id="{E80408C2-28E4-4BEB-BE8D-7A03CCF11990}"/>
              </a:ext>
            </a:extLst>
          </p:cNvPr>
          <p:cNvSpPr txBox="1"/>
          <p:nvPr/>
        </p:nvSpPr>
        <p:spPr>
          <a:xfrm>
            <a:off x="4801260" y="588689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Hộp Văn bản 64">
            <a:extLst>
              <a:ext uri="{FF2B5EF4-FFF2-40B4-BE49-F238E27FC236}">
                <a16:creationId xmlns:a16="http://schemas.microsoft.com/office/drawing/2014/main" id="{F37489B1-627B-4101-BFE1-85315563E07A}"/>
              </a:ext>
            </a:extLst>
          </p:cNvPr>
          <p:cNvSpPr txBox="1"/>
          <p:nvPr/>
        </p:nvSpPr>
        <p:spPr>
          <a:xfrm>
            <a:off x="5065521" y="3228742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67">
                <a:extLst>
                  <a:ext uri="{FF2B5EF4-FFF2-40B4-BE49-F238E27FC236}">
                    <a16:creationId xmlns:a16="http://schemas.microsoft.com/office/drawing/2014/main" id="{4E7A7329-A319-41E6-BFA7-E0B41D07D2AD}"/>
                  </a:ext>
                </a:extLst>
              </p:cNvPr>
              <p:cNvSpPr txBox="1"/>
              <p:nvPr/>
            </p:nvSpPr>
            <p:spPr>
              <a:xfrm>
                <a:off x="2221111" y="3863345"/>
                <a:ext cx="8970764" cy="249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 bạn đã chuẩn bị tất cả số chiếc ghế là:</a:t>
                </a:r>
                <a:endParaRPr 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𝟖</m:t>
                    </m:r>
                    <m:r>
                      <a:rPr lang="en-US" sz="3200" b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×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𝟔</m:t>
                    </m:r>
                    <m:r>
                      <a:rPr lang="en-US" sz="3200" b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𝟒𝟖</m:t>
                    </m:r>
                  </m:oMath>
                </a14:m>
                <a:r>
                  <a:rPr lang="nl-NL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(chiếc)</a:t>
                </a:r>
                <a:endParaRPr 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	Đáp số: 48 chiếc ghế.</a:t>
                </a:r>
                <a:endParaRPr 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6" name="Hộp Văn bản 67">
                <a:extLst>
                  <a:ext uri="{FF2B5EF4-FFF2-40B4-BE49-F238E27FC236}">
                    <a16:creationId xmlns:a16="http://schemas.microsoft.com/office/drawing/2014/main" id="{4E7A7329-A319-41E6-BFA7-E0B41D07D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11" y="3863345"/>
                <a:ext cx="8970764" cy="2499210"/>
              </a:xfrm>
              <a:prstGeom prst="rect">
                <a:avLst/>
              </a:prstGeom>
              <a:blipFill>
                <a:blip r:embed="rId4"/>
                <a:stretch>
                  <a:fillRect l="-1698" b="-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Picture 13">
            <a:extLst>
              <a:ext uri="{FF2B5EF4-FFF2-40B4-BE49-F238E27FC236}">
                <a16:creationId xmlns:a16="http://schemas.microsoft.com/office/drawing/2014/main" id="{90CE1E1B-2F1E-4C68-997F-AAE8CED10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7773577" y="4518167"/>
            <a:ext cx="679352" cy="3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3"/>
          <p:cNvSpPr/>
          <p:nvPr/>
        </p:nvSpPr>
        <p:spPr>
          <a:xfrm>
            <a:off x="510584" y="3094331"/>
            <a:ext cx="6404875" cy="244409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hộp kẹo socola có 8 viên. Hỏi 7 hộp kẹo như thế có tất </a:t>
            </a:r>
            <a:r>
              <a:rPr lang="nl-NL" sz="3200" ker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cả số viên socola là: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40" name="Google Shape;1240;p43"/>
          <p:cNvGrpSpPr/>
          <p:nvPr/>
        </p:nvGrpSpPr>
        <p:grpSpPr>
          <a:xfrm flipH="1">
            <a:off x="9919500" y="1412224"/>
            <a:ext cx="1398912" cy="431928"/>
            <a:chOff x="3365625" y="629625"/>
            <a:chExt cx="408975" cy="126275"/>
          </a:xfrm>
        </p:grpSpPr>
        <p:sp>
          <p:nvSpPr>
            <p:cNvPr id="1241" name="Google Shape;1241;p43"/>
            <p:cNvSpPr/>
            <p:nvPr/>
          </p:nvSpPr>
          <p:spPr>
            <a:xfrm>
              <a:off x="3365625" y="629625"/>
              <a:ext cx="408975" cy="126275"/>
            </a:xfrm>
            <a:custGeom>
              <a:avLst/>
              <a:gdLst/>
              <a:ahLst/>
              <a:cxnLst/>
              <a:rect l="l" t="t" r="r" b="b"/>
              <a:pathLst>
                <a:path w="16359" h="5051" extrusionOk="0">
                  <a:moveTo>
                    <a:pt x="7322" y="0"/>
                  </a:moveTo>
                  <a:cubicBezTo>
                    <a:pt x="5555" y="0"/>
                    <a:pt x="5692" y="2248"/>
                    <a:pt x="4706" y="2248"/>
                  </a:cubicBezTo>
                  <a:cubicBezTo>
                    <a:pt x="4290" y="2248"/>
                    <a:pt x="3731" y="1990"/>
                    <a:pt x="3089" y="1990"/>
                  </a:cubicBezTo>
                  <a:cubicBezTo>
                    <a:pt x="2278" y="1990"/>
                    <a:pt x="1334" y="2400"/>
                    <a:pt x="375" y="4253"/>
                  </a:cubicBezTo>
                  <a:cubicBezTo>
                    <a:pt x="252" y="4493"/>
                    <a:pt x="125" y="4759"/>
                    <a:pt x="0" y="5051"/>
                  </a:cubicBezTo>
                  <a:lnTo>
                    <a:pt x="16358" y="5051"/>
                  </a:lnTo>
                  <a:cubicBezTo>
                    <a:pt x="16358" y="5051"/>
                    <a:pt x="15801" y="3803"/>
                    <a:pt x="14981" y="2778"/>
                  </a:cubicBezTo>
                  <a:cubicBezTo>
                    <a:pt x="14411" y="2067"/>
                    <a:pt x="13712" y="1460"/>
                    <a:pt x="12987" y="1460"/>
                  </a:cubicBezTo>
                  <a:cubicBezTo>
                    <a:pt x="12972" y="1460"/>
                    <a:pt x="12957" y="1461"/>
                    <a:pt x="12943" y="1461"/>
                  </a:cubicBezTo>
                  <a:cubicBezTo>
                    <a:pt x="11200" y="1516"/>
                    <a:pt x="11308" y="2418"/>
                    <a:pt x="10546" y="2418"/>
                  </a:cubicBezTo>
                  <a:cubicBezTo>
                    <a:pt x="10524" y="2418"/>
                    <a:pt x="10501" y="2417"/>
                    <a:pt x="10477" y="2416"/>
                  </a:cubicBezTo>
                  <a:cubicBezTo>
                    <a:pt x="9635" y="2360"/>
                    <a:pt x="9355" y="115"/>
                    <a:pt x="7450" y="4"/>
                  </a:cubicBezTo>
                  <a:cubicBezTo>
                    <a:pt x="7406" y="2"/>
                    <a:pt x="7363" y="0"/>
                    <a:pt x="732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3365625" y="699100"/>
              <a:ext cx="408975" cy="56800"/>
            </a:xfrm>
            <a:custGeom>
              <a:avLst/>
              <a:gdLst/>
              <a:ahLst/>
              <a:cxnLst/>
              <a:rect l="l" t="t" r="r" b="b"/>
              <a:pathLst>
                <a:path w="16359" h="2272" extrusionOk="0">
                  <a:moveTo>
                    <a:pt x="14981" y="0"/>
                  </a:moveTo>
                  <a:cubicBezTo>
                    <a:pt x="14088" y="892"/>
                    <a:pt x="11905" y="1822"/>
                    <a:pt x="6692" y="1822"/>
                  </a:cubicBezTo>
                  <a:cubicBezTo>
                    <a:pt x="4947" y="1822"/>
                    <a:pt x="2863" y="1718"/>
                    <a:pt x="375" y="1474"/>
                  </a:cubicBezTo>
                  <a:cubicBezTo>
                    <a:pt x="252" y="1714"/>
                    <a:pt x="125" y="1980"/>
                    <a:pt x="0" y="2272"/>
                  </a:cubicBezTo>
                  <a:lnTo>
                    <a:pt x="16358" y="2272"/>
                  </a:lnTo>
                  <a:cubicBezTo>
                    <a:pt x="16358" y="2272"/>
                    <a:pt x="15801" y="1024"/>
                    <a:pt x="14981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6" name="Google Shape;1246;p43"/>
          <p:cNvGrpSpPr/>
          <p:nvPr/>
        </p:nvGrpSpPr>
        <p:grpSpPr>
          <a:xfrm>
            <a:off x="382565" y="2777675"/>
            <a:ext cx="1527985" cy="471797"/>
            <a:chOff x="3365625" y="629625"/>
            <a:chExt cx="408975" cy="126275"/>
          </a:xfrm>
        </p:grpSpPr>
        <p:sp>
          <p:nvSpPr>
            <p:cNvPr id="1247" name="Google Shape;1247;p43"/>
            <p:cNvSpPr/>
            <p:nvPr/>
          </p:nvSpPr>
          <p:spPr>
            <a:xfrm>
              <a:off x="3365625" y="629625"/>
              <a:ext cx="408975" cy="126275"/>
            </a:xfrm>
            <a:custGeom>
              <a:avLst/>
              <a:gdLst/>
              <a:ahLst/>
              <a:cxnLst/>
              <a:rect l="l" t="t" r="r" b="b"/>
              <a:pathLst>
                <a:path w="16359" h="5051" extrusionOk="0">
                  <a:moveTo>
                    <a:pt x="7322" y="0"/>
                  </a:moveTo>
                  <a:cubicBezTo>
                    <a:pt x="5555" y="0"/>
                    <a:pt x="5692" y="2248"/>
                    <a:pt x="4706" y="2248"/>
                  </a:cubicBezTo>
                  <a:cubicBezTo>
                    <a:pt x="4290" y="2248"/>
                    <a:pt x="3731" y="1990"/>
                    <a:pt x="3089" y="1990"/>
                  </a:cubicBezTo>
                  <a:cubicBezTo>
                    <a:pt x="2278" y="1990"/>
                    <a:pt x="1334" y="2400"/>
                    <a:pt x="375" y="4253"/>
                  </a:cubicBezTo>
                  <a:cubicBezTo>
                    <a:pt x="252" y="4493"/>
                    <a:pt x="125" y="4759"/>
                    <a:pt x="0" y="5051"/>
                  </a:cubicBezTo>
                  <a:lnTo>
                    <a:pt x="16358" y="5051"/>
                  </a:lnTo>
                  <a:cubicBezTo>
                    <a:pt x="16358" y="5051"/>
                    <a:pt x="15801" y="3803"/>
                    <a:pt x="14981" y="2778"/>
                  </a:cubicBezTo>
                  <a:cubicBezTo>
                    <a:pt x="14411" y="2067"/>
                    <a:pt x="13712" y="1460"/>
                    <a:pt x="12987" y="1460"/>
                  </a:cubicBezTo>
                  <a:cubicBezTo>
                    <a:pt x="12972" y="1460"/>
                    <a:pt x="12957" y="1461"/>
                    <a:pt x="12943" y="1461"/>
                  </a:cubicBezTo>
                  <a:cubicBezTo>
                    <a:pt x="11200" y="1516"/>
                    <a:pt x="11308" y="2418"/>
                    <a:pt x="10546" y="2418"/>
                  </a:cubicBezTo>
                  <a:cubicBezTo>
                    <a:pt x="10524" y="2418"/>
                    <a:pt x="10501" y="2417"/>
                    <a:pt x="10477" y="2416"/>
                  </a:cubicBezTo>
                  <a:cubicBezTo>
                    <a:pt x="9635" y="2360"/>
                    <a:pt x="9355" y="115"/>
                    <a:pt x="7450" y="4"/>
                  </a:cubicBezTo>
                  <a:cubicBezTo>
                    <a:pt x="7406" y="2"/>
                    <a:pt x="7363" y="0"/>
                    <a:pt x="732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3365625" y="699100"/>
              <a:ext cx="408975" cy="56800"/>
            </a:xfrm>
            <a:custGeom>
              <a:avLst/>
              <a:gdLst/>
              <a:ahLst/>
              <a:cxnLst/>
              <a:rect l="l" t="t" r="r" b="b"/>
              <a:pathLst>
                <a:path w="16359" h="2272" extrusionOk="0">
                  <a:moveTo>
                    <a:pt x="14981" y="0"/>
                  </a:moveTo>
                  <a:cubicBezTo>
                    <a:pt x="14088" y="892"/>
                    <a:pt x="11905" y="1822"/>
                    <a:pt x="6692" y="1822"/>
                  </a:cubicBezTo>
                  <a:cubicBezTo>
                    <a:pt x="4947" y="1822"/>
                    <a:pt x="2863" y="1718"/>
                    <a:pt x="375" y="1474"/>
                  </a:cubicBezTo>
                  <a:cubicBezTo>
                    <a:pt x="252" y="1714"/>
                    <a:pt x="125" y="1980"/>
                    <a:pt x="0" y="2272"/>
                  </a:cubicBezTo>
                  <a:lnTo>
                    <a:pt x="16358" y="2272"/>
                  </a:lnTo>
                  <a:cubicBezTo>
                    <a:pt x="16358" y="2272"/>
                    <a:pt x="15801" y="1024"/>
                    <a:pt x="14981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2AADE89-F1A9-B753-CE7A-36C7CA8F8A48}"/>
                  </a:ext>
                </a:extLst>
              </p:cNvPr>
              <p:cNvSpPr txBox="1"/>
              <p:nvPr/>
            </p:nvSpPr>
            <p:spPr>
              <a:xfrm>
                <a:off x="7616384" y="4202322"/>
                <a:ext cx="373307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733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𝟖</m:t>
                    </m:r>
                    <m:r>
                      <a:rPr lang="en-US" sz="3733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733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733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733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𝟓𝟔</m:t>
                    </m:r>
                  </m:oMath>
                </a14:m>
                <a:r>
                  <a:rPr lang="en-US" sz="3733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733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viên</a:t>
                </a:r>
                <a:r>
                  <a:rPr lang="en-US" sz="3733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2AADE89-F1A9-B753-CE7A-36C7CA8F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84" y="4202322"/>
                <a:ext cx="3733073" cy="574453"/>
              </a:xfrm>
              <a:prstGeom prst="rect">
                <a:avLst/>
              </a:prstGeom>
              <a:blipFill>
                <a:blip r:embed="rId3"/>
                <a:stretch>
                  <a:fillRect t="-26316" r="-3915" b="-4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Bong bóng Ý nghĩ: Hình đám mây 68">
                <a:extLst>
                  <a:ext uri="{FF2B5EF4-FFF2-40B4-BE49-F238E27FC236}">
                    <a16:creationId xmlns:a16="http://schemas.microsoft.com/office/drawing/2014/main" id="{604BDB6A-5DDC-057B-EA5F-73DF08B8FC81}"/>
                  </a:ext>
                </a:extLst>
              </p:cNvPr>
              <p:cNvSpPr/>
              <p:nvPr/>
            </p:nvSpPr>
            <p:spPr>
              <a:xfrm>
                <a:off x="251629" y="857250"/>
                <a:ext cx="8809420" cy="1695450"/>
              </a:xfrm>
              <a:prstGeom prst="wedgeRoundRectCallou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Kể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huống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phép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toán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𝟖</m:t>
                    </m:r>
                    <m:r>
                      <a:rPr lang="en-US" sz="32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2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𝟕</m:t>
                    </m:r>
                  </m:oMath>
                </a14:m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thực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tế</a:t>
                </a:r>
                <a:r>
                  <a:rPr lang="en-US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</a:p>
            </p:txBody>
          </p:sp>
        </mc:Choice>
        <mc:Fallback xmlns="">
          <p:sp>
            <p:nvSpPr>
              <p:cNvPr id="69" name="Bong bóng Ý nghĩ: Hình đám mây 68">
                <a:extLst>
                  <a:ext uri="{FF2B5EF4-FFF2-40B4-BE49-F238E27FC236}">
                    <a16:creationId xmlns:a16="http://schemas.microsoft.com/office/drawing/2014/main" id="{604BDB6A-5DDC-057B-EA5F-73DF08B8F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9" y="857250"/>
                <a:ext cx="8809420" cy="1695450"/>
              </a:xfrm>
              <a:prstGeom prst="wedgeRoundRect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3" name="Google Shape;1243;p43"/>
          <p:cNvGrpSpPr/>
          <p:nvPr/>
        </p:nvGrpSpPr>
        <p:grpSpPr>
          <a:xfrm flipH="1">
            <a:off x="7791809" y="143255"/>
            <a:ext cx="1398912" cy="431928"/>
            <a:chOff x="3365625" y="629625"/>
            <a:chExt cx="408975" cy="126275"/>
          </a:xfrm>
        </p:grpSpPr>
        <p:sp>
          <p:nvSpPr>
            <p:cNvPr id="1244" name="Google Shape;1244;p43"/>
            <p:cNvSpPr/>
            <p:nvPr/>
          </p:nvSpPr>
          <p:spPr>
            <a:xfrm>
              <a:off x="3365625" y="629625"/>
              <a:ext cx="408975" cy="126275"/>
            </a:xfrm>
            <a:custGeom>
              <a:avLst/>
              <a:gdLst/>
              <a:ahLst/>
              <a:cxnLst/>
              <a:rect l="l" t="t" r="r" b="b"/>
              <a:pathLst>
                <a:path w="16359" h="5051" extrusionOk="0">
                  <a:moveTo>
                    <a:pt x="7322" y="0"/>
                  </a:moveTo>
                  <a:cubicBezTo>
                    <a:pt x="5555" y="0"/>
                    <a:pt x="5692" y="2248"/>
                    <a:pt x="4706" y="2248"/>
                  </a:cubicBezTo>
                  <a:cubicBezTo>
                    <a:pt x="4290" y="2248"/>
                    <a:pt x="3731" y="1990"/>
                    <a:pt x="3089" y="1990"/>
                  </a:cubicBezTo>
                  <a:cubicBezTo>
                    <a:pt x="2278" y="1990"/>
                    <a:pt x="1334" y="2400"/>
                    <a:pt x="375" y="4253"/>
                  </a:cubicBezTo>
                  <a:cubicBezTo>
                    <a:pt x="252" y="4493"/>
                    <a:pt x="125" y="4759"/>
                    <a:pt x="0" y="5051"/>
                  </a:cubicBezTo>
                  <a:lnTo>
                    <a:pt x="16358" y="5051"/>
                  </a:lnTo>
                  <a:cubicBezTo>
                    <a:pt x="16358" y="5051"/>
                    <a:pt x="15801" y="3803"/>
                    <a:pt x="14981" y="2778"/>
                  </a:cubicBezTo>
                  <a:cubicBezTo>
                    <a:pt x="14411" y="2067"/>
                    <a:pt x="13712" y="1460"/>
                    <a:pt x="12987" y="1460"/>
                  </a:cubicBezTo>
                  <a:cubicBezTo>
                    <a:pt x="12972" y="1460"/>
                    <a:pt x="12957" y="1461"/>
                    <a:pt x="12943" y="1461"/>
                  </a:cubicBezTo>
                  <a:cubicBezTo>
                    <a:pt x="11200" y="1516"/>
                    <a:pt x="11308" y="2418"/>
                    <a:pt x="10546" y="2418"/>
                  </a:cubicBezTo>
                  <a:cubicBezTo>
                    <a:pt x="10524" y="2418"/>
                    <a:pt x="10501" y="2417"/>
                    <a:pt x="10477" y="2416"/>
                  </a:cubicBezTo>
                  <a:cubicBezTo>
                    <a:pt x="9635" y="2360"/>
                    <a:pt x="9355" y="115"/>
                    <a:pt x="7450" y="4"/>
                  </a:cubicBezTo>
                  <a:cubicBezTo>
                    <a:pt x="7406" y="2"/>
                    <a:pt x="7363" y="0"/>
                    <a:pt x="732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3365625" y="699100"/>
              <a:ext cx="408975" cy="56800"/>
            </a:xfrm>
            <a:custGeom>
              <a:avLst/>
              <a:gdLst/>
              <a:ahLst/>
              <a:cxnLst/>
              <a:rect l="l" t="t" r="r" b="b"/>
              <a:pathLst>
                <a:path w="16359" h="2272" extrusionOk="0">
                  <a:moveTo>
                    <a:pt x="14981" y="0"/>
                  </a:moveTo>
                  <a:cubicBezTo>
                    <a:pt x="14088" y="892"/>
                    <a:pt x="11905" y="1822"/>
                    <a:pt x="6692" y="1822"/>
                  </a:cubicBezTo>
                  <a:cubicBezTo>
                    <a:pt x="4947" y="1822"/>
                    <a:pt x="2863" y="1718"/>
                    <a:pt x="375" y="1474"/>
                  </a:cubicBezTo>
                  <a:cubicBezTo>
                    <a:pt x="252" y="1714"/>
                    <a:pt x="125" y="1980"/>
                    <a:pt x="0" y="2272"/>
                  </a:cubicBezTo>
                  <a:lnTo>
                    <a:pt x="16358" y="2272"/>
                  </a:lnTo>
                  <a:cubicBezTo>
                    <a:pt x="16358" y="2272"/>
                    <a:pt x="15801" y="1024"/>
                    <a:pt x="14981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2746;p74">
            <a:extLst>
              <a:ext uri="{FF2B5EF4-FFF2-40B4-BE49-F238E27FC236}">
                <a16:creationId xmlns:a16="http://schemas.microsoft.com/office/drawing/2014/main" id="{96228291-91C1-8BCC-E43D-0D82FBDEA07F}"/>
              </a:ext>
            </a:extLst>
          </p:cNvPr>
          <p:cNvGrpSpPr/>
          <p:nvPr/>
        </p:nvGrpSpPr>
        <p:grpSpPr>
          <a:xfrm>
            <a:off x="10266494" y="259843"/>
            <a:ext cx="565172" cy="565212"/>
            <a:chOff x="5407126" y="2100295"/>
            <a:chExt cx="423879" cy="423909"/>
          </a:xfrm>
        </p:grpSpPr>
        <p:sp>
          <p:nvSpPr>
            <p:cNvPr id="71" name="Google Shape;2747;p74">
              <a:extLst>
                <a:ext uri="{FF2B5EF4-FFF2-40B4-BE49-F238E27FC236}">
                  <a16:creationId xmlns:a16="http://schemas.microsoft.com/office/drawing/2014/main" id="{C5B844EC-CD34-BF77-7889-18AB9637E941}"/>
                </a:ext>
              </a:extLst>
            </p:cNvPr>
            <p:cNvSpPr/>
            <p:nvPr/>
          </p:nvSpPr>
          <p:spPr>
            <a:xfrm>
              <a:off x="5413370" y="2106539"/>
              <a:ext cx="411390" cy="411420"/>
            </a:xfrm>
            <a:custGeom>
              <a:avLst/>
              <a:gdLst/>
              <a:ahLst/>
              <a:cxnLst/>
              <a:rect l="l" t="t" r="r" b="b"/>
              <a:pathLst>
                <a:path w="13638" h="13639" extrusionOk="0">
                  <a:moveTo>
                    <a:pt x="6819" y="1"/>
                  </a:moveTo>
                  <a:cubicBezTo>
                    <a:pt x="6389" y="1"/>
                    <a:pt x="6023" y="661"/>
                    <a:pt x="5611" y="743"/>
                  </a:cubicBezTo>
                  <a:cubicBezTo>
                    <a:pt x="5576" y="750"/>
                    <a:pt x="5541" y="753"/>
                    <a:pt x="5504" y="753"/>
                  </a:cubicBezTo>
                  <a:cubicBezTo>
                    <a:pt x="5162" y="753"/>
                    <a:pt x="4736" y="483"/>
                    <a:pt x="4396" y="483"/>
                  </a:cubicBezTo>
                  <a:cubicBezTo>
                    <a:pt x="4330" y="483"/>
                    <a:pt x="4267" y="493"/>
                    <a:pt x="4208" y="517"/>
                  </a:cubicBezTo>
                  <a:cubicBezTo>
                    <a:pt x="3815" y="680"/>
                    <a:pt x="3732" y="1428"/>
                    <a:pt x="3377" y="1668"/>
                  </a:cubicBezTo>
                  <a:cubicBezTo>
                    <a:pt x="3026" y="1902"/>
                    <a:pt x="2302" y="1693"/>
                    <a:pt x="1997" y="1998"/>
                  </a:cubicBezTo>
                  <a:cubicBezTo>
                    <a:pt x="1692" y="2304"/>
                    <a:pt x="1901" y="3027"/>
                    <a:pt x="1666" y="3378"/>
                  </a:cubicBezTo>
                  <a:cubicBezTo>
                    <a:pt x="1428" y="3734"/>
                    <a:pt x="679" y="3817"/>
                    <a:pt x="516" y="4209"/>
                  </a:cubicBezTo>
                  <a:cubicBezTo>
                    <a:pt x="354" y="4601"/>
                    <a:pt x="825" y="5191"/>
                    <a:pt x="741" y="5611"/>
                  </a:cubicBezTo>
                  <a:cubicBezTo>
                    <a:pt x="660" y="6024"/>
                    <a:pt x="0" y="6389"/>
                    <a:pt x="0" y="6820"/>
                  </a:cubicBezTo>
                  <a:cubicBezTo>
                    <a:pt x="0" y="7252"/>
                    <a:pt x="660" y="7616"/>
                    <a:pt x="741" y="8030"/>
                  </a:cubicBezTo>
                  <a:cubicBezTo>
                    <a:pt x="825" y="8450"/>
                    <a:pt x="354" y="9039"/>
                    <a:pt x="516" y="9430"/>
                  </a:cubicBezTo>
                  <a:cubicBezTo>
                    <a:pt x="679" y="9825"/>
                    <a:pt x="1428" y="9908"/>
                    <a:pt x="1666" y="10263"/>
                  </a:cubicBezTo>
                  <a:cubicBezTo>
                    <a:pt x="1901" y="10612"/>
                    <a:pt x="1692" y="11337"/>
                    <a:pt x="1997" y="11642"/>
                  </a:cubicBezTo>
                  <a:cubicBezTo>
                    <a:pt x="2302" y="11948"/>
                    <a:pt x="3026" y="11738"/>
                    <a:pt x="3377" y="11973"/>
                  </a:cubicBezTo>
                  <a:cubicBezTo>
                    <a:pt x="3733" y="12211"/>
                    <a:pt x="3816" y="12960"/>
                    <a:pt x="4208" y="13122"/>
                  </a:cubicBezTo>
                  <a:cubicBezTo>
                    <a:pt x="4267" y="13147"/>
                    <a:pt x="4331" y="13157"/>
                    <a:pt x="4397" y="13157"/>
                  </a:cubicBezTo>
                  <a:cubicBezTo>
                    <a:pt x="4737" y="13157"/>
                    <a:pt x="5162" y="12888"/>
                    <a:pt x="5504" y="12888"/>
                  </a:cubicBezTo>
                  <a:cubicBezTo>
                    <a:pt x="5541" y="12888"/>
                    <a:pt x="5576" y="12891"/>
                    <a:pt x="5611" y="12898"/>
                  </a:cubicBezTo>
                  <a:cubicBezTo>
                    <a:pt x="6022" y="12979"/>
                    <a:pt x="6389" y="13639"/>
                    <a:pt x="6819" y="13639"/>
                  </a:cubicBezTo>
                  <a:cubicBezTo>
                    <a:pt x="7249" y="13639"/>
                    <a:pt x="7613" y="12979"/>
                    <a:pt x="8027" y="12898"/>
                  </a:cubicBezTo>
                  <a:cubicBezTo>
                    <a:pt x="8062" y="12891"/>
                    <a:pt x="8097" y="12888"/>
                    <a:pt x="8134" y="12888"/>
                  </a:cubicBezTo>
                  <a:cubicBezTo>
                    <a:pt x="8476" y="12888"/>
                    <a:pt x="8901" y="13157"/>
                    <a:pt x="9241" y="13157"/>
                  </a:cubicBezTo>
                  <a:cubicBezTo>
                    <a:pt x="9308" y="13157"/>
                    <a:pt x="9371" y="13147"/>
                    <a:pt x="9430" y="13122"/>
                  </a:cubicBezTo>
                  <a:cubicBezTo>
                    <a:pt x="9823" y="12960"/>
                    <a:pt x="9906" y="12211"/>
                    <a:pt x="10261" y="11973"/>
                  </a:cubicBezTo>
                  <a:cubicBezTo>
                    <a:pt x="10612" y="11738"/>
                    <a:pt x="11336" y="11948"/>
                    <a:pt x="11641" y="11642"/>
                  </a:cubicBezTo>
                  <a:cubicBezTo>
                    <a:pt x="11946" y="11337"/>
                    <a:pt x="11737" y="10612"/>
                    <a:pt x="11972" y="10263"/>
                  </a:cubicBezTo>
                  <a:cubicBezTo>
                    <a:pt x="12211" y="9907"/>
                    <a:pt x="12959" y="9822"/>
                    <a:pt x="13122" y="9430"/>
                  </a:cubicBezTo>
                  <a:cubicBezTo>
                    <a:pt x="13284" y="9039"/>
                    <a:pt x="12813" y="8450"/>
                    <a:pt x="12897" y="8030"/>
                  </a:cubicBezTo>
                  <a:cubicBezTo>
                    <a:pt x="12978" y="7617"/>
                    <a:pt x="13638" y="7252"/>
                    <a:pt x="13638" y="6820"/>
                  </a:cubicBezTo>
                  <a:cubicBezTo>
                    <a:pt x="13638" y="6389"/>
                    <a:pt x="12978" y="6025"/>
                    <a:pt x="12897" y="5611"/>
                  </a:cubicBezTo>
                  <a:cubicBezTo>
                    <a:pt x="12813" y="5191"/>
                    <a:pt x="13284" y="4601"/>
                    <a:pt x="13122" y="4209"/>
                  </a:cubicBezTo>
                  <a:cubicBezTo>
                    <a:pt x="12959" y="3816"/>
                    <a:pt x="12211" y="3733"/>
                    <a:pt x="11972" y="3378"/>
                  </a:cubicBezTo>
                  <a:cubicBezTo>
                    <a:pt x="11737" y="3027"/>
                    <a:pt x="11946" y="2304"/>
                    <a:pt x="11641" y="1998"/>
                  </a:cubicBezTo>
                  <a:cubicBezTo>
                    <a:pt x="11336" y="1693"/>
                    <a:pt x="10612" y="1902"/>
                    <a:pt x="10261" y="1668"/>
                  </a:cubicBezTo>
                  <a:cubicBezTo>
                    <a:pt x="9905" y="1428"/>
                    <a:pt x="9822" y="680"/>
                    <a:pt x="9430" y="517"/>
                  </a:cubicBezTo>
                  <a:cubicBezTo>
                    <a:pt x="9371" y="493"/>
                    <a:pt x="9308" y="483"/>
                    <a:pt x="9243" y="483"/>
                  </a:cubicBezTo>
                  <a:cubicBezTo>
                    <a:pt x="8902" y="483"/>
                    <a:pt x="8476" y="753"/>
                    <a:pt x="8134" y="753"/>
                  </a:cubicBezTo>
                  <a:cubicBezTo>
                    <a:pt x="8097" y="753"/>
                    <a:pt x="8062" y="750"/>
                    <a:pt x="8027" y="743"/>
                  </a:cubicBezTo>
                  <a:cubicBezTo>
                    <a:pt x="7616" y="661"/>
                    <a:pt x="7249" y="1"/>
                    <a:pt x="6819" y="1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48;p74">
              <a:extLst>
                <a:ext uri="{FF2B5EF4-FFF2-40B4-BE49-F238E27FC236}">
                  <a16:creationId xmlns:a16="http://schemas.microsoft.com/office/drawing/2014/main" id="{27C15C95-8394-69F4-7526-BCA74426D6D0}"/>
                </a:ext>
              </a:extLst>
            </p:cNvPr>
            <p:cNvSpPr/>
            <p:nvPr/>
          </p:nvSpPr>
          <p:spPr>
            <a:xfrm>
              <a:off x="5413310" y="2106509"/>
              <a:ext cx="238484" cy="411420"/>
            </a:xfrm>
            <a:custGeom>
              <a:avLst/>
              <a:gdLst/>
              <a:ahLst/>
              <a:cxnLst/>
              <a:rect l="l" t="t" r="r" b="b"/>
              <a:pathLst>
                <a:path w="7906" h="13639" extrusionOk="0">
                  <a:moveTo>
                    <a:pt x="6820" y="0"/>
                  </a:moveTo>
                  <a:cubicBezTo>
                    <a:pt x="6389" y="0"/>
                    <a:pt x="6022" y="660"/>
                    <a:pt x="5610" y="742"/>
                  </a:cubicBezTo>
                  <a:cubicBezTo>
                    <a:pt x="5575" y="749"/>
                    <a:pt x="5539" y="752"/>
                    <a:pt x="5501" y="752"/>
                  </a:cubicBezTo>
                  <a:cubicBezTo>
                    <a:pt x="5159" y="752"/>
                    <a:pt x="4736" y="482"/>
                    <a:pt x="4396" y="482"/>
                  </a:cubicBezTo>
                  <a:cubicBezTo>
                    <a:pt x="4330" y="482"/>
                    <a:pt x="4267" y="492"/>
                    <a:pt x="4209" y="517"/>
                  </a:cubicBezTo>
                  <a:cubicBezTo>
                    <a:pt x="3817" y="679"/>
                    <a:pt x="3733" y="1428"/>
                    <a:pt x="3376" y="1666"/>
                  </a:cubicBezTo>
                  <a:cubicBezTo>
                    <a:pt x="3027" y="1901"/>
                    <a:pt x="2302" y="1693"/>
                    <a:pt x="1997" y="1997"/>
                  </a:cubicBezTo>
                  <a:cubicBezTo>
                    <a:pt x="1693" y="2302"/>
                    <a:pt x="1901" y="3027"/>
                    <a:pt x="1666" y="3377"/>
                  </a:cubicBezTo>
                  <a:cubicBezTo>
                    <a:pt x="1428" y="3731"/>
                    <a:pt x="680" y="3815"/>
                    <a:pt x="515" y="4209"/>
                  </a:cubicBezTo>
                  <a:cubicBezTo>
                    <a:pt x="354" y="4601"/>
                    <a:pt x="825" y="5191"/>
                    <a:pt x="742" y="5611"/>
                  </a:cubicBezTo>
                  <a:cubicBezTo>
                    <a:pt x="660" y="6025"/>
                    <a:pt x="1" y="6389"/>
                    <a:pt x="1" y="6819"/>
                  </a:cubicBezTo>
                  <a:cubicBezTo>
                    <a:pt x="1" y="7250"/>
                    <a:pt x="660" y="7617"/>
                    <a:pt x="742" y="8029"/>
                  </a:cubicBezTo>
                  <a:cubicBezTo>
                    <a:pt x="825" y="8448"/>
                    <a:pt x="354" y="9038"/>
                    <a:pt x="515" y="9430"/>
                  </a:cubicBezTo>
                  <a:cubicBezTo>
                    <a:pt x="678" y="9822"/>
                    <a:pt x="1428" y="9905"/>
                    <a:pt x="1666" y="10263"/>
                  </a:cubicBezTo>
                  <a:cubicBezTo>
                    <a:pt x="1901" y="10612"/>
                    <a:pt x="1693" y="11337"/>
                    <a:pt x="1997" y="11641"/>
                  </a:cubicBezTo>
                  <a:cubicBezTo>
                    <a:pt x="2302" y="11946"/>
                    <a:pt x="3027" y="11737"/>
                    <a:pt x="3376" y="11973"/>
                  </a:cubicBezTo>
                  <a:cubicBezTo>
                    <a:pt x="3731" y="12211"/>
                    <a:pt x="3815" y="12959"/>
                    <a:pt x="4209" y="13122"/>
                  </a:cubicBezTo>
                  <a:cubicBezTo>
                    <a:pt x="4267" y="13146"/>
                    <a:pt x="4330" y="13156"/>
                    <a:pt x="4397" y="13156"/>
                  </a:cubicBezTo>
                  <a:cubicBezTo>
                    <a:pt x="4737" y="13156"/>
                    <a:pt x="5162" y="12887"/>
                    <a:pt x="5503" y="12887"/>
                  </a:cubicBezTo>
                  <a:cubicBezTo>
                    <a:pt x="5540" y="12887"/>
                    <a:pt x="5575" y="12890"/>
                    <a:pt x="5610" y="12897"/>
                  </a:cubicBezTo>
                  <a:cubicBezTo>
                    <a:pt x="6024" y="12978"/>
                    <a:pt x="6389" y="13638"/>
                    <a:pt x="6820" y="13638"/>
                  </a:cubicBezTo>
                  <a:cubicBezTo>
                    <a:pt x="7207" y="13638"/>
                    <a:pt x="7540" y="13106"/>
                    <a:pt x="7905" y="12937"/>
                  </a:cubicBezTo>
                  <a:cubicBezTo>
                    <a:pt x="5823" y="11638"/>
                    <a:pt x="4447" y="9384"/>
                    <a:pt x="4447" y="6821"/>
                  </a:cubicBezTo>
                  <a:cubicBezTo>
                    <a:pt x="4447" y="4259"/>
                    <a:pt x="5823" y="2003"/>
                    <a:pt x="7905" y="702"/>
                  </a:cubicBezTo>
                  <a:cubicBezTo>
                    <a:pt x="7540" y="533"/>
                    <a:pt x="7207" y="0"/>
                    <a:pt x="6820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49;p74">
              <a:extLst>
                <a:ext uri="{FF2B5EF4-FFF2-40B4-BE49-F238E27FC236}">
                  <a16:creationId xmlns:a16="http://schemas.microsoft.com/office/drawing/2014/main" id="{BB1B7961-F487-49FB-FF0D-9EED1E5E1866}"/>
                </a:ext>
              </a:extLst>
            </p:cNvPr>
            <p:cNvSpPr/>
            <p:nvPr/>
          </p:nvSpPr>
          <p:spPr>
            <a:xfrm>
              <a:off x="5464227" y="2157517"/>
              <a:ext cx="309583" cy="309523"/>
            </a:xfrm>
            <a:custGeom>
              <a:avLst/>
              <a:gdLst/>
              <a:ahLst/>
              <a:cxnLst/>
              <a:rect l="l" t="t" r="r" b="b"/>
              <a:pathLst>
                <a:path w="10263" h="10261" extrusionOk="0">
                  <a:moveTo>
                    <a:pt x="5132" y="0"/>
                  </a:moveTo>
                  <a:cubicBezTo>
                    <a:pt x="2297" y="0"/>
                    <a:pt x="0" y="2296"/>
                    <a:pt x="0" y="5130"/>
                  </a:cubicBezTo>
                  <a:cubicBezTo>
                    <a:pt x="0" y="7965"/>
                    <a:pt x="2299" y="10261"/>
                    <a:pt x="5132" y="10261"/>
                  </a:cubicBezTo>
                  <a:cubicBezTo>
                    <a:pt x="7966" y="10261"/>
                    <a:pt x="10263" y="7962"/>
                    <a:pt x="10263" y="5130"/>
                  </a:cubicBezTo>
                  <a:cubicBezTo>
                    <a:pt x="10263" y="2297"/>
                    <a:pt x="7966" y="0"/>
                    <a:pt x="5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750;p74">
              <a:extLst>
                <a:ext uri="{FF2B5EF4-FFF2-40B4-BE49-F238E27FC236}">
                  <a16:creationId xmlns:a16="http://schemas.microsoft.com/office/drawing/2014/main" id="{9947E001-3B06-4660-C883-4DB52E0451E3}"/>
                </a:ext>
              </a:extLst>
            </p:cNvPr>
            <p:cNvSpPr/>
            <p:nvPr/>
          </p:nvSpPr>
          <p:spPr>
            <a:xfrm>
              <a:off x="5464257" y="2157607"/>
              <a:ext cx="149287" cy="309342"/>
            </a:xfrm>
            <a:custGeom>
              <a:avLst/>
              <a:gdLst/>
              <a:ahLst/>
              <a:cxnLst/>
              <a:rect l="l" t="t" r="r" b="b"/>
              <a:pathLst>
                <a:path w="4949" h="10255" extrusionOk="0">
                  <a:moveTo>
                    <a:pt x="4949" y="0"/>
                  </a:moveTo>
                  <a:cubicBezTo>
                    <a:pt x="2199" y="96"/>
                    <a:pt x="1" y="2353"/>
                    <a:pt x="1" y="5127"/>
                  </a:cubicBezTo>
                  <a:cubicBezTo>
                    <a:pt x="1" y="7899"/>
                    <a:pt x="2199" y="10159"/>
                    <a:pt x="4949" y="10255"/>
                  </a:cubicBezTo>
                  <a:cubicBezTo>
                    <a:pt x="3594" y="8936"/>
                    <a:pt x="2758" y="7127"/>
                    <a:pt x="2758" y="5127"/>
                  </a:cubicBezTo>
                  <a:cubicBezTo>
                    <a:pt x="2758" y="3128"/>
                    <a:pt x="3594" y="1318"/>
                    <a:pt x="4949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751;p74">
              <a:extLst>
                <a:ext uri="{FF2B5EF4-FFF2-40B4-BE49-F238E27FC236}">
                  <a16:creationId xmlns:a16="http://schemas.microsoft.com/office/drawing/2014/main" id="{59D89A90-6DA7-5746-B1AF-9C985BA0C565}"/>
                </a:ext>
              </a:extLst>
            </p:cNvPr>
            <p:cNvSpPr/>
            <p:nvPr/>
          </p:nvSpPr>
          <p:spPr>
            <a:xfrm>
              <a:off x="5511374" y="2320705"/>
              <a:ext cx="58037" cy="46213"/>
            </a:xfrm>
            <a:custGeom>
              <a:avLst/>
              <a:gdLst/>
              <a:ahLst/>
              <a:cxnLst/>
              <a:rect l="l" t="t" r="r" b="b"/>
              <a:pathLst>
                <a:path w="1924" h="1532" extrusionOk="0">
                  <a:moveTo>
                    <a:pt x="962" y="1"/>
                  </a:moveTo>
                  <a:cubicBezTo>
                    <a:pt x="433" y="1"/>
                    <a:pt x="1" y="344"/>
                    <a:pt x="1" y="767"/>
                  </a:cubicBezTo>
                  <a:cubicBezTo>
                    <a:pt x="1" y="1190"/>
                    <a:pt x="433" y="1532"/>
                    <a:pt x="962" y="1532"/>
                  </a:cubicBezTo>
                  <a:cubicBezTo>
                    <a:pt x="1493" y="1532"/>
                    <a:pt x="1924" y="1190"/>
                    <a:pt x="1924" y="767"/>
                  </a:cubicBezTo>
                  <a:cubicBezTo>
                    <a:pt x="1924" y="344"/>
                    <a:pt x="1493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752;p74">
              <a:extLst>
                <a:ext uri="{FF2B5EF4-FFF2-40B4-BE49-F238E27FC236}">
                  <a16:creationId xmlns:a16="http://schemas.microsoft.com/office/drawing/2014/main" id="{8D4DCAB9-2BAF-0153-1458-8CF3272888AC}"/>
                </a:ext>
              </a:extLst>
            </p:cNvPr>
            <p:cNvSpPr/>
            <p:nvPr/>
          </p:nvSpPr>
          <p:spPr>
            <a:xfrm>
              <a:off x="5668620" y="2320705"/>
              <a:ext cx="58037" cy="46213"/>
            </a:xfrm>
            <a:custGeom>
              <a:avLst/>
              <a:gdLst/>
              <a:ahLst/>
              <a:cxnLst/>
              <a:rect l="l" t="t" r="r" b="b"/>
              <a:pathLst>
                <a:path w="1924" h="1532" extrusionOk="0">
                  <a:moveTo>
                    <a:pt x="962" y="1"/>
                  </a:moveTo>
                  <a:cubicBezTo>
                    <a:pt x="432" y="1"/>
                    <a:pt x="0" y="344"/>
                    <a:pt x="0" y="767"/>
                  </a:cubicBezTo>
                  <a:cubicBezTo>
                    <a:pt x="0" y="1190"/>
                    <a:pt x="432" y="1532"/>
                    <a:pt x="962" y="1532"/>
                  </a:cubicBezTo>
                  <a:cubicBezTo>
                    <a:pt x="1493" y="1532"/>
                    <a:pt x="1923" y="1190"/>
                    <a:pt x="1923" y="767"/>
                  </a:cubicBezTo>
                  <a:cubicBezTo>
                    <a:pt x="1923" y="344"/>
                    <a:pt x="1493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753;p74">
              <a:extLst>
                <a:ext uri="{FF2B5EF4-FFF2-40B4-BE49-F238E27FC236}">
                  <a16:creationId xmlns:a16="http://schemas.microsoft.com/office/drawing/2014/main" id="{E0E3E37B-0556-35C9-47B3-CB8E4981A147}"/>
                </a:ext>
              </a:extLst>
            </p:cNvPr>
            <p:cNvSpPr/>
            <p:nvPr/>
          </p:nvSpPr>
          <p:spPr>
            <a:xfrm>
              <a:off x="5529261" y="2284357"/>
              <a:ext cx="59878" cy="43709"/>
            </a:xfrm>
            <a:custGeom>
              <a:avLst/>
              <a:gdLst/>
              <a:ahLst/>
              <a:cxnLst/>
              <a:rect l="l" t="t" r="r" b="b"/>
              <a:pathLst>
                <a:path w="1985" h="1449" extrusionOk="0">
                  <a:moveTo>
                    <a:pt x="590" y="0"/>
                  </a:moveTo>
                  <a:cubicBezTo>
                    <a:pt x="252" y="0"/>
                    <a:pt x="1" y="314"/>
                    <a:pt x="70" y="642"/>
                  </a:cubicBezTo>
                  <a:lnTo>
                    <a:pt x="115" y="849"/>
                  </a:lnTo>
                  <a:cubicBezTo>
                    <a:pt x="190" y="1198"/>
                    <a:pt x="498" y="1448"/>
                    <a:pt x="856" y="1448"/>
                  </a:cubicBezTo>
                  <a:lnTo>
                    <a:pt x="1128" y="1448"/>
                  </a:lnTo>
                  <a:cubicBezTo>
                    <a:pt x="1485" y="1448"/>
                    <a:pt x="1794" y="1198"/>
                    <a:pt x="1869" y="849"/>
                  </a:cubicBezTo>
                  <a:lnTo>
                    <a:pt x="1913" y="642"/>
                  </a:lnTo>
                  <a:cubicBezTo>
                    <a:pt x="1984" y="311"/>
                    <a:pt x="1733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754;p74">
              <a:extLst>
                <a:ext uri="{FF2B5EF4-FFF2-40B4-BE49-F238E27FC236}">
                  <a16:creationId xmlns:a16="http://schemas.microsoft.com/office/drawing/2014/main" id="{4F8ACC5D-239C-E163-084D-524E07F9E6F0}"/>
                </a:ext>
              </a:extLst>
            </p:cNvPr>
            <p:cNvSpPr/>
            <p:nvPr/>
          </p:nvSpPr>
          <p:spPr>
            <a:xfrm>
              <a:off x="5651577" y="2284357"/>
              <a:ext cx="59908" cy="43709"/>
            </a:xfrm>
            <a:custGeom>
              <a:avLst/>
              <a:gdLst/>
              <a:ahLst/>
              <a:cxnLst/>
              <a:rect l="l" t="t" r="r" b="b"/>
              <a:pathLst>
                <a:path w="1986" h="1449" extrusionOk="0">
                  <a:moveTo>
                    <a:pt x="592" y="0"/>
                  </a:moveTo>
                  <a:cubicBezTo>
                    <a:pt x="253" y="0"/>
                    <a:pt x="0" y="311"/>
                    <a:pt x="73" y="642"/>
                  </a:cubicBezTo>
                  <a:lnTo>
                    <a:pt x="117" y="849"/>
                  </a:lnTo>
                  <a:cubicBezTo>
                    <a:pt x="193" y="1198"/>
                    <a:pt x="502" y="1448"/>
                    <a:pt x="858" y="1448"/>
                  </a:cubicBezTo>
                  <a:lnTo>
                    <a:pt x="1130" y="1448"/>
                  </a:lnTo>
                  <a:cubicBezTo>
                    <a:pt x="1487" y="1448"/>
                    <a:pt x="1796" y="1198"/>
                    <a:pt x="1871" y="849"/>
                  </a:cubicBezTo>
                  <a:lnTo>
                    <a:pt x="1916" y="642"/>
                  </a:lnTo>
                  <a:cubicBezTo>
                    <a:pt x="1985" y="314"/>
                    <a:pt x="1734" y="0"/>
                    <a:pt x="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755;p74">
              <a:extLst>
                <a:ext uri="{FF2B5EF4-FFF2-40B4-BE49-F238E27FC236}">
                  <a16:creationId xmlns:a16="http://schemas.microsoft.com/office/drawing/2014/main" id="{0EF17B3E-CA1F-499B-EBD7-694AB3E62166}"/>
                </a:ext>
              </a:extLst>
            </p:cNvPr>
            <p:cNvSpPr/>
            <p:nvPr/>
          </p:nvSpPr>
          <p:spPr>
            <a:xfrm>
              <a:off x="5407126" y="2100295"/>
              <a:ext cx="423879" cy="423909"/>
            </a:xfrm>
            <a:custGeom>
              <a:avLst/>
              <a:gdLst/>
              <a:ahLst/>
              <a:cxnLst/>
              <a:rect l="l" t="t" r="r" b="b"/>
              <a:pathLst>
                <a:path w="14052" h="14053" extrusionOk="0">
                  <a:moveTo>
                    <a:pt x="7027" y="415"/>
                  </a:moveTo>
                  <a:cubicBezTo>
                    <a:pt x="7181" y="415"/>
                    <a:pt x="7366" y="582"/>
                    <a:pt x="7545" y="740"/>
                  </a:cubicBezTo>
                  <a:cubicBezTo>
                    <a:pt x="7745" y="921"/>
                    <a:pt x="7950" y="1103"/>
                    <a:pt x="8197" y="1153"/>
                  </a:cubicBezTo>
                  <a:cubicBezTo>
                    <a:pt x="8246" y="1163"/>
                    <a:pt x="8296" y="1167"/>
                    <a:pt x="8345" y="1167"/>
                  </a:cubicBezTo>
                  <a:cubicBezTo>
                    <a:pt x="8551" y="1167"/>
                    <a:pt x="8762" y="1093"/>
                    <a:pt x="8967" y="1020"/>
                  </a:cubicBezTo>
                  <a:cubicBezTo>
                    <a:pt x="9139" y="959"/>
                    <a:pt x="9315" y="897"/>
                    <a:pt x="9450" y="897"/>
                  </a:cubicBezTo>
                  <a:cubicBezTo>
                    <a:pt x="9491" y="897"/>
                    <a:pt x="9529" y="903"/>
                    <a:pt x="9561" y="916"/>
                  </a:cubicBezTo>
                  <a:cubicBezTo>
                    <a:pt x="9697" y="974"/>
                    <a:pt x="9802" y="1196"/>
                    <a:pt x="9906" y="1410"/>
                  </a:cubicBezTo>
                  <a:cubicBezTo>
                    <a:pt x="10023" y="1655"/>
                    <a:pt x="10143" y="1906"/>
                    <a:pt x="10356" y="2048"/>
                  </a:cubicBezTo>
                  <a:cubicBezTo>
                    <a:pt x="10564" y="2189"/>
                    <a:pt x="10842" y="2203"/>
                    <a:pt x="11108" y="2218"/>
                  </a:cubicBezTo>
                  <a:cubicBezTo>
                    <a:pt x="11348" y="2231"/>
                    <a:pt x="11597" y="2246"/>
                    <a:pt x="11703" y="2353"/>
                  </a:cubicBezTo>
                  <a:cubicBezTo>
                    <a:pt x="11811" y="2461"/>
                    <a:pt x="11826" y="2711"/>
                    <a:pt x="11839" y="2949"/>
                  </a:cubicBezTo>
                  <a:cubicBezTo>
                    <a:pt x="11854" y="3217"/>
                    <a:pt x="11869" y="3492"/>
                    <a:pt x="12009" y="3702"/>
                  </a:cubicBezTo>
                  <a:cubicBezTo>
                    <a:pt x="12151" y="3913"/>
                    <a:pt x="12404" y="4034"/>
                    <a:pt x="12647" y="4150"/>
                  </a:cubicBezTo>
                  <a:cubicBezTo>
                    <a:pt x="12861" y="4253"/>
                    <a:pt x="13083" y="4360"/>
                    <a:pt x="13141" y="4496"/>
                  </a:cubicBezTo>
                  <a:cubicBezTo>
                    <a:pt x="13199" y="4634"/>
                    <a:pt x="13114" y="4864"/>
                    <a:pt x="13037" y="5089"/>
                  </a:cubicBezTo>
                  <a:cubicBezTo>
                    <a:pt x="12947" y="5345"/>
                    <a:pt x="12854" y="5607"/>
                    <a:pt x="12904" y="5858"/>
                  </a:cubicBezTo>
                  <a:cubicBezTo>
                    <a:pt x="12951" y="6107"/>
                    <a:pt x="13136" y="6312"/>
                    <a:pt x="13315" y="6512"/>
                  </a:cubicBezTo>
                  <a:cubicBezTo>
                    <a:pt x="13477" y="6691"/>
                    <a:pt x="13641" y="6876"/>
                    <a:pt x="13641" y="7030"/>
                  </a:cubicBezTo>
                  <a:cubicBezTo>
                    <a:pt x="13641" y="7182"/>
                    <a:pt x="13475" y="7367"/>
                    <a:pt x="13315" y="7547"/>
                  </a:cubicBezTo>
                  <a:cubicBezTo>
                    <a:pt x="13136" y="7747"/>
                    <a:pt x="12953" y="7951"/>
                    <a:pt x="12904" y="8200"/>
                  </a:cubicBezTo>
                  <a:cubicBezTo>
                    <a:pt x="12852" y="8450"/>
                    <a:pt x="12944" y="8712"/>
                    <a:pt x="13034" y="8967"/>
                  </a:cubicBezTo>
                  <a:cubicBezTo>
                    <a:pt x="13114" y="9191"/>
                    <a:pt x="13196" y="9423"/>
                    <a:pt x="13141" y="9561"/>
                  </a:cubicBezTo>
                  <a:cubicBezTo>
                    <a:pt x="13083" y="9697"/>
                    <a:pt x="12861" y="9803"/>
                    <a:pt x="12647" y="9907"/>
                  </a:cubicBezTo>
                  <a:cubicBezTo>
                    <a:pt x="12403" y="10022"/>
                    <a:pt x="12151" y="10143"/>
                    <a:pt x="12009" y="10355"/>
                  </a:cubicBezTo>
                  <a:cubicBezTo>
                    <a:pt x="11869" y="10565"/>
                    <a:pt x="11854" y="10842"/>
                    <a:pt x="11839" y="11108"/>
                  </a:cubicBezTo>
                  <a:cubicBezTo>
                    <a:pt x="11826" y="11349"/>
                    <a:pt x="11811" y="11596"/>
                    <a:pt x="11703" y="11702"/>
                  </a:cubicBezTo>
                  <a:cubicBezTo>
                    <a:pt x="11597" y="11810"/>
                    <a:pt x="11347" y="11825"/>
                    <a:pt x="11108" y="11838"/>
                  </a:cubicBezTo>
                  <a:cubicBezTo>
                    <a:pt x="10841" y="11853"/>
                    <a:pt x="10564" y="11868"/>
                    <a:pt x="10356" y="12009"/>
                  </a:cubicBezTo>
                  <a:cubicBezTo>
                    <a:pt x="10143" y="12151"/>
                    <a:pt x="10023" y="12403"/>
                    <a:pt x="9906" y="12646"/>
                  </a:cubicBezTo>
                  <a:cubicBezTo>
                    <a:pt x="9802" y="12861"/>
                    <a:pt x="9697" y="13082"/>
                    <a:pt x="9561" y="13140"/>
                  </a:cubicBezTo>
                  <a:cubicBezTo>
                    <a:pt x="9529" y="13153"/>
                    <a:pt x="9493" y="13159"/>
                    <a:pt x="9452" y="13159"/>
                  </a:cubicBezTo>
                  <a:cubicBezTo>
                    <a:pt x="9317" y="13159"/>
                    <a:pt x="9141" y="13096"/>
                    <a:pt x="8967" y="13037"/>
                  </a:cubicBezTo>
                  <a:cubicBezTo>
                    <a:pt x="8762" y="12963"/>
                    <a:pt x="8552" y="12889"/>
                    <a:pt x="8347" y="12889"/>
                  </a:cubicBezTo>
                  <a:cubicBezTo>
                    <a:pt x="8297" y="12889"/>
                    <a:pt x="8247" y="12894"/>
                    <a:pt x="8197" y="12903"/>
                  </a:cubicBezTo>
                  <a:cubicBezTo>
                    <a:pt x="7950" y="12951"/>
                    <a:pt x="7745" y="13136"/>
                    <a:pt x="7545" y="13315"/>
                  </a:cubicBezTo>
                  <a:cubicBezTo>
                    <a:pt x="7366" y="13476"/>
                    <a:pt x="7181" y="13642"/>
                    <a:pt x="7027" y="13642"/>
                  </a:cubicBezTo>
                  <a:cubicBezTo>
                    <a:pt x="6874" y="13642"/>
                    <a:pt x="6689" y="13474"/>
                    <a:pt x="6510" y="13315"/>
                  </a:cubicBezTo>
                  <a:cubicBezTo>
                    <a:pt x="6310" y="13136"/>
                    <a:pt x="6104" y="12952"/>
                    <a:pt x="5857" y="12903"/>
                  </a:cubicBezTo>
                  <a:cubicBezTo>
                    <a:pt x="5809" y="12893"/>
                    <a:pt x="5760" y="12890"/>
                    <a:pt x="5711" y="12890"/>
                  </a:cubicBezTo>
                  <a:cubicBezTo>
                    <a:pt x="5505" y="12890"/>
                    <a:pt x="5294" y="12964"/>
                    <a:pt x="5088" y="13038"/>
                  </a:cubicBezTo>
                  <a:cubicBezTo>
                    <a:pt x="4918" y="13099"/>
                    <a:pt x="4741" y="13161"/>
                    <a:pt x="4606" y="13161"/>
                  </a:cubicBezTo>
                  <a:cubicBezTo>
                    <a:pt x="4565" y="13161"/>
                    <a:pt x="4527" y="13155"/>
                    <a:pt x="4495" y="13142"/>
                  </a:cubicBezTo>
                  <a:cubicBezTo>
                    <a:pt x="4358" y="13084"/>
                    <a:pt x="4253" y="12862"/>
                    <a:pt x="4149" y="12648"/>
                  </a:cubicBezTo>
                  <a:cubicBezTo>
                    <a:pt x="4032" y="12403"/>
                    <a:pt x="3912" y="12152"/>
                    <a:pt x="3699" y="12010"/>
                  </a:cubicBezTo>
                  <a:cubicBezTo>
                    <a:pt x="3491" y="11870"/>
                    <a:pt x="3213" y="11855"/>
                    <a:pt x="2947" y="11840"/>
                  </a:cubicBezTo>
                  <a:cubicBezTo>
                    <a:pt x="2707" y="11827"/>
                    <a:pt x="2458" y="11812"/>
                    <a:pt x="2352" y="11705"/>
                  </a:cubicBezTo>
                  <a:cubicBezTo>
                    <a:pt x="2244" y="11597"/>
                    <a:pt x="2229" y="11349"/>
                    <a:pt x="2217" y="11109"/>
                  </a:cubicBezTo>
                  <a:cubicBezTo>
                    <a:pt x="2202" y="10842"/>
                    <a:pt x="2188" y="10566"/>
                    <a:pt x="2047" y="10358"/>
                  </a:cubicBezTo>
                  <a:cubicBezTo>
                    <a:pt x="1904" y="10145"/>
                    <a:pt x="1651" y="10025"/>
                    <a:pt x="1408" y="9908"/>
                  </a:cubicBezTo>
                  <a:cubicBezTo>
                    <a:pt x="1194" y="9805"/>
                    <a:pt x="972" y="9700"/>
                    <a:pt x="916" y="9562"/>
                  </a:cubicBezTo>
                  <a:cubicBezTo>
                    <a:pt x="858" y="9426"/>
                    <a:pt x="941" y="9194"/>
                    <a:pt x="1019" y="8969"/>
                  </a:cubicBezTo>
                  <a:cubicBezTo>
                    <a:pt x="1109" y="8713"/>
                    <a:pt x="1201" y="8451"/>
                    <a:pt x="1152" y="8200"/>
                  </a:cubicBezTo>
                  <a:cubicBezTo>
                    <a:pt x="1103" y="7951"/>
                    <a:pt x="919" y="7747"/>
                    <a:pt x="740" y="7547"/>
                  </a:cubicBezTo>
                  <a:cubicBezTo>
                    <a:pt x="578" y="7367"/>
                    <a:pt x="414" y="7182"/>
                    <a:pt x="414" y="7030"/>
                  </a:cubicBezTo>
                  <a:cubicBezTo>
                    <a:pt x="414" y="6876"/>
                    <a:pt x="580" y="6691"/>
                    <a:pt x="740" y="6512"/>
                  </a:cubicBezTo>
                  <a:cubicBezTo>
                    <a:pt x="919" y="6312"/>
                    <a:pt x="1102" y="6107"/>
                    <a:pt x="1152" y="5858"/>
                  </a:cubicBezTo>
                  <a:cubicBezTo>
                    <a:pt x="1201" y="5607"/>
                    <a:pt x="1109" y="5345"/>
                    <a:pt x="1019" y="5089"/>
                  </a:cubicBezTo>
                  <a:cubicBezTo>
                    <a:pt x="939" y="4866"/>
                    <a:pt x="858" y="4634"/>
                    <a:pt x="916" y="4496"/>
                  </a:cubicBezTo>
                  <a:cubicBezTo>
                    <a:pt x="972" y="4360"/>
                    <a:pt x="1194" y="4253"/>
                    <a:pt x="1408" y="4150"/>
                  </a:cubicBezTo>
                  <a:cubicBezTo>
                    <a:pt x="1652" y="4034"/>
                    <a:pt x="1904" y="3913"/>
                    <a:pt x="2047" y="3702"/>
                  </a:cubicBezTo>
                  <a:cubicBezTo>
                    <a:pt x="2188" y="3492"/>
                    <a:pt x="2202" y="3215"/>
                    <a:pt x="2217" y="2949"/>
                  </a:cubicBezTo>
                  <a:cubicBezTo>
                    <a:pt x="2229" y="2708"/>
                    <a:pt x="2244" y="2461"/>
                    <a:pt x="2352" y="2353"/>
                  </a:cubicBezTo>
                  <a:cubicBezTo>
                    <a:pt x="2458" y="2246"/>
                    <a:pt x="2708" y="2231"/>
                    <a:pt x="2947" y="2218"/>
                  </a:cubicBezTo>
                  <a:cubicBezTo>
                    <a:pt x="3216" y="2203"/>
                    <a:pt x="3491" y="2189"/>
                    <a:pt x="3699" y="2048"/>
                  </a:cubicBezTo>
                  <a:cubicBezTo>
                    <a:pt x="3912" y="1906"/>
                    <a:pt x="4032" y="1653"/>
                    <a:pt x="4149" y="1410"/>
                  </a:cubicBezTo>
                  <a:cubicBezTo>
                    <a:pt x="4253" y="1196"/>
                    <a:pt x="4358" y="974"/>
                    <a:pt x="4495" y="916"/>
                  </a:cubicBezTo>
                  <a:cubicBezTo>
                    <a:pt x="4527" y="903"/>
                    <a:pt x="4563" y="897"/>
                    <a:pt x="4604" y="897"/>
                  </a:cubicBezTo>
                  <a:cubicBezTo>
                    <a:pt x="4738" y="897"/>
                    <a:pt x="4914" y="961"/>
                    <a:pt x="5088" y="1020"/>
                  </a:cubicBezTo>
                  <a:cubicBezTo>
                    <a:pt x="5293" y="1093"/>
                    <a:pt x="5504" y="1167"/>
                    <a:pt x="5710" y="1167"/>
                  </a:cubicBezTo>
                  <a:cubicBezTo>
                    <a:pt x="5759" y="1167"/>
                    <a:pt x="5809" y="1163"/>
                    <a:pt x="5857" y="1153"/>
                  </a:cubicBezTo>
                  <a:cubicBezTo>
                    <a:pt x="6104" y="1106"/>
                    <a:pt x="6310" y="921"/>
                    <a:pt x="6510" y="740"/>
                  </a:cubicBezTo>
                  <a:cubicBezTo>
                    <a:pt x="6689" y="581"/>
                    <a:pt x="6874" y="415"/>
                    <a:pt x="7027" y="415"/>
                  </a:cubicBezTo>
                  <a:close/>
                  <a:moveTo>
                    <a:pt x="7026" y="1"/>
                  </a:moveTo>
                  <a:cubicBezTo>
                    <a:pt x="6715" y="1"/>
                    <a:pt x="6459" y="230"/>
                    <a:pt x="6235" y="433"/>
                  </a:cubicBezTo>
                  <a:cubicBezTo>
                    <a:pt x="6076" y="575"/>
                    <a:pt x="5914" y="721"/>
                    <a:pt x="5776" y="746"/>
                  </a:cubicBezTo>
                  <a:cubicBezTo>
                    <a:pt x="5755" y="751"/>
                    <a:pt x="5733" y="752"/>
                    <a:pt x="5709" y="752"/>
                  </a:cubicBezTo>
                  <a:cubicBezTo>
                    <a:pt x="5573" y="752"/>
                    <a:pt x="5395" y="690"/>
                    <a:pt x="5223" y="628"/>
                  </a:cubicBezTo>
                  <a:cubicBezTo>
                    <a:pt x="5017" y="555"/>
                    <a:pt x="4807" y="481"/>
                    <a:pt x="4603" y="481"/>
                  </a:cubicBezTo>
                  <a:cubicBezTo>
                    <a:pt x="4512" y="481"/>
                    <a:pt x="4423" y="496"/>
                    <a:pt x="4335" y="532"/>
                  </a:cubicBezTo>
                  <a:cubicBezTo>
                    <a:pt x="4053" y="649"/>
                    <a:pt x="3912" y="943"/>
                    <a:pt x="3778" y="1227"/>
                  </a:cubicBezTo>
                  <a:cubicBezTo>
                    <a:pt x="3685" y="1421"/>
                    <a:pt x="3588" y="1621"/>
                    <a:pt x="3469" y="1702"/>
                  </a:cubicBezTo>
                  <a:cubicBezTo>
                    <a:pt x="3352" y="1780"/>
                    <a:pt x="3134" y="1794"/>
                    <a:pt x="2921" y="1804"/>
                  </a:cubicBezTo>
                  <a:cubicBezTo>
                    <a:pt x="2618" y="1820"/>
                    <a:pt x="2276" y="1839"/>
                    <a:pt x="2058" y="2060"/>
                  </a:cubicBezTo>
                  <a:cubicBezTo>
                    <a:pt x="1837" y="2279"/>
                    <a:pt x="1819" y="2622"/>
                    <a:pt x="1803" y="2922"/>
                  </a:cubicBezTo>
                  <a:cubicBezTo>
                    <a:pt x="1791" y="3135"/>
                    <a:pt x="1779" y="3354"/>
                    <a:pt x="1701" y="3469"/>
                  </a:cubicBezTo>
                  <a:cubicBezTo>
                    <a:pt x="1621" y="3588"/>
                    <a:pt x="1420" y="3684"/>
                    <a:pt x="1226" y="3779"/>
                  </a:cubicBezTo>
                  <a:cubicBezTo>
                    <a:pt x="941" y="3916"/>
                    <a:pt x="646" y="4057"/>
                    <a:pt x="531" y="4336"/>
                  </a:cubicBezTo>
                  <a:cubicBezTo>
                    <a:pt x="414" y="4620"/>
                    <a:pt x="521" y="4926"/>
                    <a:pt x="627" y="5224"/>
                  </a:cubicBezTo>
                  <a:cubicBezTo>
                    <a:pt x="698" y="5428"/>
                    <a:pt x="772" y="5636"/>
                    <a:pt x="746" y="5777"/>
                  </a:cubicBezTo>
                  <a:cubicBezTo>
                    <a:pt x="717" y="5914"/>
                    <a:pt x="571" y="6077"/>
                    <a:pt x="430" y="6235"/>
                  </a:cubicBezTo>
                  <a:cubicBezTo>
                    <a:pt x="229" y="6462"/>
                    <a:pt x="0" y="6716"/>
                    <a:pt x="0" y="7027"/>
                  </a:cubicBezTo>
                  <a:cubicBezTo>
                    <a:pt x="0" y="7337"/>
                    <a:pt x="229" y="7593"/>
                    <a:pt x="430" y="7818"/>
                  </a:cubicBezTo>
                  <a:cubicBezTo>
                    <a:pt x="572" y="7978"/>
                    <a:pt x="719" y="8141"/>
                    <a:pt x="746" y="8277"/>
                  </a:cubicBezTo>
                  <a:cubicBezTo>
                    <a:pt x="772" y="8417"/>
                    <a:pt x="698" y="8629"/>
                    <a:pt x="627" y="8830"/>
                  </a:cubicBezTo>
                  <a:cubicBezTo>
                    <a:pt x="521" y="9127"/>
                    <a:pt x="414" y="9435"/>
                    <a:pt x="531" y="9717"/>
                  </a:cubicBezTo>
                  <a:cubicBezTo>
                    <a:pt x="646" y="10000"/>
                    <a:pt x="941" y="10140"/>
                    <a:pt x="1226" y="10276"/>
                  </a:cubicBezTo>
                  <a:cubicBezTo>
                    <a:pt x="1420" y="10368"/>
                    <a:pt x="1620" y="10464"/>
                    <a:pt x="1701" y="10584"/>
                  </a:cubicBezTo>
                  <a:cubicBezTo>
                    <a:pt x="1779" y="10701"/>
                    <a:pt x="1791" y="10920"/>
                    <a:pt x="1803" y="11131"/>
                  </a:cubicBezTo>
                  <a:cubicBezTo>
                    <a:pt x="1819" y="11435"/>
                    <a:pt x="1837" y="11776"/>
                    <a:pt x="2058" y="11995"/>
                  </a:cubicBezTo>
                  <a:cubicBezTo>
                    <a:pt x="2278" y="12216"/>
                    <a:pt x="2620" y="12233"/>
                    <a:pt x="2921" y="12251"/>
                  </a:cubicBezTo>
                  <a:cubicBezTo>
                    <a:pt x="3134" y="12261"/>
                    <a:pt x="3352" y="12275"/>
                    <a:pt x="3469" y="12352"/>
                  </a:cubicBezTo>
                  <a:cubicBezTo>
                    <a:pt x="3588" y="12432"/>
                    <a:pt x="3683" y="12633"/>
                    <a:pt x="3778" y="12828"/>
                  </a:cubicBezTo>
                  <a:cubicBezTo>
                    <a:pt x="3914" y="13112"/>
                    <a:pt x="4054" y="13406"/>
                    <a:pt x="4335" y="13523"/>
                  </a:cubicBezTo>
                  <a:cubicBezTo>
                    <a:pt x="4423" y="13559"/>
                    <a:pt x="4512" y="13573"/>
                    <a:pt x="4603" y="13573"/>
                  </a:cubicBezTo>
                  <a:cubicBezTo>
                    <a:pt x="4807" y="13573"/>
                    <a:pt x="5017" y="13500"/>
                    <a:pt x="5223" y="13427"/>
                  </a:cubicBezTo>
                  <a:cubicBezTo>
                    <a:pt x="5397" y="13365"/>
                    <a:pt x="5574" y="13303"/>
                    <a:pt x="5709" y="13303"/>
                  </a:cubicBezTo>
                  <a:cubicBezTo>
                    <a:pt x="5733" y="13303"/>
                    <a:pt x="5755" y="13305"/>
                    <a:pt x="5776" y="13309"/>
                  </a:cubicBezTo>
                  <a:cubicBezTo>
                    <a:pt x="5914" y="13335"/>
                    <a:pt x="6076" y="13482"/>
                    <a:pt x="6235" y="13622"/>
                  </a:cubicBezTo>
                  <a:cubicBezTo>
                    <a:pt x="6461" y="13823"/>
                    <a:pt x="6715" y="14053"/>
                    <a:pt x="7026" y="14053"/>
                  </a:cubicBezTo>
                  <a:cubicBezTo>
                    <a:pt x="7337" y="14053"/>
                    <a:pt x="7593" y="13823"/>
                    <a:pt x="7817" y="13622"/>
                  </a:cubicBezTo>
                  <a:cubicBezTo>
                    <a:pt x="7976" y="13480"/>
                    <a:pt x="8138" y="13334"/>
                    <a:pt x="8276" y="13309"/>
                  </a:cubicBezTo>
                  <a:cubicBezTo>
                    <a:pt x="8297" y="13305"/>
                    <a:pt x="8319" y="13303"/>
                    <a:pt x="8343" y="13303"/>
                  </a:cubicBezTo>
                  <a:cubicBezTo>
                    <a:pt x="8479" y="13303"/>
                    <a:pt x="8657" y="13365"/>
                    <a:pt x="8829" y="13427"/>
                  </a:cubicBezTo>
                  <a:cubicBezTo>
                    <a:pt x="9035" y="13500"/>
                    <a:pt x="9245" y="13573"/>
                    <a:pt x="9449" y="13573"/>
                  </a:cubicBezTo>
                  <a:cubicBezTo>
                    <a:pt x="9540" y="13573"/>
                    <a:pt x="9629" y="13559"/>
                    <a:pt x="9717" y="13523"/>
                  </a:cubicBezTo>
                  <a:cubicBezTo>
                    <a:pt x="9999" y="13406"/>
                    <a:pt x="10140" y="13112"/>
                    <a:pt x="10274" y="12828"/>
                  </a:cubicBezTo>
                  <a:cubicBezTo>
                    <a:pt x="10367" y="12633"/>
                    <a:pt x="10464" y="12433"/>
                    <a:pt x="10583" y="12352"/>
                  </a:cubicBezTo>
                  <a:cubicBezTo>
                    <a:pt x="10700" y="12275"/>
                    <a:pt x="10918" y="12261"/>
                    <a:pt x="11131" y="12251"/>
                  </a:cubicBezTo>
                  <a:cubicBezTo>
                    <a:pt x="11434" y="12233"/>
                    <a:pt x="11776" y="12216"/>
                    <a:pt x="11994" y="11995"/>
                  </a:cubicBezTo>
                  <a:cubicBezTo>
                    <a:pt x="12215" y="11775"/>
                    <a:pt x="12233" y="11433"/>
                    <a:pt x="12249" y="11131"/>
                  </a:cubicBezTo>
                  <a:cubicBezTo>
                    <a:pt x="12261" y="10920"/>
                    <a:pt x="12273" y="10701"/>
                    <a:pt x="12351" y="10584"/>
                  </a:cubicBezTo>
                  <a:cubicBezTo>
                    <a:pt x="12431" y="10466"/>
                    <a:pt x="12632" y="10370"/>
                    <a:pt x="12826" y="10276"/>
                  </a:cubicBezTo>
                  <a:cubicBezTo>
                    <a:pt x="13111" y="10139"/>
                    <a:pt x="13404" y="9998"/>
                    <a:pt x="13521" y="9717"/>
                  </a:cubicBezTo>
                  <a:cubicBezTo>
                    <a:pt x="13638" y="9435"/>
                    <a:pt x="13531" y="9127"/>
                    <a:pt x="13425" y="8830"/>
                  </a:cubicBezTo>
                  <a:cubicBezTo>
                    <a:pt x="13354" y="8627"/>
                    <a:pt x="13280" y="8417"/>
                    <a:pt x="13306" y="8277"/>
                  </a:cubicBezTo>
                  <a:cubicBezTo>
                    <a:pt x="13333" y="8141"/>
                    <a:pt x="13478" y="7976"/>
                    <a:pt x="13622" y="7818"/>
                  </a:cubicBezTo>
                  <a:cubicBezTo>
                    <a:pt x="13823" y="7593"/>
                    <a:pt x="14052" y="7337"/>
                    <a:pt x="14052" y="7027"/>
                  </a:cubicBezTo>
                  <a:cubicBezTo>
                    <a:pt x="14052" y="6716"/>
                    <a:pt x="13823" y="6462"/>
                    <a:pt x="13622" y="6235"/>
                  </a:cubicBezTo>
                  <a:cubicBezTo>
                    <a:pt x="13478" y="6077"/>
                    <a:pt x="13333" y="5914"/>
                    <a:pt x="13306" y="5777"/>
                  </a:cubicBezTo>
                  <a:cubicBezTo>
                    <a:pt x="13280" y="5636"/>
                    <a:pt x="13354" y="5426"/>
                    <a:pt x="13425" y="5224"/>
                  </a:cubicBezTo>
                  <a:cubicBezTo>
                    <a:pt x="13531" y="4926"/>
                    <a:pt x="13638" y="4620"/>
                    <a:pt x="13521" y="4336"/>
                  </a:cubicBezTo>
                  <a:cubicBezTo>
                    <a:pt x="13406" y="4054"/>
                    <a:pt x="13111" y="3913"/>
                    <a:pt x="12826" y="3779"/>
                  </a:cubicBezTo>
                  <a:cubicBezTo>
                    <a:pt x="12632" y="3687"/>
                    <a:pt x="12432" y="3591"/>
                    <a:pt x="12351" y="3469"/>
                  </a:cubicBezTo>
                  <a:cubicBezTo>
                    <a:pt x="12273" y="3354"/>
                    <a:pt x="12261" y="3135"/>
                    <a:pt x="12249" y="2922"/>
                  </a:cubicBezTo>
                  <a:cubicBezTo>
                    <a:pt x="12233" y="2619"/>
                    <a:pt x="12215" y="2277"/>
                    <a:pt x="11994" y="2060"/>
                  </a:cubicBezTo>
                  <a:cubicBezTo>
                    <a:pt x="11774" y="1839"/>
                    <a:pt x="11432" y="1820"/>
                    <a:pt x="11131" y="1804"/>
                  </a:cubicBezTo>
                  <a:cubicBezTo>
                    <a:pt x="10918" y="1794"/>
                    <a:pt x="10700" y="1780"/>
                    <a:pt x="10583" y="1702"/>
                  </a:cubicBezTo>
                  <a:cubicBezTo>
                    <a:pt x="10464" y="1623"/>
                    <a:pt x="10369" y="1421"/>
                    <a:pt x="10274" y="1227"/>
                  </a:cubicBezTo>
                  <a:cubicBezTo>
                    <a:pt x="10138" y="943"/>
                    <a:pt x="9998" y="649"/>
                    <a:pt x="9717" y="532"/>
                  </a:cubicBezTo>
                  <a:cubicBezTo>
                    <a:pt x="9629" y="496"/>
                    <a:pt x="9540" y="481"/>
                    <a:pt x="9449" y="481"/>
                  </a:cubicBezTo>
                  <a:cubicBezTo>
                    <a:pt x="9245" y="481"/>
                    <a:pt x="9035" y="555"/>
                    <a:pt x="8829" y="628"/>
                  </a:cubicBezTo>
                  <a:cubicBezTo>
                    <a:pt x="8655" y="690"/>
                    <a:pt x="8478" y="752"/>
                    <a:pt x="8343" y="752"/>
                  </a:cubicBezTo>
                  <a:cubicBezTo>
                    <a:pt x="8319" y="752"/>
                    <a:pt x="8297" y="751"/>
                    <a:pt x="8276" y="746"/>
                  </a:cubicBezTo>
                  <a:cubicBezTo>
                    <a:pt x="8138" y="718"/>
                    <a:pt x="7976" y="573"/>
                    <a:pt x="7817" y="433"/>
                  </a:cubicBezTo>
                  <a:cubicBezTo>
                    <a:pt x="7591" y="230"/>
                    <a:pt x="7337" y="1"/>
                    <a:pt x="702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756;p74">
              <a:extLst>
                <a:ext uri="{FF2B5EF4-FFF2-40B4-BE49-F238E27FC236}">
                  <a16:creationId xmlns:a16="http://schemas.microsoft.com/office/drawing/2014/main" id="{0507FB40-BC0E-F26F-62D7-F119B7863E0D}"/>
                </a:ext>
              </a:extLst>
            </p:cNvPr>
            <p:cNvSpPr/>
            <p:nvPr/>
          </p:nvSpPr>
          <p:spPr>
            <a:xfrm>
              <a:off x="5517286" y="2151303"/>
              <a:ext cx="262767" cy="270942"/>
            </a:xfrm>
            <a:custGeom>
              <a:avLst/>
              <a:gdLst/>
              <a:ahLst/>
              <a:cxnLst/>
              <a:rect l="l" t="t" r="r" b="b"/>
              <a:pathLst>
                <a:path w="8711" h="8982" extrusionOk="0">
                  <a:moveTo>
                    <a:pt x="3374" y="1"/>
                  </a:moveTo>
                  <a:cubicBezTo>
                    <a:pt x="2177" y="1"/>
                    <a:pt x="1049" y="387"/>
                    <a:pt x="105" y="1119"/>
                  </a:cubicBezTo>
                  <a:cubicBezTo>
                    <a:pt x="15" y="1190"/>
                    <a:pt x="0" y="1318"/>
                    <a:pt x="68" y="1407"/>
                  </a:cubicBezTo>
                  <a:cubicBezTo>
                    <a:pt x="109" y="1460"/>
                    <a:pt x="169" y="1487"/>
                    <a:pt x="231" y="1487"/>
                  </a:cubicBezTo>
                  <a:cubicBezTo>
                    <a:pt x="275" y="1487"/>
                    <a:pt x="319" y="1473"/>
                    <a:pt x="357" y="1444"/>
                  </a:cubicBezTo>
                  <a:cubicBezTo>
                    <a:pt x="1226" y="770"/>
                    <a:pt x="2269" y="413"/>
                    <a:pt x="3373" y="413"/>
                  </a:cubicBezTo>
                  <a:cubicBezTo>
                    <a:pt x="6088" y="413"/>
                    <a:pt x="8297" y="2622"/>
                    <a:pt x="8297" y="5336"/>
                  </a:cubicBezTo>
                  <a:cubicBezTo>
                    <a:pt x="8297" y="6559"/>
                    <a:pt x="7845" y="7731"/>
                    <a:pt x="7026" y="8639"/>
                  </a:cubicBezTo>
                  <a:cubicBezTo>
                    <a:pt x="6949" y="8723"/>
                    <a:pt x="6955" y="8853"/>
                    <a:pt x="7041" y="8929"/>
                  </a:cubicBezTo>
                  <a:cubicBezTo>
                    <a:pt x="7079" y="8964"/>
                    <a:pt x="7130" y="8982"/>
                    <a:pt x="7178" y="8982"/>
                  </a:cubicBezTo>
                  <a:cubicBezTo>
                    <a:pt x="7235" y="8982"/>
                    <a:pt x="7292" y="8960"/>
                    <a:pt x="7332" y="8914"/>
                  </a:cubicBezTo>
                  <a:cubicBezTo>
                    <a:pt x="8220" y="7932"/>
                    <a:pt x="8709" y="6663"/>
                    <a:pt x="8709" y="5336"/>
                  </a:cubicBezTo>
                  <a:cubicBezTo>
                    <a:pt x="8711" y="2395"/>
                    <a:pt x="6316" y="1"/>
                    <a:pt x="337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757;p74">
              <a:extLst>
                <a:ext uri="{FF2B5EF4-FFF2-40B4-BE49-F238E27FC236}">
                  <a16:creationId xmlns:a16="http://schemas.microsoft.com/office/drawing/2014/main" id="{0FB06CCE-C1C7-6CA1-E1E0-F495B93AB932}"/>
                </a:ext>
              </a:extLst>
            </p:cNvPr>
            <p:cNvSpPr/>
            <p:nvPr/>
          </p:nvSpPr>
          <p:spPr>
            <a:xfrm>
              <a:off x="5458013" y="2203578"/>
              <a:ext cx="261470" cy="269675"/>
            </a:xfrm>
            <a:custGeom>
              <a:avLst/>
              <a:gdLst/>
              <a:ahLst/>
              <a:cxnLst/>
              <a:rect l="l" t="t" r="r" b="b"/>
              <a:pathLst>
                <a:path w="8668" h="8940" extrusionOk="0">
                  <a:moveTo>
                    <a:pt x="1495" y="0"/>
                  </a:moveTo>
                  <a:cubicBezTo>
                    <a:pt x="1438" y="0"/>
                    <a:pt x="1381" y="24"/>
                    <a:pt x="1339" y="71"/>
                  </a:cubicBezTo>
                  <a:cubicBezTo>
                    <a:pt x="476" y="1044"/>
                    <a:pt x="1" y="2300"/>
                    <a:pt x="1" y="3603"/>
                  </a:cubicBezTo>
                  <a:cubicBezTo>
                    <a:pt x="1" y="6545"/>
                    <a:pt x="2395" y="8940"/>
                    <a:pt x="5338" y="8940"/>
                  </a:cubicBezTo>
                  <a:cubicBezTo>
                    <a:pt x="6512" y="8940"/>
                    <a:pt x="7624" y="8565"/>
                    <a:pt x="8558" y="7858"/>
                  </a:cubicBezTo>
                  <a:cubicBezTo>
                    <a:pt x="8649" y="7789"/>
                    <a:pt x="8667" y="7660"/>
                    <a:pt x="8598" y="7570"/>
                  </a:cubicBezTo>
                  <a:cubicBezTo>
                    <a:pt x="8558" y="7516"/>
                    <a:pt x="8496" y="7487"/>
                    <a:pt x="8434" y="7487"/>
                  </a:cubicBezTo>
                  <a:cubicBezTo>
                    <a:pt x="8391" y="7487"/>
                    <a:pt x="8347" y="7501"/>
                    <a:pt x="8311" y="7528"/>
                  </a:cubicBezTo>
                  <a:cubicBezTo>
                    <a:pt x="7448" y="8181"/>
                    <a:pt x="6420" y="8527"/>
                    <a:pt x="5338" y="8527"/>
                  </a:cubicBezTo>
                  <a:cubicBezTo>
                    <a:pt x="2622" y="8527"/>
                    <a:pt x="413" y="6317"/>
                    <a:pt x="413" y="3603"/>
                  </a:cubicBezTo>
                  <a:cubicBezTo>
                    <a:pt x="413" y="2400"/>
                    <a:pt x="851" y="1242"/>
                    <a:pt x="1649" y="341"/>
                  </a:cubicBezTo>
                  <a:cubicBezTo>
                    <a:pt x="1724" y="257"/>
                    <a:pt x="1715" y="127"/>
                    <a:pt x="1631" y="51"/>
                  </a:cubicBezTo>
                  <a:cubicBezTo>
                    <a:pt x="1592" y="17"/>
                    <a:pt x="1544" y="0"/>
                    <a:pt x="149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758;p74">
              <a:extLst>
                <a:ext uri="{FF2B5EF4-FFF2-40B4-BE49-F238E27FC236}">
                  <a16:creationId xmlns:a16="http://schemas.microsoft.com/office/drawing/2014/main" id="{3D6C7BE7-4141-9399-05FD-20DED74B717F}"/>
                </a:ext>
              </a:extLst>
            </p:cNvPr>
            <p:cNvSpPr/>
            <p:nvPr/>
          </p:nvSpPr>
          <p:spPr>
            <a:xfrm>
              <a:off x="5595804" y="2315004"/>
              <a:ext cx="46424" cy="19879"/>
            </a:xfrm>
            <a:custGeom>
              <a:avLst/>
              <a:gdLst/>
              <a:ahLst/>
              <a:cxnLst/>
              <a:rect l="l" t="t" r="r" b="b"/>
              <a:pathLst>
                <a:path w="1539" h="659" extrusionOk="0">
                  <a:moveTo>
                    <a:pt x="1310" y="0"/>
                  </a:moveTo>
                  <a:cubicBezTo>
                    <a:pt x="1253" y="0"/>
                    <a:pt x="1195" y="25"/>
                    <a:pt x="1154" y="72"/>
                  </a:cubicBezTo>
                  <a:cubicBezTo>
                    <a:pt x="1058" y="182"/>
                    <a:pt x="917" y="248"/>
                    <a:pt x="770" y="248"/>
                  </a:cubicBezTo>
                  <a:cubicBezTo>
                    <a:pt x="622" y="248"/>
                    <a:pt x="483" y="182"/>
                    <a:pt x="385" y="72"/>
                  </a:cubicBezTo>
                  <a:cubicBezTo>
                    <a:pt x="345" y="26"/>
                    <a:pt x="287" y="2"/>
                    <a:pt x="230" y="2"/>
                  </a:cubicBezTo>
                  <a:cubicBezTo>
                    <a:pt x="182" y="2"/>
                    <a:pt x="133" y="19"/>
                    <a:pt x="95" y="52"/>
                  </a:cubicBezTo>
                  <a:cubicBezTo>
                    <a:pt x="9" y="126"/>
                    <a:pt x="0" y="256"/>
                    <a:pt x="74" y="342"/>
                  </a:cubicBezTo>
                  <a:cubicBezTo>
                    <a:pt x="250" y="543"/>
                    <a:pt x="503" y="659"/>
                    <a:pt x="770" y="659"/>
                  </a:cubicBezTo>
                  <a:cubicBezTo>
                    <a:pt x="1036" y="659"/>
                    <a:pt x="1289" y="543"/>
                    <a:pt x="1465" y="342"/>
                  </a:cubicBezTo>
                  <a:cubicBezTo>
                    <a:pt x="1539" y="256"/>
                    <a:pt x="1531" y="126"/>
                    <a:pt x="1444" y="52"/>
                  </a:cubicBezTo>
                  <a:cubicBezTo>
                    <a:pt x="1406" y="17"/>
                    <a:pt x="1358" y="0"/>
                    <a:pt x="13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759;p74">
              <a:extLst>
                <a:ext uri="{FF2B5EF4-FFF2-40B4-BE49-F238E27FC236}">
                  <a16:creationId xmlns:a16="http://schemas.microsoft.com/office/drawing/2014/main" id="{EC053C96-6E4E-C745-73F9-68A236614E5A}"/>
                </a:ext>
              </a:extLst>
            </p:cNvPr>
            <p:cNvSpPr/>
            <p:nvPr/>
          </p:nvSpPr>
          <p:spPr>
            <a:xfrm>
              <a:off x="5523952" y="2278113"/>
              <a:ext cx="192875" cy="56167"/>
            </a:xfrm>
            <a:custGeom>
              <a:avLst/>
              <a:gdLst/>
              <a:ahLst/>
              <a:cxnLst/>
              <a:rect l="l" t="t" r="r" b="b"/>
              <a:pathLst>
                <a:path w="6394" h="1862" extrusionOk="0">
                  <a:moveTo>
                    <a:pt x="1570" y="413"/>
                  </a:moveTo>
                  <a:cubicBezTo>
                    <a:pt x="1774" y="413"/>
                    <a:pt x="1931" y="610"/>
                    <a:pt x="1888" y="806"/>
                  </a:cubicBezTo>
                  <a:lnTo>
                    <a:pt x="1844" y="1013"/>
                  </a:lnTo>
                  <a:cubicBezTo>
                    <a:pt x="1791" y="1268"/>
                    <a:pt x="1563" y="1450"/>
                    <a:pt x="1304" y="1450"/>
                  </a:cubicBezTo>
                  <a:lnTo>
                    <a:pt x="1032" y="1450"/>
                  </a:lnTo>
                  <a:cubicBezTo>
                    <a:pt x="773" y="1450"/>
                    <a:pt x="545" y="1268"/>
                    <a:pt x="492" y="1013"/>
                  </a:cubicBezTo>
                  <a:lnTo>
                    <a:pt x="448" y="806"/>
                  </a:lnTo>
                  <a:cubicBezTo>
                    <a:pt x="405" y="610"/>
                    <a:pt x="564" y="413"/>
                    <a:pt x="766" y="413"/>
                  </a:cubicBezTo>
                  <a:close/>
                  <a:moveTo>
                    <a:pt x="5628" y="413"/>
                  </a:moveTo>
                  <a:cubicBezTo>
                    <a:pt x="5830" y="413"/>
                    <a:pt x="5987" y="607"/>
                    <a:pt x="5946" y="806"/>
                  </a:cubicBezTo>
                  <a:lnTo>
                    <a:pt x="5901" y="1013"/>
                  </a:lnTo>
                  <a:cubicBezTo>
                    <a:pt x="5847" y="1268"/>
                    <a:pt x="5620" y="1450"/>
                    <a:pt x="5361" y="1450"/>
                  </a:cubicBezTo>
                  <a:lnTo>
                    <a:pt x="5089" y="1450"/>
                  </a:lnTo>
                  <a:cubicBezTo>
                    <a:pt x="4830" y="1450"/>
                    <a:pt x="4603" y="1268"/>
                    <a:pt x="4549" y="1013"/>
                  </a:cubicBezTo>
                  <a:lnTo>
                    <a:pt x="4505" y="806"/>
                  </a:lnTo>
                  <a:cubicBezTo>
                    <a:pt x="4462" y="611"/>
                    <a:pt x="4625" y="413"/>
                    <a:pt x="4823" y="413"/>
                  </a:cubicBezTo>
                  <a:close/>
                  <a:moveTo>
                    <a:pt x="769" y="0"/>
                  </a:moveTo>
                  <a:cubicBezTo>
                    <a:pt x="544" y="0"/>
                    <a:pt x="335" y="101"/>
                    <a:pt x="195" y="274"/>
                  </a:cubicBezTo>
                  <a:cubicBezTo>
                    <a:pt x="54" y="448"/>
                    <a:pt x="1" y="673"/>
                    <a:pt x="47" y="892"/>
                  </a:cubicBezTo>
                  <a:lnTo>
                    <a:pt x="91" y="1099"/>
                  </a:lnTo>
                  <a:cubicBezTo>
                    <a:pt x="186" y="1542"/>
                    <a:pt x="584" y="1861"/>
                    <a:pt x="1035" y="1861"/>
                  </a:cubicBezTo>
                  <a:lnTo>
                    <a:pt x="1306" y="1861"/>
                  </a:lnTo>
                  <a:cubicBezTo>
                    <a:pt x="1757" y="1861"/>
                    <a:pt x="2153" y="1540"/>
                    <a:pt x="2249" y="1099"/>
                  </a:cubicBezTo>
                  <a:lnTo>
                    <a:pt x="2294" y="892"/>
                  </a:lnTo>
                  <a:cubicBezTo>
                    <a:pt x="2317" y="777"/>
                    <a:pt x="2316" y="663"/>
                    <a:pt x="2286" y="553"/>
                  </a:cubicBezTo>
                  <a:cubicBezTo>
                    <a:pt x="2536" y="525"/>
                    <a:pt x="2839" y="503"/>
                    <a:pt x="3197" y="503"/>
                  </a:cubicBezTo>
                  <a:cubicBezTo>
                    <a:pt x="3557" y="503"/>
                    <a:pt x="3860" y="525"/>
                    <a:pt x="4109" y="553"/>
                  </a:cubicBezTo>
                  <a:cubicBezTo>
                    <a:pt x="4079" y="663"/>
                    <a:pt x="4077" y="780"/>
                    <a:pt x="4101" y="892"/>
                  </a:cubicBezTo>
                  <a:lnTo>
                    <a:pt x="4146" y="1099"/>
                  </a:lnTo>
                  <a:cubicBezTo>
                    <a:pt x="4240" y="1542"/>
                    <a:pt x="4637" y="1861"/>
                    <a:pt x="5089" y="1861"/>
                  </a:cubicBezTo>
                  <a:lnTo>
                    <a:pt x="5361" y="1861"/>
                  </a:lnTo>
                  <a:cubicBezTo>
                    <a:pt x="5813" y="1861"/>
                    <a:pt x="6207" y="1540"/>
                    <a:pt x="6304" y="1099"/>
                  </a:cubicBezTo>
                  <a:lnTo>
                    <a:pt x="6348" y="892"/>
                  </a:lnTo>
                  <a:cubicBezTo>
                    <a:pt x="6394" y="673"/>
                    <a:pt x="6341" y="448"/>
                    <a:pt x="6200" y="274"/>
                  </a:cubicBezTo>
                  <a:cubicBezTo>
                    <a:pt x="6060" y="101"/>
                    <a:pt x="5851" y="0"/>
                    <a:pt x="5628" y="0"/>
                  </a:cubicBezTo>
                  <a:lnTo>
                    <a:pt x="4823" y="0"/>
                  </a:lnTo>
                  <a:cubicBezTo>
                    <a:pt x="4648" y="0"/>
                    <a:pt x="4486" y="59"/>
                    <a:pt x="4356" y="169"/>
                  </a:cubicBezTo>
                  <a:cubicBezTo>
                    <a:pt x="4061" y="132"/>
                    <a:pt x="3677" y="93"/>
                    <a:pt x="3197" y="93"/>
                  </a:cubicBezTo>
                  <a:cubicBezTo>
                    <a:pt x="2717" y="93"/>
                    <a:pt x="2332" y="132"/>
                    <a:pt x="2041" y="169"/>
                  </a:cubicBezTo>
                  <a:cubicBezTo>
                    <a:pt x="1909" y="61"/>
                    <a:pt x="1746" y="0"/>
                    <a:pt x="15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6" name="Picture 13">
            <a:extLst>
              <a:ext uri="{FF2B5EF4-FFF2-40B4-BE49-F238E27FC236}">
                <a16:creationId xmlns:a16="http://schemas.microsoft.com/office/drawing/2014/main" id="{E0E2A31F-B3E0-48D4-B7A7-D3031DD2B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703681" y="6071822"/>
            <a:ext cx="679352" cy="382908"/>
          </a:xfrm>
          <a:prstGeom prst="rect">
            <a:avLst/>
          </a:prstGeom>
        </p:spPr>
      </p:pic>
      <p:pic>
        <p:nvPicPr>
          <p:cNvPr id="107" name="Picture 13">
            <a:extLst>
              <a:ext uri="{FF2B5EF4-FFF2-40B4-BE49-F238E27FC236}">
                <a16:creationId xmlns:a16="http://schemas.microsoft.com/office/drawing/2014/main" id="{B14EB31B-219A-54F7-9199-7F43ADB5D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10848197" y="3476722"/>
            <a:ext cx="679352" cy="382908"/>
          </a:xfrm>
          <a:prstGeom prst="rect">
            <a:avLst/>
          </a:prstGeom>
        </p:spPr>
      </p:pic>
      <p:pic>
        <p:nvPicPr>
          <p:cNvPr id="108" name="Picture 13">
            <a:extLst>
              <a:ext uri="{FF2B5EF4-FFF2-40B4-BE49-F238E27FC236}">
                <a16:creationId xmlns:a16="http://schemas.microsoft.com/office/drawing/2014/main" id="{8E7845C0-3540-97E1-4031-246CBF43C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6912636" y="3224249"/>
            <a:ext cx="679352" cy="382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" grpId="0" animBg="1"/>
      <p:bldP spid="10" grpId="0"/>
      <p:bldP spid="6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cience Subject for Pre-K: Planet Earth by Slidesgo">
  <a:themeElements>
    <a:clrScheme name="Simple Light">
      <a:dk1>
        <a:srgbClr val="191919"/>
      </a:dk1>
      <a:lt1>
        <a:srgbClr val="C2E5F3"/>
      </a:lt1>
      <a:dk2>
        <a:srgbClr val="23A84A"/>
      </a:dk2>
      <a:lt2>
        <a:srgbClr val="24915E"/>
      </a:lt2>
      <a:accent1>
        <a:srgbClr val="9ACF27"/>
      </a:accent1>
      <a:accent2>
        <a:srgbClr val="FFB842"/>
      </a:accent2>
      <a:accent3>
        <a:srgbClr val="FF950E"/>
      </a:accent3>
      <a:accent4>
        <a:srgbClr val="FF6935"/>
      </a:accent4>
      <a:accent5>
        <a:srgbClr val="FA5400"/>
      </a:accent5>
      <a:accent6>
        <a:srgbClr val="FFE02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201</Words>
  <Application>Microsoft Office PowerPoint</Application>
  <PresentationFormat>Widescreen</PresentationFormat>
  <Paragraphs>42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等线</vt:lpstr>
      <vt:lpstr>等线 Light</vt:lpstr>
      <vt:lpstr>Anton</vt:lpstr>
      <vt:lpstr>Arial</vt:lpstr>
      <vt:lpstr>Baloo 2</vt:lpstr>
      <vt:lpstr>Bebas Neue</vt:lpstr>
      <vt:lpstr>Calibri</vt:lpstr>
      <vt:lpstr>Calibri Light</vt:lpstr>
      <vt:lpstr>Cambria Math</vt:lpstr>
      <vt:lpstr>Fredoka One</vt:lpstr>
      <vt:lpstr>Open Sans</vt:lpstr>
      <vt:lpstr>Roboto</vt:lpstr>
      <vt:lpstr>Shrikhand</vt:lpstr>
      <vt:lpstr>Times New Roman</vt:lpstr>
      <vt:lpstr>1_Office Theme</vt:lpstr>
      <vt:lpstr>Office 主题​​</vt:lpstr>
      <vt:lpstr>Office 主题</vt:lpstr>
      <vt:lpstr>Science Subject for Pre-K: Planet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23</cp:revision>
  <dcterms:created xsi:type="dcterms:W3CDTF">2022-09-15T12:06:32Z</dcterms:created>
  <dcterms:modified xsi:type="dcterms:W3CDTF">2024-10-06T03:56:55Z</dcterms:modified>
</cp:coreProperties>
</file>