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2" r:id="rId3"/>
  </p:sldMasterIdLst>
  <p:notesMasterIdLst>
    <p:notesMasterId r:id="rId17"/>
  </p:notesMasterIdLst>
  <p:sldIdLst>
    <p:sldId id="294" r:id="rId4"/>
    <p:sldId id="320" r:id="rId5"/>
    <p:sldId id="308" r:id="rId6"/>
    <p:sldId id="3212" r:id="rId7"/>
    <p:sldId id="311" r:id="rId8"/>
    <p:sldId id="3213" r:id="rId9"/>
    <p:sldId id="313" r:id="rId10"/>
    <p:sldId id="3214" r:id="rId11"/>
    <p:sldId id="3215" r:id="rId12"/>
    <p:sldId id="3216" r:id="rId13"/>
    <p:sldId id="321" r:id="rId14"/>
    <p:sldId id="292" r:id="rId15"/>
    <p:sldId id="32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2126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F063-A017-4AF2-974F-80D536705C8D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2880-A286-4F1C-855F-C400D4F0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70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77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00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AC653-4E8F-4051-AE6D-5893348FB3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8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3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9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4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918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4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2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17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3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6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41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0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0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447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515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71493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500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9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341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982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389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06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42FA9A7-6778-439B-82AA-661D63419A13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8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6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376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32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45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95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8166" y="4616567"/>
            <a:ext cx="12867572" cy="2690928"/>
            <a:chOff x="-246125" y="3462425"/>
            <a:chExt cx="9650679" cy="2018196"/>
          </a:xfrm>
        </p:grpSpPr>
        <p:sp>
          <p:nvSpPr>
            <p:cNvPr id="10" name="Google Shape;10;p2"/>
            <p:cNvSpPr/>
            <p:nvPr/>
          </p:nvSpPr>
          <p:spPr>
            <a:xfrm>
              <a:off x="-246125" y="3462425"/>
              <a:ext cx="9650679" cy="2018196"/>
            </a:xfrm>
            <a:custGeom>
              <a:avLst/>
              <a:gdLst/>
              <a:ahLst/>
              <a:cxnLst/>
              <a:rect l="l" t="t" r="r" b="b"/>
              <a:pathLst>
                <a:path w="179314" h="37499" extrusionOk="0">
                  <a:moveTo>
                    <a:pt x="92556" y="1"/>
                  </a:moveTo>
                  <a:cubicBezTo>
                    <a:pt x="82965" y="1"/>
                    <a:pt x="72952" y="2341"/>
                    <a:pt x="66759" y="8988"/>
                  </a:cubicBezTo>
                  <a:cubicBezTo>
                    <a:pt x="65763" y="6542"/>
                    <a:pt x="55537" y="3153"/>
                    <a:pt x="44680" y="3153"/>
                  </a:cubicBezTo>
                  <a:cubicBezTo>
                    <a:pt x="36181" y="3153"/>
                    <a:pt x="27296" y="5230"/>
                    <a:pt x="22146" y="11461"/>
                  </a:cubicBezTo>
                  <a:cubicBezTo>
                    <a:pt x="21493" y="10412"/>
                    <a:pt x="20411" y="9966"/>
                    <a:pt x="19298" y="9966"/>
                  </a:cubicBezTo>
                  <a:cubicBezTo>
                    <a:pt x="17379" y="9966"/>
                    <a:pt x="15367" y="11291"/>
                    <a:pt x="15307" y="13130"/>
                  </a:cubicBezTo>
                  <a:cubicBezTo>
                    <a:pt x="13648" y="9002"/>
                    <a:pt x="5053" y="7256"/>
                    <a:pt x="1216" y="7256"/>
                  </a:cubicBezTo>
                  <a:cubicBezTo>
                    <a:pt x="725" y="7256"/>
                    <a:pt x="312" y="7285"/>
                    <a:pt x="1" y="7340"/>
                  </a:cubicBezTo>
                  <a:lnTo>
                    <a:pt x="1" y="37498"/>
                  </a:lnTo>
                  <a:lnTo>
                    <a:pt x="179313" y="37498"/>
                  </a:lnTo>
                  <a:lnTo>
                    <a:pt x="179313" y="7990"/>
                  </a:lnTo>
                  <a:cubicBezTo>
                    <a:pt x="179313" y="7990"/>
                    <a:pt x="177267" y="7283"/>
                    <a:pt x="174812" y="7283"/>
                  </a:cubicBezTo>
                  <a:cubicBezTo>
                    <a:pt x="172621" y="7283"/>
                    <a:pt x="170105" y="7846"/>
                    <a:pt x="168428" y="9979"/>
                  </a:cubicBezTo>
                  <a:cubicBezTo>
                    <a:pt x="167512" y="6525"/>
                    <a:pt x="156303" y="672"/>
                    <a:pt x="144885" y="672"/>
                  </a:cubicBezTo>
                  <a:cubicBezTo>
                    <a:pt x="138611" y="672"/>
                    <a:pt x="132275" y="2439"/>
                    <a:pt x="127547" y="7341"/>
                  </a:cubicBezTo>
                  <a:cubicBezTo>
                    <a:pt x="126583" y="6103"/>
                    <a:pt x="125128" y="5592"/>
                    <a:pt x="123656" y="5592"/>
                  </a:cubicBezTo>
                  <a:cubicBezTo>
                    <a:pt x="121599" y="5592"/>
                    <a:pt x="119508" y="6588"/>
                    <a:pt x="118672" y="7991"/>
                  </a:cubicBezTo>
                  <a:cubicBezTo>
                    <a:pt x="117746" y="4288"/>
                    <a:pt x="105536" y="1"/>
                    <a:pt x="9255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53025" y="4302337"/>
              <a:ext cx="139921" cy="59784"/>
            </a:xfrm>
            <a:custGeom>
              <a:avLst/>
              <a:gdLst/>
              <a:ahLst/>
              <a:cxnLst/>
              <a:rect l="l" t="t" r="r" b="b"/>
              <a:pathLst>
                <a:path w="3410" h="1457" fill="none" extrusionOk="0">
                  <a:moveTo>
                    <a:pt x="3410" y="1456"/>
                  </a:moveTo>
                  <a:cubicBezTo>
                    <a:pt x="3333" y="647"/>
                    <a:pt x="2569" y="44"/>
                    <a:pt x="1776" y="22"/>
                  </a:cubicBezTo>
                  <a:cubicBezTo>
                    <a:pt x="983" y="0"/>
                    <a:pt x="513" y="512"/>
                    <a:pt x="1" y="1159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514421" y="3911462"/>
              <a:ext cx="239507" cy="102499"/>
              <a:chOff x="1852125" y="2937450"/>
              <a:chExt cx="145925" cy="624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>
              <a:off x="7519660" y="3974723"/>
              <a:ext cx="139921" cy="59825"/>
            </a:xfrm>
            <a:custGeom>
              <a:avLst/>
              <a:gdLst/>
              <a:ahLst/>
              <a:cxnLst/>
              <a:rect l="l" t="t" r="r" b="b"/>
              <a:pathLst>
                <a:path w="3410" h="1458" fill="none" extrusionOk="0">
                  <a:moveTo>
                    <a:pt x="0" y="1458"/>
                  </a:moveTo>
                  <a:cubicBezTo>
                    <a:pt x="77" y="648"/>
                    <a:pt x="842" y="45"/>
                    <a:pt x="1634" y="23"/>
                  </a:cubicBezTo>
                  <a:cubicBezTo>
                    <a:pt x="2427" y="1"/>
                    <a:pt x="2898" y="513"/>
                    <a:pt x="3410" y="1161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7186393" y="3735116"/>
              <a:ext cx="239507" cy="102499"/>
              <a:chOff x="3312825" y="2965525"/>
              <a:chExt cx="145925" cy="6245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373475" y="2991550"/>
                <a:ext cx="852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57" fill="none" extrusionOk="0">
                    <a:moveTo>
                      <a:pt x="0" y="1457"/>
                    </a:moveTo>
                    <a:cubicBezTo>
                      <a:pt x="77" y="648"/>
                      <a:pt x="841" y="44"/>
                      <a:pt x="1634" y="22"/>
                    </a:cubicBezTo>
                    <a:cubicBezTo>
                      <a:pt x="2427" y="0"/>
                      <a:pt x="2898" y="512"/>
                      <a:pt x="341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312825" y="2965525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0" y="1457"/>
                    </a:moveTo>
                    <a:cubicBezTo>
                      <a:pt x="77" y="648"/>
                      <a:pt x="840" y="45"/>
                      <a:pt x="1633" y="23"/>
                    </a:cubicBezTo>
                    <a:cubicBezTo>
                      <a:pt x="2426" y="1"/>
                      <a:pt x="2897" y="513"/>
                      <a:pt x="3409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-675850" y="5693934"/>
            <a:ext cx="13562747" cy="2789516"/>
            <a:chOff x="-506887" y="4270450"/>
            <a:chExt cx="10172060" cy="2092137"/>
          </a:xfrm>
        </p:grpSpPr>
        <p:sp>
          <p:nvSpPr>
            <p:cNvPr id="20" name="Google Shape;20;p2"/>
            <p:cNvSpPr/>
            <p:nvPr/>
          </p:nvSpPr>
          <p:spPr>
            <a:xfrm>
              <a:off x="-506887" y="42704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0100" y="478664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48800" y="469189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59500" y="48424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60000" y="923200"/>
            <a:ext cx="10272000" cy="1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831537" y="3040933"/>
            <a:ext cx="6524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10612966" y="5272726"/>
            <a:ext cx="753337" cy="1109484"/>
            <a:chOff x="5515450" y="3969050"/>
            <a:chExt cx="439725" cy="645800"/>
          </a:xfrm>
        </p:grpSpPr>
        <p:sp>
          <p:nvSpPr>
            <p:cNvPr id="27" name="Google Shape;27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9744666" y="5569526"/>
            <a:ext cx="753337" cy="1109484"/>
            <a:chOff x="5515450" y="3969050"/>
            <a:chExt cx="439725" cy="645800"/>
          </a:xfrm>
        </p:grpSpPr>
        <p:sp>
          <p:nvSpPr>
            <p:cNvPr id="40" name="Google Shape;40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flipH="1">
            <a:off x="620833" y="5525359"/>
            <a:ext cx="753337" cy="1109484"/>
            <a:chOff x="5515450" y="3969050"/>
            <a:chExt cx="439725" cy="645800"/>
          </a:xfrm>
        </p:grpSpPr>
        <p:sp>
          <p:nvSpPr>
            <p:cNvPr id="53" name="Google Shape;53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flipH="1">
            <a:off x="1964784" y="5569526"/>
            <a:ext cx="753337" cy="1109484"/>
            <a:chOff x="5515450" y="3969050"/>
            <a:chExt cx="439725" cy="645800"/>
          </a:xfrm>
        </p:grpSpPr>
        <p:sp>
          <p:nvSpPr>
            <p:cNvPr id="66" name="Google Shape;66;p2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79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136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"/>
          <p:cNvGrpSpPr/>
          <p:nvPr/>
        </p:nvGrpSpPr>
        <p:grpSpPr>
          <a:xfrm>
            <a:off x="-328358" y="4921367"/>
            <a:ext cx="12867572" cy="2690928"/>
            <a:chOff x="-246269" y="3691025"/>
            <a:chExt cx="9650679" cy="2018196"/>
          </a:xfrm>
        </p:grpSpPr>
        <p:sp>
          <p:nvSpPr>
            <p:cNvPr id="80" name="Google Shape;80;p3"/>
            <p:cNvSpPr/>
            <p:nvPr/>
          </p:nvSpPr>
          <p:spPr>
            <a:xfrm flipH="1">
              <a:off x="-246269" y="3691025"/>
              <a:ext cx="9650679" cy="2018196"/>
            </a:xfrm>
            <a:custGeom>
              <a:avLst/>
              <a:gdLst/>
              <a:ahLst/>
              <a:cxnLst/>
              <a:rect l="l" t="t" r="r" b="b"/>
              <a:pathLst>
                <a:path w="179314" h="37499" extrusionOk="0">
                  <a:moveTo>
                    <a:pt x="92556" y="1"/>
                  </a:moveTo>
                  <a:cubicBezTo>
                    <a:pt x="82965" y="1"/>
                    <a:pt x="72952" y="2341"/>
                    <a:pt x="66759" y="8988"/>
                  </a:cubicBezTo>
                  <a:cubicBezTo>
                    <a:pt x="65763" y="6542"/>
                    <a:pt x="55537" y="3153"/>
                    <a:pt x="44680" y="3153"/>
                  </a:cubicBezTo>
                  <a:cubicBezTo>
                    <a:pt x="36181" y="3153"/>
                    <a:pt x="27296" y="5230"/>
                    <a:pt x="22146" y="11461"/>
                  </a:cubicBezTo>
                  <a:cubicBezTo>
                    <a:pt x="21493" y="10412"/>
                    <a:pt x="20411" y="9966"/>
                    <a:pt x="19298" y="9966"/>
                  </a:cubicBezTo>
                  <a:cubicBezTo>
                    <a:pt x="17379" y="9966"/>
                    <a:pt x="15367" y="11291"/>
                    <a:pt x="15307" y="13130"/>
                  </a:cubicBezTo>
                  <a:cubicBezTo>
                    <a:pt x="13648" y="9002"/>
                    <a:pt x="5053" y="7256"/>
                    <a:pt x="1216" y="7256"/>
                  </a:cubicBezTo>
                  <a:cubicBezTo>
                    <a:pt x="725" y="7256"/>
                    <a:pt x="312" y="7285"/>
                    <a:pt x="1" y="7340"/>
                  </a:cubicBezTo>
                  <a:lnTo>
                    <a:pt x="1" y="37498"/>
                  </a:lnTo>
                  <a:lnTo>
                    <a:pt x="179313" y="37498"/>
                  </a:lnTo>
                  <a:lnTo>
                    <a:pt x="179313" y="7990"/>
                  </a:lnTo>
                  <a:cubicBezTo>
                    <a:pt x="179313" y="7990"/>
                    <a:pt x="177267" y="7283"/>
                    <a:pt x="174812" y="7283"/>
                  </a:cubicBezTo>
                  <a:cubicBezTo>
                    <a:pt x="172621" y="7283"/>
                    <a:pt x="170105" y="7846"/>
                    <a:pt x="168428" y="9979"/>
                  </a:cubicBezTo>
                  <a:cubicBezTo>
                    <a:pt x="167512" y="6525"/>
                    <a:pt x="156303" y="672"/>
                    <a:pt x="144885" y="672"/>
                  </a:cubicBezTo>
                  <a:cubicBezTo>
                    <a:pt x="138611" y="672"/>
                    <a:pt x="132275" y="2439"/>
                    <a:pt x="127547" y="7341"/>
                  </a:cubicBezTo>
                  <a:cubicBezTo>
                    <a:pt x="126583" y="6103"/>
                    <a:pt x="125128" y="5592"/>
                    <a:pt x="123656" y="5592"/>
                  </a:cubicBezTo>
                  <a:cubicBezTo>
                    <a:pt x="121599" y="5592"/>
                    <a:pt x="119508" y="6588"/>
                    <a:pt x="118672" y="7991"/>
                  </a:cubicBezTo>
                  <a:cubicBezTo>
                    <a:pt x="117746" y="4288"/>
                    <a:pt x="105536" y="1"/>
                    <a:pt x="9255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 flipH="1">
              <a:off x="7865339" y="4530937"/>
              <a:ext cx="139921" cy="59784"/>
            </a:xfrm>
            <a:custGeom>
              <a:avLst/>
              <a:gdLst/>
              <a:ahLst/>
              <a:cxnLst/>
              <a:rect l="l" t="t" r="r" b="b"/>
              <a:pathLst>
                <a:path w="3410" h="1457" fill="none" extrusionOk="0">
                  <a:moveTo>
                    <a:pt x="3410" y="1456"/>
                  </a:moveTo>
                  <a:cubicBezTo>
                    <a:pt x="3333" y="647"/>
                    <a:pt x="2569" y="44"/>
                    <a:pt x="1776" y="22"/>
                  </a:cubicBezTo>
                  <a:cubicBezTo>
                    <a:pt x="983" y="0"/>
                    <a:pt x="513" y="512"/>
                    <a:pt x="1" y="1159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" name="Google Shape;82;p3"/>
            <p:cNvGrpSpPr/>
            <p:nvPr/>
          </p:nvGrpSpPr>
          <p:grpSpPr>
            <a:xfrm flipH="1">
              <a:off x="7404357" y="4140062"/>
              <a:ext cx="239507" cy="102499"/>
              <a:chOff x="1852125" y="2937450"/>
              <a:chExt cx="145925" cy="6245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" name="Google Shape;85;p3"/>
            <p:cNvSpPr/>
            <p:nvPr/>
          </p:nvSpPr>
          <p:spPr>
            <a:xfrm flipH="1">
              <a:off x="1498704" y="4203323"/>
              <a:ext cx="139921" cy="59825"/>
            </a:xfrm>
            <a:custGeom>
              <a:avLst/>
              <a:gdLst/>
              <a:ahLst/>
              <a:cxnLst/>
              <a:rect l="l" t="t" r="r" b="b"/>
              <a:pathLst>
                <a:path w="3410" h="1458" fill="none" extrusionOk="0">
                  <a:moveTo>
                    <a:pt x="0" y="1458"/>
                  </a:moveTo>
                  <a:cubicBezTo>
                    <a:pt x="77" y="648"/>
                    <a:pt x="842" y="45"/>
                    <a:pt x="1634" y="23"/>
                  </a:cubicBezTo>
                  <a:cubicBezTo>
                    <a:pt x="2427" y="1"/>
                    <a:pt x="2898" y="513"/>
                    <a:pt x="3410" y="1161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" name="Google Shape;86;p3"/>
            <p:cNvGrpSpPr/>
            <p:nvPr/>
          </p:nvGrpSpPr>
          <p:grpSpPr>
            <a:xfrm flipH="1">
              <a:off x="1732385" y="3963716"/>
              <a:ext cx="239507" cy="102499"/>
              <a:chOff x="3312825" y="2965525"/>
              <a:chExt cx="145925" cy="62450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3373475" y="2991550"/>
                <a:ext cx="852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57" fill="none" extrusionOk="0">
                    <a:moveTo>
                      <a:pt x="0" y="1457"/>
                    </a:moveTo>
                    <a:cubicBezTo>
                      <a:pt x="77" y="648"/>
                      <a:pt x="841" y="44"/>
                      <a:pt x="1634" y="22"/>
                    </a:cubicBezTo>
                    <a:cubicBezTo>
                      <a:pt x="2427" y="0"/>
                      <a:pt x="2898" y="512"/>
                      <a:pt x="341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312825" y="2965525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0" y="1457"/>
                    </a:moveTo>
                    <a:cubicBezTo>
                      <a:pt x="77" y="648"/>
                      <a:pt x="840" y="45"/>
                      <a:pt x="1633" y="23"/>
                    </a:cubicBezTo>
                    <a:cubicBezTo>
                      <a:pt x="2426" y="1"/>
                      <a:pt x="2897" y="513"/>
                      <a:pt x="3409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9" name="Google Shape;89;p3"/>
          <p:cNvGrpSpPr/>
          <p:nvPr/>
        </p:nvGrpSpPr>
        <p:grpSpPr>
          <a:xfrm>
            <a:off x="-675850" y="5998734"/>
            <a:ext cx="13562747" cy="2789516"/>
            <a:chOff x="-506887" y="4499050"/>
            <a:chExt cx="10172060" cy="2092137"/>
          </a:xfrm>
        </p:grpSpPr>
        <p:sp>
          <p:nvSpPr>
            <p:cNvPr id="90" name="Google Shape;90;p3"/>
            <p:cNvSpPr/>
            <p:nvPr/>
          </p:nvSpPr>
          <p:spPr>
            <a:xfrm flipH="1">
              <a:off x="-506887" y="44990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1936008" y="4920499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960000" y="2486400"/>
            <a:ext cx="1027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 idx="2" hasCustomPrompt="1"/>
          </p:nvPr>
        </p:nvSpPr>
        <p:spPr>
          <a:xfrm>
            <a:off x="4365900" y="720000"/>
            <a:ext cx="3460000" cy="17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404233" y="3731733"/>
            <a:ext cx="5383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flipH="1">
            <a:off x="844745" y="5577526"/>
            <a:ext cx="753337" cy="1109484"/>
            <a:chOff x="5515450" y="3969050"/>
            <a:chExt cx="439725" cy="645800"/>
          </a:xfrm>
        </p:grpSpPr>
        <p:sp>
          <p:nvSpPr>
            <p:cNvPr id="96" name="Google Shape;96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flipH="1">
            <a:off x="1713045" y="5874326"/>
            <a:ext cx="753337" cy="1109484"/>
            <a:chOff x="5515450" y="3969050"/>
            <a:chExt cx="439725" cy="645800"/>
          </a:xfrm>
        </p:grpSpPr>
        <p:sp>
          <p:nvSpPr>
            <p:cNvPr id="109" name="Google Shape;109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10836878" y="5830159"/>
            <a:ext cx="753337" cy="1109484"/>
            <a:chOff x="5515450" y="3969050"/>
            <a:chExt cx="439725" cy="645800"/>
          </a:xfrm>
        </p:grpSpPr>
        <p:sp>
          <p:nvSpPr>
            <p:cNvPr id="122" name="Google Shape;122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9492928" y="5874326"/>
            <a:ext cx="753337" cy="1109484"/>
            <a:chOff x="5515450" y="3969050"/>
            <a:chExt cx="439725" cy="645800"/>
          </a:xfrm>
        </p:grpSpPr>
        <p:sp>
          <p:nvSpPr>
            <p:cNvPr id="135" name="Google Shape;135;p3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57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390800" y="1478733"/>
            <a:ext cx="57052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4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4"/>
          <p:cNvSpPr/>
          <p:nvPr/>
        </p:nvSpPr>
        <p:spPr>
          <a:xfrm>
            <a:off x="-76400" y="4748668"/>
            <a:ext cx="12344703" cy="1491667"/>
          </a:xfrm>
          <a:custGeom>
            <a:avLst/>
            <a:gdLst/>
            <a:ahLst/>
            <a:cxnLst/>
            <a:rect l="l" t="t" r="r" b="b"/>
            <a:pathLst>
              <a:path w="182452" h="44750" extrusionOk="0">
                <a:moveTo>
                  <a:pt x="180955" y="0"/>
                </a:moveTo>
                <a:cubicBezTo>
                  <a:pt x="173056" y="0"/>
                  <a:pt x="162321" y="12616"/>
                  <a:pt x="158505" y="14928"/>
                </a:cubicBezTo>
                <a:cubicBezTo>
                  <a:pt x="158042" y="15208"/>
                  <a:pt x="157561" y="15333"/>
                  <a:pt x="157062" y="15333"/>
                </a:cubicBezTo>
                <a:cubicBezTo>
                  <a:pt x="153193" y="15333"/>
                  <a:pt x="148279" y="7826"/>
                  <a:pt x="142422" y="7629"/>
                </a:cubicBezTo>
                <a:cubicBezTo>
                  <a:pt x="142353" y="7627"/>
                  <a:pt x="142285" y="7626"/>
                  <a:pt x="142216" y="7626"/>
                </a:cubicBezTo>
                <a:cubicBezTo>
                  <a:pt x="135645" y="7626"/>
                  <a:pt x="127738" y="18007"/>
                  <a:pt x="123421" y="18310"/>
                </a:cubicBezTo>
                <a:cubicBezTo>
                  <a:pt x="123231" y="18324"/>
                  <a:pt x="123046" y="18330"/>
                  <a:pt x="122865" y="18330"/>
                </a:cubicBezTo>
                <a:cubicBezTo>
                  <a:pt x="119003" y="18330"/>
                  <a:pt x="117230" y="15384"/>
                  <a:pt x="108874" y="15384"/>
                </a:cubicBezTo>
                <a:cubicBezTo>
                  <a:pt x="108675" y="15384"/>
                  <a:pt x="108471" y="15386"/>
                  <a:pt x="108264" y="15389"/>
                </a:cubicBezTo>
                <a:cubicBezTo>
                  <a:pt x="98979" y="15541"/>
                  <a:pt x="97089" y="19696"/>
                  <a:pt x="89848" y="20003"/>
                </a:cubicBezTo>
                <a:cubicBezTo>
                  <a:pt x="89601" y="20013"/>
                  <a:pt x="89362" y="20018"/>
                  <a:pt x="89131" y="20018"/>
                </a:cubicBezTo>
                <a:cubicBezTo>
                  <a:pt x="82605" y="20018"/>
                  <a:pt x="82357" y="15971"/>
                  <a:pt x="70803" y="15081"/>
                </a:cubicBezTo>
                <a:cubicBezTo>
                  <a:pt x="69484" y="14979"/>
                  <a:pt x="68323" y="14933"/>
                  <a:pt x="67290" y="14933"/>
                </a:cubicBezTo>
                <a:cubicBezTo>
                  <a:pt x="58956" y="14933"/>
                  <a:pt x="59040" y="17916"/>
                  <a:pt x="53024" y="18464"/>
                </a:cubicBezTo>
                <a:cubicBezTo>
                  <a:pt x="52488" y="18512"/>
                  <a:pt x="52003" y="18535"/>
                  <a:pt x="51561" y="18535"/>
                </a:cubicBezTo>
                <a:cubicBezTo>
                  <a:pt x="46435" y="18535"/>
                  <a:pt x="47139" y="15480"/>
                  <a:pt x="41027" y="14772"/>
                </a:cubicBezTo>
                <a:cubicBezTo>
                  <a:pt x="40283" y="14686"/>
                  <a:pt x="39607" y="14648"/>
                  <a:pt x="38983" y="14648"/>
                </a:cubicBezTo>
                <a:cubicBezTo>
                  <a:pt x="34432" y="14648"/>
                  <a:pt x="32633" y="16665"/>
                  <a:pt x="27183" y="16665"/>
                </a:cubicBezTo>
                <a:cubicBezTo>
                  <a:pt x="26714" y="16665"/>
                  <a:pt x="26218" y="16650"/>
                  <a:pt x="25691" y="16618"/>
                </a:cubicBezTo>
                <a:cubicBezTo>
                  <a:pt x="18197" y="16157"/>
                  <a:pt x="15082" y="10773"/>
                  <a:pt x="9711" y="7628"/>
                </a:cubicBezTo>
                <a:cubicBezTo>
                  <a:pt x="7008" y="6046"/>
                  <a:pt x="4566" y="5653"/>
                  <a:pt x="2807" y="5653"/>
                </a:cubicBezTo>
                <a:cubicBezTo>
                  <a:pt x="1071" y="5653"/>
                  <a:pt x="1" y="6036"/>
                  <a:pt x="1" y="6036"/>
                </a:cubicBezTo>
                <a:lnTo>
                  <a:pt x="1" y="44750"/>
                </a:lnTo>
                <a:lnTo>
                  <a:pt x="182451" y="44750"/>
                </a:lnTo>
                <a:lnTo>
                  <a:pt x="182451" y="165"/>
                </a:lnTo>
                <a:cubicBezTo>
                  <a:pt x="181966" y="53"/>
                  <a:pt x="181467" y="0"/>
                  <a:pt x="180955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4"/>
          <p:cNvSpPr/>
          <p:nvPr/>
        </p:nvSpPr>
        <p:spPr>
          <a:xfrm>
            <a:off x="-76399" y="5079402"/>
            <a:ext cx="12344905" cy="1491733"/>
          </a:xfrm>
          <a:custGeom>
            <a:avLst/>
            <a:gdLst/>
            <a:ahLst/>
            <a:cxnLst/>
            <a:rect l="l" t="t" r="r" b="b"/>
            <a:pathLst>
              <a:path w="182455" h="44752" extrusionOk="0">
                <a:moveTo>
                  <a:pt x="180957" y="1"/>
                </a:moveTo>
                <a:cubicBezTo>
                  <a:pt x="173058" y="1"/>
                  <a:pt x="162324" y="12617"/>
                  <a:pt x="158505" y="14929"/>
                </a:cubicBezTo>
                <a:cubicBezTo>
                  <a:pt x="158042" y="15210"/>
                  <a:pt x="157561" y="15335"/>
                  <a:pt x="157062" y="15335"/>
                </a:cubicBezTo>
                <a:cubicBezTo>
                  <a:pt x="153193" y="15335"/>
                  <a:pt x="148279" y="7828"/>
                  <a:pt x="142422" y="7632"/>
                </a:cubicBezTo>
                <a:cubicBezTo>
                  <a:pt x="142353" y="7630"/>
                  <a:pt x="142284" y="7628"/>
                  <a:pt x="142215" y="7628"/>
                </a:cubicBezTo>
                <a:cubicBezTo>
                  <a:pt x="135644" y="7628"/>
                  <a:pt x="127737" y="18009"/>
                  <a:pt x="123421" y="18313"/>
                </a:cubicBezTo>
                <a:cubicBezTo>
                  <a:pt x="123231" y="18327"/>
                  <a:pt x="123046" y="18333"/>
                  <a:pt x="122865" y="18333"/>
                </a:cubicBezTo>
                <a:cubicBezTo>
                  <a:pt x="119003" y="18333"/>
                  <a:pt x="117230" y="15386"/>
                  <a:pt x="108874" y="15386"/>
                </a:cubicBezTo>
                <a:cubicBezTo>
                  <a:pt x="108674" y="15386"/>
                  <a:pt x="108471" y="15387"/>
                  <a:pt x="108264" y="15391"/>
                </a:cubicBezTo>
                <a:cubicBezTo>
                  <a:pt x="98979" y="15544"/>
                  <a:pt x="97089" y="19698"/>
                  <a:pt x="89848" y="20005"/>
                </a:cubicBezTo>
                <a:cubicBezTo>
                  <a:pt x="89600" y="20015"/>
                  <a:pt x="89360" y="20020"/>
                  <a:pt x="89128" y="20020"/>
                </a:cubicBezTo>
                <a:cubicBezTo>
                  <a:pt x="82605" y="20020"/>
                  <a:pt x="82355" y="15974"/>
                  <a:pt x="70803" y="15082"/>
                </a:cubicBezTo>
                <a:cubicBezTo>
                  <a:pt x="69485" y="14981"/>
                  <a:pt x="68323" y="14935"/>
                  <a:pt x="67291" y="14935"/>
                </a:cubicBezTo>
                <a:cubicBezTo>
                  <a:pt x="58956" y="14935"/>
                  <a:pt x="59040" y="17919"/>
                  <a:pt x="53024" y="18466"/>
                </a:cubicBezTo>
                <a:cubicBezTo>
                  <a:pt x="52488" y="18515"/>
                  <a:pt x="52004" y="18538"/>
                  <a:pt x="51563" y="18538"/>
                </a:cubicBezTo>
                <a:cubicBezTo>
                  <a:pt x="46435" y="18538"/>
                  <a:pt x="47140" y="15483"/>
                  <a:pt x="41027" y="14774"/>
                </a:cubicBezTo>
                <a:cubicBezTo>
                  <a:pt x="40283" y="14688"/>
                  <a:pt x="39607" y="14650"/>
                  <a:pt x="38983" y="14650"/>
                </a:cubicBezTo>
                <a:cubicBezTo>
                  <a:pt x="34432" y="14650"/>
                  <a:pt x="32633" y="16667"/>
                  <a:pt x="27183" y="16667"/>
                </a:cubicBezTo>
                <a:cubicBezTo>
                  <a:pt x="26714" y="16667"/>
                  <a:pt x="26218" y="16652"/>
                  <a:pt x="25691" y="16620"/>
                </a:cubicBezTo>
                <a:cubicBezTo>
                  <a:pt x="18197" y="16157"/>
                  <a:pt x="15082" y="10776"/>
                  <a:pt x="9711" y="7630"/>
                </a:cubicBezTo>
                <a:cubicBezTo>
                  <a:pt x="7007" y="6047"/>
                  <a:pt x="4565" y="5654"/>
                  <a:pt x="2806" y="5654"/>
                </a:cubicBezTo>
                <a:cubicBezTo>
                  <a:pt x="1071" y="5654"/>
                  <a:pt x="1" y="6036"/>
                  <a:pt x="1" y="6036"/>
                </a:cubicBezTo>
                <a:lnTo>
                  <a:pt x="1" y="44751"/>
                </a:lnTo>
                <a:lnTo>
                  <a:pt x="182455" y="44751"/>
                </a:lnTo>
                <a:lnTo>
                  <a:pt x="182455" y="166"/>
                </a:lnTo>
                <a:cubicBezTo>
                  <a:pt x="181969" y="54"/>
                  <a:pt x="181469" y="1"/>
                  <a:pt x="180957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76400" y="5410202"/>
            <a:ext cx="12344703" cy="1491733"/>
            <a:chOff x="-57300" y="4057651"/>
            <a:chExt cx="9258527" cy="1118800"/>
          </a:xfrm>
        </p:grpSpPr>
        <p:sp>
          <p:nvSpPr>
            <p:cNvPr id="153" name="Google Shape;153;p4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47050" y="479632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960000" y="1638233"/>
            <a:ext cx="4754800" cy="3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755033" y="5211193"/>
            <a:ext cx="753337" cy="1109484"/>
            <a:chOff x="5515450" y="3969050"/>
            <a:chExt cx="439725" cy="645800"/>
          </a:xfrm>
        </p:grpSpPr>
        <p:sp>
          <p:nvSpPr>
            <p:cNvPr id="158" name="Google Shape;158;p4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22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390800" y="542260"/>
            <a:ext cx="11410400" cy="5991661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5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174" name="Google Shape;174;p5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7" name="Google Shape;177;p5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178" name="Google Shape;178;p5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0" name="Google Shape;190;p5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5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subTitle" idx="1"/>
          </p:nvPr>
        </p:nvSpPr>
        <p:spPr>
          <a:xfrm>
            <a:off x="2133115" y="3429000"/>
            <a:ext cx="339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2"/>
          </p:nvPr>
        </p:nvSpPr>
        <p:spPr>
          <a:xfrm>
            <a:off x="6660689" y="3429000"/>
            <a:ext cx="339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3"/>
          </p:nvPr>
        </p:nvSpPr>
        <p:spPr>
          <a:xfrm>
            <a:off x="2133100" y="3916600"/>
            <a:ext cx="33980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4"/>
          </p:nvPr>
        </p:nvSpPr>
        <p:spPr>
          <a:xfrm>
            <a:off x="6660675" y="3916600"/>
            <a:ext cx="33980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7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6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202" name="Google Shape;202;p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" name="Google Shape;207;p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6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 flipH="1">
            <a:off x="390800" y="638333"/>
            <a:ext cx="67720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7"/>
          <p:cNvGrpSpPr/>
          <p:nvPr/>
        </p:nvGrpSpPr>
        <p:grpSpPr>
          <a:xfrm>
            <a:off x="-76399" y="4748668"/>
            <a:ext cx="12344905" cy="2153267"/>
            <a:chOff x="-57300" y="3561501"/>
            <a:chExt cx="9258679" cy="1614950"/>
          </a:xfrm>
        </p:grpSpPr>
        <p:sp>
          <p:nvSpPr>
            <p:cNvPr id="223" name="Google Shape;223;p7"/>
            <p:cNvSpPr/>
            <p:nvPr/>
          </p:nvSpPr>
          <p:spPr>
            <a:xfrm>
              <a:off x="-57300" y="3561501"/>
              <a:ext cx="9258527" cy="1118750"/>
            </a:xfrm>
            <a:custGeom>
              <a:avLst/>
              <a:gdLst/>
              <a:ahLst/>
              <a:cxnLst/>
              <a:rect l="l" t="t" r="r" b="b"/>
              <a:pathLst>
                <a:path w="182452" h="44750" extrusionOk="0">
                  <a:moveTo>
                    <a:pt x="180955" y="0"/>
                  </a:moveTo>
                  <a:cubicBezTo>
                    <a:pt x="173056" y="0"/>
                    <a:pt x="162321" y="12616"/>
                    <a:pt x="158505" y="14928"/>
                  </a:cubicBezTo>
                  <a:cubicBezTo>
                    <a:pt x="158042" y="15208"/>
                    <a:pt x="157561" y="15333"/>
                    <a:pt x="157062" y="15333"/>
                  </a:cubicBezTo>
                  <a:cubicBezTo>
                    <a:pt x="153193" y="15333"/>
                    <a:pt x="148279" y="7826"/>
                    <a:pt x="142422" y="7629"/>
                  </a:cubicBezTo>
                  <a:cubicBezTo>
                    <a:pt x="142353" y="7627"/>
                    <a:pt x="142285" y="7626"/>
                    <a:pt x="142216" y="7626"/>
                  </a:cubicBezTo>
                  <a:cubicBezTo>
                    <a:pt x="135645" y="7626"/>
                    <a:pt x="127738" y="18007"/>
                    <a:pt x="123421" y="18310"/>
                  </a:cubicBezTo>
                  <a:cubicBezTo>
                    <a:pt x="123231" y="18324"/>
                    <a:pt x="123046" y="18330"/>
                    <a:pt x="122865" y="18330"/>
                  </a:cubicBezTo>
                  <a:cubicBezTo>
                    <a:pt x="119003" y="18330"/>
                    <a:pt x="117230" y="15384"/>
                    <a:pt x="108874" y="15384"/>
                  </a:cubicBezTo>
                  <a:cubicBezTo>
                    <a:pt x="108675" y="15384"/>
                    <a:pt x="108471" y="15386"/>
                    <a:pt x="108264" y="15389"/>
                  </a:cubicBezTo>
                  <a:cubicBezTo>
                    <a:pt x="98979" y="15541"/>
                    <a:pt x="97089" y="19696"/>
                    <a:pt x="89848" y="20003"/>
                  </a:cubicBezTo>
                  <a:cubicBezTo>
                    <a:pt x="89601" y="20013"/>
                    <a:pt x="89362" y="20018"/>
                    <a:pt x="89131" y="20018"/>
                  </a:cubicBezTo>
                  <a:cubicBezTo>
                    <a:pt x="82605" y="20018"/>
                    <a:pt x="82357" y="15971"/>
                    <a:pt x="70803" y="15081"/>
                  </a:cubicBezTo>
                  <a:cubicBezTo>
                    <a:pt x="69484" y="14979"/>
                    <a:pt x="68323" y="14933"/>
                    <a:pt x="67290" y="14933"/>
                  </a:cubicBezTo>
                  <a:cubicBezTo>
                    <a:pt x="58956" y="14933"/>
                    <a:pt x="59040" y="17916"/>
                    <a:pt x="53024" y="18464"/>
                  </a:cubicBezTo>
                  <a:cubicBezTo>
                    <a:pt x="52488" y="18512"/>
                    <a:pt x="52003" y="18535"/>
                    <a:pt x="51561" y="18535"/>
                  </a:cubicBezTo>
                  <a:cubicBezTo>
                    <a:pt x="46435" y="18535"/>
                    <a:pt x="47139" y="15480"/>
                    <a:pt x="41027" y="14772"/>
                  </a:cubicBezTo>
                  <a:cubicBezTo>
                    <a:pt x="40283" y="14686"/>
                    <a:pt x="39607" y="14648"/>
                    <a:pt x="38983" y="14648"/>
                  </a:cubicBezTo>
                  <a:cubicBezTo>
                    <a:pt x="34432" y="14648"/>
                    <a:pt x="32633" y="16665"/>
                    <a:pt x="27183" y="16665"/>
                  </a:cubicBezTo>
                  <a:cubicBezTo>
                    <a:pt x="26714" y="16665"/>
                    <a:pt x="26218" y="16650"/>
                    <a:pt x="25691" y="16618"/>
                  </a:cubicBezTo>
                  <a:cubicBezTo>
                    <a:pt x="18197" y="16157"/>
                    <a:pt x="15082" y="10773"/>
                    <a:pt x="9711" y="7628"/>
                  </a:cubicBezTo>
                  <a:cubicBezTo>
                    <a:pt x="7008" y="6046"/>
                    <a:pt x="4566" y="5653"/>
                    <a:pt x="2807" y="5653"/>
                  </a:cubicBezTo>
                  <a:cubicBezTo>
                    <a:pt x="1071" y="5653"/>
                    <a:pt x="1" y="6036"/>
                    <a:pt x="1" y="6036"/>
                  </a:cubicBezTo>
                  <a:lnTo>
                    <a:pt x="1" y="44750"/>
                  </a:lnTo>
                  <a:lnTo>
                    <a:pt x="182451" y="44750"/>
                  </a:lnTo>
                  <a:lnTo>
                    <a:pt x="182451" y="165"/>
                  </a:lnTo>
                  <a:cubicBezTo>
                    <a:pt x="181966" y="53"/>
                    <a:pt x="181467" y="0"/>
                    <a:pt x="18095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57300" y="3809551"/>
              <a:ext cx="9258679" cy="1118800"/>
            </a:xfrm>
            <a:custGeom>
              <a:avLst/>
              <a:gdLst/>
              <a:ahLst/>
              <a:cxnLst/>
              <a:rect l="l" t="t" r="r" b="b"/>
              <a:pathLst>
                <a:path w="182455" h="44752" extrusionOk="0">
                  <a:moveTo>
                    <a:pt x="180957" y="1"/>
                  </a:moveTo>
                  <a:cubicBezTo>
                    <a:pt x="173058" y="1"/>
                    <a:pt x="162324" y="12617"/>
                    <a:pt x="158505" y="14929"/>
                  </a:cubicBezTo>
                  <a:cubicBezTo>
                    <a:pt x="158042" y="15210"/>
                    <a:pt x="157561" y="15335"/>
                    <a:pt x="157062" y="15335"/>
                  </a:cubicBezTo>
                  <a:cubicBezTo>
                    <a:pt x="153193" y="15335"/>
                    <a:pt x="148279" y="7828"/>
                    <a:pt x="142422" y="7632"/>
                  </a:cubicBezTo>
                  <a:cubicBezTo>
                    <a:pt x="142353" y="7630"/>
                    <a:pt x="142284" y="7628"/>
                    <a:pt x="142215" y="7628"/>
                  </a:cubicBezTo>
                  <a:cubicBezTo>
                    <a:pt x="135644" y="7628"/>
                    <a:pt x="127737" y="18009"/>
                    <a:pt x="123421" y="18313"/>
                  </a:cubicBezTo>
                  <a:cubicBezTo>
                    <a:pt x="123231" y="18327"/>
                    <a:pt x="123046" y="18333"/>
                    <a:pt x="122865" y="18333"/>
                  </a:cubicBezTo>
                  <a:cubicBezTo>
                    <a:pt x="119003" y="18333"/>
                    <a:pt x="117230" y="15386"/>
                    <a:pt x="108874" y="15386"/>
                  </a:cubicBezTo>
                  <a:cubicBezTo>
                    <a:pt x="108674" y="15386"/>
                    <a:pt x="108471" y="15387"/>
                    <a:pt x="108264" y="15391"/>
                  </a:cubicBezTo>
                  <a:cubicBezTo>
                    <a:pt x="98979" y="15544"/>
                    <a:pt x="97089" y="19698"/>
                    <a:pt x="89848" y="20005"/>
                  </a:cubicBezTo>
                  <a:cubicBezTo>
                    <a:pt x="89600" y="20015"/>
                    <a:pt x="89360" y="20020"/>
                    <a:pt x="89128" y="20020"/>
                  </a:cubicBezTo>
                  <a:cubicBezTo>
                    <a:pt x="82605" y="20020"/>
                    <a:pt x="82355" y="15974"/>
                    <a:pt x="70803" y="15082"/>
                  </a:cubicBezTo>
                  <a:cubicBezTo>
                    <a:pt x="69485" y="14981"/>
                    <a:pt x="68323" y="14935"/>
                    <a:pt x="67291" y="14935"/>
                  </a:cubicBezTo>
                  <a:cubicBezTo>
                    <a:pt x="58956" y="14935"/>
                    <a:pt x="59040" y="17919"/>
                    <a:pt x="53024" y="18466"/>
                  </a:cubicBezTo>
                  <a:cubicBezTo>
                    <a:pt x="52488" y="18515"/>
                    <a:pt x="52004" y="18538"/>
                    <a:pt x="51563" y="18538"/>
                  </a:cubicBezTo>
                  <a:cubicBezTo>
                    <a:pt x="46435" y="18538"/>
                    <a:pt x="47140" y="15483"/>
                    <a:pt x="41027" y="14774"/>
                  </a:cubicBezTo>
                  <a:cubicBezTo>
                    <a:pt x="40283" y="14688"/>
                    <a:pt x="39607" y="14650"/>
                    <a:pt x="38983" y="14650"/>
                  </a:cubicBezTo>
                  <a:cubicBezTo>
                    <a:pt x="34432" y="14650"/>
                    <a:pt x="32633" y="16667"/>
                    <a:pt x="27183" y="16667"/>
                  </a:cubicBezTo>
                  <a:cubicBezTo>
                    <a:pt x="26714" y="16667"/>
                    <a:pt x="26218" y="16652"/>
                    <a:pt x="25691" y="16620"/>
                  </a:cubicBezTo>
                  <a:cubicBezTo>
                    <a:pt x="18197" y="16157"/>
                    <a:pt x="15082" y="10776"/>
                    <a:pt x="9711" y="7630"/>
                  </a:cubicBezTo>
                  <a:cubicBezTo>
                    <a:pt x="7007" y="6047"/>
                    <a:pt x="4565" y="5654"/>
                    <a:pt x="2806" y="5654"/>
                  </a:cubicBezTo>
                  <a:cubicBezTo>
                    <a:pt x="1071" y="5654"/>
                    <a:pt x="1" y="6036"/>
                    <a:pt x="1" y="6036"/>
                  </a:cubicBezTo>
                  <a:lnTo>
                    <a:pt x="1" y="44751"/>
                  </a:lnTo>
                  <a:lnTo>
                    <a:pt x="182455" y="44751"/>
                  </a:lnTo>
                  <a:lnTo>
                    <a:pt x="182455" y="166"/>
                  </a:lnTo>
                  <a:cubicBezTo>
                    <a:pt x="181969" y="54"/>
                    <a:pt x="181469" y="1"/>
                    <a:pt x="1809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6" name="Google Shape;226;p7"/>
            <p:cNvGrpSpPr/>
            <p:nvPr/>
          </p:nvGrpSpPr>
          <p:grpSpPr>
            <a:xfrm>
              <a:off x="469425" y="4030912"/>
              <a:ext cx="8456252" cy="945053"/>
              <a:chOff x="469425" y="4030912"/>
              <a:chExt cx="8456252" cy="945053"/>
            </a:xfrm>
          </p:grpSpPr>
          <p:grpSp>
            <p:nvGrpSpPr>
              <p:cNvPr id="227" name="Google Shape;227;p7"/>
              <p:cNvGrpSpPr/>
              <p:nvPr/>
            </p:nvGrpSpPr>
            <p:grpSpPr>
              <a:xfrm>
                <a:off x="8423996" y="4030912"/>
                <a:ext cx="239507" cy="102499"/>
                <a:chOff x="1852125" y="2937450"/>
                <a:chExt cx="145925" cy="62450"/>
              </a:xfrm>
            </p:grpSpPr>
            <p:sp>
              <p:nvSpPr>
                <p:cNvPr id="228" name="Google Shape;228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" name="Google Shape;229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30" name="Google Shape;230;p7"/>
              <p:cNvSpPr/>
              <p:nvPr/>
            </p:nvSpPr>
            <p:spPr>
              <a:xfrm>
                <a:off x="742900" y="4752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469425" y="4608037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3555688" y="4759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8499800" y="484394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8652200" y="4680262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35" name="Google Shape;235;p7"/>
              <p:cNvGrpSpPr/>
              <p:nvPr/>
            </p:nvGrpSpPr>
            <p:grpSpPr>
              <a:xfrm>
                <a:off x="1114896" y="4067474"/>
                <a:ext cx="239507" cy="102499"/>
                <a:chOff x="1852125" y="2937450"/>
                <a:chExt cx="145925" cy="62450"/>
              </a:xfrm>
            </p:grpSpPr>
            <p:sp>
              <p:nvSpPr>
                <p:cNvPr id="236" name="Google Shape;236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" name="Google Shape;238;p7"/>
              <p:cNvGrpSpPr/>
              <p:nvPr/>
            </p:nvGrpSpPr>
            <p:grpSpPr>
              <a:xfrm flipH="1">
                <a:off x="3396771" y="4261562"/>
                <a:ext cx="239507" cy="102499"/>
                <a:chOff x="1852125" y="2937450"/>
                <a:chExt cx="145925" cy="62450"/>
              </a:xfrm>
            </p:grpSpPr>
            <p:sp>
              <p:nvSpPr>
                <p:cNvPr id="239" name="Google Shape;239;p7"/>
                <p:cNvSpPr/>
                <p:nvPr/>
              </p:nvSpPr>
              <p:spPr>
                <a:xfrm>
                  <a:off x="1852125" y="2963450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" name="Google Shape;240;p7"/>
                <p:cNvSpPr/>
                <p:nvPr/>
              </p:nvSpPr>
              <p:spPr>
                <a:xfrm>
                  <a:off x="1912750" y="2937450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927567"/>
            <a:ext cx="56084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body" idx="1"/>
          </p:nvPr>
        </p:nvSpPr>
        <p:spPr>
          <a:xfrm>
            <a:off x="960000" y="1943033"/>
            <a:ext cx="5608400" cy="2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8754" lvl="2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8339" lvl="3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67093" lvl="6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76678" lvl="7" indent="-3640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86263" lvl="8" indent="-35559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9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"/>
          <p:cNvGrpSpPr/>
          <p:nvPr/>
        </p:nvGrpSpPr>
        <p:grpSpPr>
          <a:xfrm>
            <a:off x="-76399" y="4748668"/>
            <a:ext cx="12344905" cy="2153267"/>
            <a:chOff x="-57300" y="3561501"/>
            <a:chExt cx="9258679" cy="1614950"/>
          </a:xfrm>
        </p:grpSpPr>
        <p:sp>
          <p:nvSpPr>
            <p:cNvPr id="278" name="Google Shape;278;p9"/>
            <p:cNvSpPr/>
            <p:nvPr/>
          </p:nvSpPr>
          <p:spPr>
            <a:xfrm>
              <a:off x="-57300" y="3561501"/>
              <a:ext cx="9258527" cy="1118750"/>
            </a:xfrm>
            <a:custGeom>
              <a:avLst/>
              <a:gdLst/>
              <a:ahLst/>
              <a:cxnLst/>
              <a:rect l="l" t="t" r="r" b="b"/>
              <a:pathLst>
                <a:path w="182452" h="44750" extrusionOk="0">
                  <a:moveTo>
                    <a:pt x="180955" y="0"/>
                  </a:moveTo>
                  <a:cubicBezTo>
                    <a:pt x="173056" y="0"/>
                    <a:pt x="162321" y="12616"/>
                    <a:pt x="158505" y="14928"/>
                  </a:cubicBezTo>
                  <a:cubicBezTo>
                    <a:pt x="158042" y="15208"/>
                    <a:pt x="157561" y="15333"/>
                    <a:pt x="157062" y="15333"/>
                  </a:cubicBezTo>
                  <a:cubicBezTo>
                    <a:pt x="153193" y="15333"/>
                    <a:pt x="148279" y="7826"/>
                    <a:pt x="142422" y="7629"/>
                  </a:cubicBezTo>
                  <a:cubicBezTo>
                    <a:pt x="142353" y="7627"/>
                    <a:pt x="142285" y="7626"/>
                    <a:pt x="142216" y="7626"/>
                  </a:cubicBezTo>
                  <a:cubicBezTo>
                    <a:pt x="135645" y="7626"/>
                    <a:pt x="127738" y="18007"/>
                    <a:pt x="123421" y="18310"/>
                  </a:cubicBezTo>
                  <a:cubicBezTo>
                    <a:pt x="123231" y="18324"/>
                    <a:pt x="123046" y="18330"/>
                    <a:pt x="122865" y="18330"/>
                  </a:cubicBezTo>
                  <a:cubicBezTo>
                    <a:pt x="119003" y="18330"/>
                    <a:pt x="117230" y="15384"/>
                    <a:pt x="108874" y="15384"/>
                  </a:cubicBezTo>
                  <a:cubicBezTo>
                    <a:pt x="108675" y="15384"/>
                    <a:pt x="108471" y="15386"/>
                    <a:pt x="108264" y="15389"/>
                  </a:cubicBezTo>
                  <a:cubicBezTo>
                    <a:pt x="98979" y="15541"/>
                    <a:pt x="97089" y="19696"/>
                    <a:pt x="89848" y="20003"/>
                  </a:cubicBezTo>
                  <a:cubicBezTo>
                    <a:pt x="89601" y="20013"/>
                    <a:pt x="89362" y="20018"/>
                    <a:pt x="89131" y="20018"/>
                  </a:cubicBezTo>
                  <a:cubicBezTo>
                    <a:pt x="82605" y="20018"/>
                    <a:pt x="82357" y="15971"/>
                    <a:pt x="70803" y="15081"/>
                  </a:cubicBezTo>
                  <a:cubicBezTo>
                    <a:pt x="69484" y="14979"/>
                    <a:pt x="68323" y="14933"/>
                    <a:pt x="67290" y="14933"/>
                  </a:cubicBezTo>
                  <a:cubicBezTo>
                    <a:pt x="58956" y="14933"/>
                    <a:pt x="59040" y="17916"/>
                    <a:pt x="53024" y="18464"/>
                  </a:cubicBezTo>
                  <a:cubicBezTo>
                    <a:pt x="52488" y="18512"/>
                    <a:pt x="52003" y="18535"/>
                    <a:pt x="51561" y="18535"/>
                  </a:cubicBezTo>
                  <a:cubicBezTo>
                    <a:pt x="46435" y="18535"/>
                    <a:pt x="47139" y="15480"/>
                    <a:pt x="41027" y="14772"/>
                  </a:cubicBezTo>
                  <a:cubicBezTo>
                    <a:pt x="40283" y="14686"/>
                    <a:pt x="39607" y="14648"/>
                    <a:pt x="38983" y="14648"/>
                  </a:cubicBezTo>
                  <a:cubicBezTo>
                    <a:pt x="34432" y="14648"/>
                    <a:pt x="32633" y="16665"/>
                    <a:pt x="27183" y="16665"/>
                  </a:cubicBezTo>
                  <a:cubicBezTo>
                    <a:pt x="26714" y="16665"/>
                    <a:pt x="26218" y="16650"/>
                    <a:pt x="25691" y="16618"/>
                  </a:cubicBezTo>
                  <a:cubicBezTo>
                    <a:pt x="18197" y="16157"/>
                    <a:pt x="15082" y="10773"/>
                    <a:pt x="9711" y="7628"/>
                  </a:cubicBezTo>
                  <a:cubicBezTo>
                    <a:pt x="7008" y="6046"/>
                    <a:pt x="4566" y="5653"/>
                    <a:pt x="2807" y="5653"/>
                  </a:cubicBezTo>
                  <a:cubicBezTo>
                    <a:pt x="1071" y="5653"/>
                    <a:pt x="1" y="6036"/>
                    <a:pt x="1" y="6036"/>
                  </a:cubicBezTo>
                  <a:lnTo>
                    <a:pt x="1" y="44750"/>
                  </a:lnTo>
                  <a:lnTo>
                    <a:pt x="182451" y="44750"/>
                  </a:lnTo>
                  <a:lnTo>
                    <a:pt x="182451" y="165"/>
                  </a:lnTo>
                  <a:cubicBezTo>
                    <a:pt x="181966" y="53"/>
                    <a:pt x="181467" y="0"/>
                    <a:pt x="18095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-57300" y="3809551"/>
              <a:ext cx="9258679" cy="1118800"/>
            </a:xfrm>
            <a:custGeom>
              <a:avLst/>
              <a:gdLst/>
              <a:ahLst/>
              <a:cxnLst/>
              <a:rect l="l" t="t" r="r" b="b"/>
              <a:pathLst>
                <a:path w="182455" h="44752" extrusionOk="0">
                  <a:moveTo>
                    <a:pt x="180957" y="1"/>
                  </a:moveTo>
                  <a:cubicBezTo>
                    <a:pt x="173058" y="1"/>
                    <a:pt x="162324" y="12617"/>
                    <a:pt x="158505" y="14929"/>
                  </a:cubicBezTo>
                  <a:cubicBezTo>
                    <a:pt x="158042" y="15210"/>
                    <a:pt x="157561" y="15335"/>
                    <a:pt x="157062" y="15335"/>
                  </a:cubicBezTo>
                  <a:cubicBezTo>
                    <a:pt x="153193" y="15335"/>
                    <a:pt x="148279" y="7828"/>
                    <a:pt x="142422" y="7632"/>
                  </a:cubicBezTo>
                  <a:cubicBezTo>
                    <a:pt x="142353" y="7630"/>
                    <a:pt x="142284" y="7628"/>
                    <a:pt x="142215" y="7628"/>
                  </a:cubicBezTo>
                  <a:cubicBezTo>
                    <a:pt x="135644" y="7628"/>
                    <a:pt x="127737" y="18009"/>
                    <a:pt x="123421" y="18313"/>
                  </a:cubicBezTo>
                  <a:cubicBezTo>
                    <a:pt x="123231" y="18327"/>
                    <a:pt x="123046" y="18333"/>
                    <a:pt x="122865" y="18333"/>
                  </a:cubicBezTo>
                  <a:cubicBezTo>
                    <a:pt x="119003" y="18333"/>
                    <a:pt x="117230" y="15386"/>
                    <a:pt x="108874" y="15386"/>
                  </a:cubicBezTo>
                  <a:cubicBezTo>
                    <a:pt x="108674" y="15386"/>
                    <a:pt x="108471" y="15387"/>
                    <a:pt x="108264" y="15391"/>
                  </a:cubicBezTo>
                  <a:cubicBezTo>
                    <a:pt x="98979" y="15544"/>
                    <a:pt x="97089" y="19698"/>
                    <a:pt x="89848" y="20005"/>
                  </a:cubicBezTo>
                  <a:cubicBezTo>
                    <a:pt x="89600" y="20015"/>
                    <a:pt x="89360" y="20020"/>
                    <a:pt x="89128" y="20020"/>
                  </a:cubicBezTo>
                  <a:cubicBezTo>
                    <a:pt x="82605" y="20020"/>
                    <a:pt x="82355" y="15974"/>
                    <a:pt x="70803" y="15082"/>
                  </a:cubicBezTo>
                  <a:cubicBezTo>
                    <a:pt x="69485" y="14981"/>
                    <a:pt x="68323" y="14935"/>
                    <a:pt x="67291" y="14935"/>
                  </a:cubicBezTo>
                  <a:cubicBezTo>
                    <a:pt x="58956" y="14935"/>
                    <a:pt x="59040" y="17919"/>
                    <a:pt x="53024" y="18466"/>
                  </a:cubicBezTo>
                  <a:cubicBezTo>
                    <a:pt x="52488" y="18515"/>
                    <a:pt x="52004" y="18538"/>
                    <a:pt x="51563" y="18538"/>
                  </a:cubicBezTo>
                  <a:cubicBezTo>
                    <a:pt x="46435" y="18538"/>
                    <a:pt x="47140" y="15483"/>
                    <a:pt x="41027" y="14774"/>
                  </a:cubicBezTo>
                  <a:cubicBezTo>
                    <a:pt x="40283" y="14688"/>
                    <a:pt x="39607" y="14650"/>
                    <a:pt x="38983" y="14650"/>
                  </a:cubicBezTo>
                  <a:cubicBezTo>
                    <a:pt x="34432" y="14650"/>
                    <a:pt x="32633" y="16667"/>
                    <a:pt x="27183" y="16667"/>
                  </a:cubicBezTo>
                  <a:cubicBezTo>
                    <a:pt x="26714" y="16667"/>
                    <a:pt x="26218" y="16652"/>
                    <a:pt x="25691" y="16620"/>
                  </a:cubicBezTo>
                  <a:cubicBezTo>
                    <a:pt x="18197" y="16157"/>
                    <a:pt x="15082" y="10776"/>
                    <a:pt x="9711" y="7630"/>
                  </a:cubicBezTo>
                  <a:cubicBezTo>
                    <a:pt x="7007" y="6047"/>
                    <a:pt x="4565" y="5654"/>
                    <a:pt x="2806" y="5654"/>
                  </a:cubicBezTo>
                  <a:cubicBezTo>
                    <a:pt x="1071" y="5654"/>
                    <a:pt x="1" y="6036"/>
                    <a:pt x="1" y="6036"/>
                  </a:cubicBezTo>
                  <a:lnTo>
                    <a:pt x="1" y="44751"/>
                  </a:lnTo>
                  <a:lnTo>
                    <a:pt x="182455" y="44751"/>
                  </a:lnTo>
                  <a:lnTo>
                    <a:pt x="182455" y="166"/>
                  </a:lnTo>
                  <a:cubicBezTo>
                    <a:pt x="181969" y="54"/>
                    <a:pt x="181469" y="1"/>
                    <a:pt x="1809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-57300" y="4057651"/>
              <a:ext cx="9258527" cy="1118800"/>
            </a:xfrm>
            <a:custGeom>
              <a:avLst/>
              <a:gdLst/>
              <a:ahLst/>
              <a:cxnLst/>
              <a:rect l="l" t="t" r="r" b="b"/>
              <a:pathLst>
                <a:path w="182452" h="44752" extrusionOk="0">
                  <a:moveTo>
                    <a:pt x="180956" y="1"/>
                  </a:moveTo>
                  <a:cubicBezTo>
                    <a:pt x="173057" y="1"/>
                    <a:pt x="162322" y="12618"/>
                    <a:pt x="158505" y="14929"/>
                  </a:cubicBezTo>
                  <a:cubicBezTo>
                    <a:pt x="158042" y="15210"/>
                    <a:pt x="157561" y="15334"/>
                    <a:pt x="157063" y="15334"/>
                  </a:cubicBezTo>
                  <a:cubicBezTo>
                    <a:pt x="153193" y="15334"/>
                    <a:pt x="148279" y="7827"/>
                    <a:pt x="142422" y="7631"/>
                  </a:cubicBezTo>
                  <a:cubicBezTo>
                    <a:pt x="142353" y="7628"/>
                    <a:pt x="142285" y="7627"/>
                    <a:pt x="142216" y="7627"/>
                  </a:cubicBezTo>
                  <a:cubicBezTo>
                    <a:pt x="135645" y="7627"/>
                    <a:pt x="127738" y="18008"/>
                    <a:pt x="123421" y="18312"/>
                  </a:cubicBezTo>
                  <a:cubicBezTo>
                    <a:pt x="123231" y="18325"/>
                    <a:pt x="123046" y="18332"/>
                    <a:pt x="122865" y="18332"/>
                  </a:cubicBezTo>
                  <a:cubicBezTo>
                    <a:pt x="119003" y="18332"/>
                    <a:pt x="117230" y="15384"/>
                    <a:pt x="108874" y="15384"/>
                  </a:cubicBezTo>
                  <a:cubicBezTo>
                    <a:pt x="108674" y="15384"/>
                    <a:pt x="108471" y="15386"/>
                    <a:pt x="108264" y="15389"/>
                  </a:cubicBezTo>
                  <a:cubicBezTo>
                    <a:pt x="98979" y="15543"/>
                    <a:pt x="97089" y="19697"/>
                    <a:pt x="89848" y="20003"/>
                  </a:cubicBezTo>
                  <a:cubicBezTo>
                    <a:pt x="89600" y="20014"/>
                    <a:pt x="89360" y="20019"/>
                    <a:pt x="89128" y="20019"/>
                  </a:cubicBezTo>
                  <a:cubicBezTo>
                    <a:pt x="82605" y="20019"/>
                    <a:pt x="82355" y="15972"/>
                    <a:pt x="70803" y="15081"/>
                  </a:cubicBezTo>
                  <a:cubicBezTo>
                    <a:pt x="69486" y="14980"/>
                    <a:pt x="68325" y="14934"/>
                    <a:pt x="67294" y="14934"/>
                  </a:cubicBezTo>
                  <a:cubicBezTo>
                    <a:pt x="58956" y="14934"/>
                    <a:pt x="59041" y="17917"/>
                    <a:pt x="53024" y="18465"/>
                  </a:cubicBezTo>
                  <a:cubicBezTo>
                    <a:pt x="52488" y="18514"/>
                    <a:pt x="52003" y="18537"/>
                    <a:pt x="51561" y="18537"/>
                  </a:cubicBezTo>
                  <a:cubicBezTo>
                    <a:pt x="46435" y="18537"/>
                    <a:pt x="47139" y="15481"/>
                    <a:pt x="41027" y="14773"/>
                  </a:cubicBezTo>
                  <a:cubicBezTo>
                    <a:pt x="40283" y="14687"/>
                    <a:pt x="39608" y="14649"/>
                    <a:pt x="38985" y="14649"/>
                  </a:cubicBezTo>
                  <a:cubicBezTo>
                    <a:pt x="34432" y="14649"/>
                    <a:pt x="32634" y="16667"/>
                    <a:pt x="27181" y="16667"/>
                  </a:cubicBezTo>
                  <a:cubicBezTo>
                    <a:pt x="26712" y="16667"/>
                    <a:pt x="26217" y="16652"/>
                    <a:pt x="25691" y="16619"/>
                  </a:cubicBezTo>
                  <a:cubicBezTo>
                    <a:pt x="18197" y="16158"/>
                    <a:pt x="15082" y="10774"/>
                    <a:pt x="9711" y="7630"/>
                  </a:cubicBezTo>
                  <a:cubicBezTo>
                    <a:pt x="7008" y="6047"/>
                    <a:pt x="4566" y="5654"/>
                    <a:pt x="2807" y="5654"/>
                  </a:cubicBezTo>
                  <a:cubicBezTo>
                    <a:pt x="1071" y="5654"/>
                    <a:pt x="1" y="6037"/>
                    <a:pt x="1" y="6037"/>
                  </a:cubicBezTo>
                  <a:lnTo>
                    <a:pt x="1" y="44751"/>
                  </a:lnTo>
                  <a:lnTo>
                    <a:pt x="182451" y="44751"/>
                  </a:lnTo>
                  <a:lnTo>
                    <a:pt x="182451" y="166"/>
                  </a:lnTo>
                  <a:cubicBezTo>
                    <a:pt x="181967" y="54"/>
                    <a:pt x="181467" y="1"/>
                    <a:pt x="18095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18450" y="479632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2" name="Google Shape;282;p9"/>
            <p:cNvGrpSpPr/>
            <p:nvPr/>
          </p:nvGrpSpPr>
          <p:grpSpPr>
            <a:xfrm flipH="1">
              <a:off x="1399610" y="4005699"/>
              <a:ext cx="7526067" cy="885791"/>
              <a:chOff x="469425" y="4005699"/>
              <a:chExt cx="7526067" cy="885791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7855571" y="4304236"/>
                <a:ext cx="139921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742900" y="4752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469425" y="4608037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3555688" y="47594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87" name="Google Shape;287;p9"/>
              <p:cNvGrpSpPr/>
              <p:nvPr/>
            </p:nvGrpSpPr>
            <p:grpSpPr>
              <a:xfrm>
                <a:off x="1370271" y="4005699"/>
                <a:ext cx="239507" cy="102499"/>
                <a:chOff x="2007718" y="2899812"/>
                <a:chExt cx="145925" cy="62450"/>
              </a:xfrm>
            </p:grpSpPr>
            <p:sp>
              <p:nvSpPr>
                <p:cNvPr id="288" name="Google Shape;288;p9"/>
                <p:cNvSpPr/>
                <p:nvPr/>
              </p:nvSpPr>
              <p:spPr>
                <a:xfrm>
                  <a:off x="2007718" y="2925812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9"/>
                <p:cNvSpPr/>
                <p:nvPr/>
              </p:nvSpPr>
              <p:spPr>
                <a:xfrm>
                  <a:off x="2068343" y="2899812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0" name="Google Shape;290;p9"/>
              <p:cNvGrpSpPr/>
              <p:nvPr/>
            </p:nvGrpSpPr>
            <p:grpSpPr>
              <a:xfrm flipH="1">
                <a:off x="3396771" y="4294513"/>
                <a:ext cx="239507" cy="102499"/>
                <a:chOff x="1852125" y="2957526"/>
                <a:chExt cx="145925" cy="62450"/>
              </a:xfrm>
            </p:grpSpPr>
            <p:sp>
              <p:nvSpPr>
                <p:cNvPr id="291" name="Google Shape;291;p9"/>
                <p:cNvSpPr/>
                <p:nvPr/>
              </p:nvSpPr>
              <p:spPr>
                <a:xfrm>
                  <a:off x="1852125" y="2983526"/>
                  <a:ext cx="852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1458" fill="none" extrusionOk="0">
                      <a:moveTo>
                        <a:pt x="3409" y="1458"/>
                      </a:moveTo>
                      <a:cubicBezTo>
                        <a:pt x="3332" y="648"/>
                        <a:pt x="2568" y="45"/>
                        <a:pt x="1775" y="23"/>
                      </a:cubicBezTo>
                      <a:cubicBezTo>
                        <a:pt x="982" y="1"/>
                        <a:pt x="512" y="513"/>
                        <a:pt x="0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" name="Google Shape;292;p9"/>
                <p:cNvSpPr/>
                <p:nvPr/>
              </p:nvSpPr>
              <p:spPr>
                <a:xfrm>
                  <a:off x="1912750" y="2957526"/>
                  <a:ext cx="853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1458" fill="none" extrusionOk="0">
                      <a:moveTo>
                        <a:pt x="3411" y="1457"/>
                      </a:moveTo>
                      <a:cubicBezTo>
                        <a:pt x="3333" y="647"/>
                        <a:pt x="2570" y="44"/>
                        <a:pt x="1777" y="22"/>
                      </a:cubicBezTo>
                      <a:cubicBezTo>
                        <a:pt x="984" y="0"/>
                        <a:pt x="513" y="512"/>
                        <a:pt x="1" y="1160"/>
                      </a:cubicBezTo>
                    </a:path>
                  </a:pathLst>
                </a:custGeom>
                <a:noFill/>
                <a:ln w="190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3" name="Google Shape;293;p9"/>
          <p:cNvGrpSpPr/>
          <p:nvPr/>
        </p:nvGrpSpPr>
        <p:grpSpPr>
          <a:xfrm>
            <a:off x="958233" y="5211193"/>
            <a:ext cx="753337" cy="1109484"/>
            <a:chOff x="5515450" y="3969050"/>
            <a:chExt cx="439725" cy="645800"/>
          </a:xfrm>
        </p:grpSpPr>
        <p:sp>
          <p:nvSpPr>
            <p:cNvPr id="294" name="Google Shape;294;p9"/>
            <p:cNvSpPr/>
            <p:nvPr/>
          </p:nvSpPr>
          <p:spPr>
            <a:xfrm>
              <a:off x="5620400" y="4279375"/>
              <a:ext cx="77175" cy="286875"/>
            </a:xfrm>
            <a:custGeom>
              <a:avLst/>
              <a:gdLst/>
              <a:ahLst/>
              <a:cxnLst/>
              <a:rect l="l" t="t" r="r" b="b"/>
              <a:pathLst>
                <a:path w="3087" h="11475" extrusionOk="0">
                  <a:moveTo>
                    <a:pt x="3086" y="0"/>
                  </a:moveTo>
                  <a:lnTo>
                    <a:pt x="3086" y="0"/>
                  </a:lnTo>
                  <a:cubicBezTo>
                    <a:pt x="3062" y="29"/>
                    <a:pt x="3043" y="56"/>
                    <a:pt x="3027" y="90"/>
                  </a:cubicBezTo>
                  <a:cubicBezTo>
                    <a:pt x="2945" y="257"/>
                    <a:pt x="1611" y="3007"/>
                    <a:pt x="669" y="6833"/>
                  </a:cubicBezTo>
                  <a:cubicBezTo>
                    <a:pt x="665" y="6846"/>
                    <a:pt x="662" y="6856"/>
                    <a:pt x="662" y="6856"/>
                  </a:cubicBezTo>
                  <a:cubicBezTo>
                    <a:pt x="397" y="7932"/>
                    <a:pt x="165" y="9098"/>
                    <a:pt x="1" y="10309"/>
                  </a:cubicBezTo>
                  <a:lnTo>
                    <a:pt x="798" y="11474"/>
                  </a:lnTo>
                  <a:cubicBezTo>
                    <a:pt x="948" y="9960"/>
                    <a:pt x="1223" y="8496"/>
                    <a:pt x="1551" y="7159"/>
                  </a:cubicBezTo>
                  <a:cubicBezTo>
                    <a:pt x="1554" y="7142"/>
                    <a:pt x="1558" y="7126"/>
                    <a:pt x="1561" y="7109"/>
                  </a:cubicBezTo>
                  <a:cubicBezTo>
                    <a:pt x="1573" y="7061"/>
                    <a:pt x="1585" y="7009"/>
                    <a:pt x="1600" y="6957"/>
                  </a:cubicBezTo>
                  <a:cubicBezTo>
                    <a:pt x="1947" y="5564"/>
                    <a:pt x="2349" y="4314"/>
                    <a:pt x="2717" y="3295"/>
                  </a:cubicBezTo>
                  <a:cubicBezTo>
                    <a:pt x="2515" y="2375"/>
                    <a:pt x="2734" y="1156"/>
                    <a:pt x="3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689150" y="4145875"/>
              <a:ext cx="89725" cy="88775"/>
            </a:xfrm>
            <a:custGeom>
              <a:avLst/>
              <a:gdLst/>
              <a:ahLst/>
              <a:cxnLst/>
              <a:rect l="l" t="t" r="r" b="b"/>
              <a:pathLst>
                <a:path w="3589" h="3551" extrusionOk="0">
                  <a:moveTo>
                    <a:pt x="1820" y="1"/>
                  </a:moveTo>
                  <a:cubicBezTo>
                    <a:pt x="1802" y="1"/>
                    <a:pt x="1783" y="1"/>
                    <a:pt x="1765" y="2"/>
                  </a:cubicBezTo>
                  <a:cubicBezTo>
                    <a:pt x="1736" y="2"/>
                    <a:pt x="1708" y="2"/>
                    <a:pt x="1680" y="5"/>
                  </a:cubicBezTo>
                  <a:cubicBezTo>
                    <a:pt x="1670" y="5"/>
                    <a:pt x="1660" y="5"/>
                    <a:pt x="1650" y="7"/>
                  </a:cubicBezTo>
                  <a:cubicBezTo>
                    <a:pt x="1412" y="24"/>
                    <a:pt x="1172" y="90"/>
                    <a:pt x="946" y="214"/>
                  </a:cubicBezTo>
                  <a:cubicBezTo>
                    <a:pt x="722" y="337"/>
                    <a:pt x="536" y="498"/>
                    <a:pt x="388" y="691"/>
                  </a:cubicBezTo>
                  <a:cubicBezTo>
                    <a:pt x="384" y="695"/>
                    <a:pt x="384" y="699"/>
                    <a:pt x="382" y="704"/>
                  </a:cubicBezTo>
                  <a:cubicBezTo>
                    <a:pt x="377" y="707"/>
                    <a:pt x="374" y="713"/>
                    <a:pt x="368" y="717"/>
                  </a:cubicBezTo>
                  <a:cubicBezTo>
                    <a:pt x="352" y="740"/>
                    <a:pt x="339" y="762"/>
                    <a:pt x="324" y="783"/>
                  </a:cubicBezTo>
                  <a:lnTo>
                    <a:pt x="324" y="783"/>
                  </a:lnTo>
                  <a:cubicBezTo>
                    <a:pt x="323" y="782"/>
                    <a:pt x="323" y="782"/>
                    <a:pt x="323" y="781"/>
                  </a:cubicBezTo>
                  <a:cubicBezTo>
                    <a:pt x="189" y="981"/>
                    <a:pt x="91" y="1208"/>
                    <a:pt x="46" y="1464"/>
                  </a:cubicBezTo>
                  <a:cubicBezTo>
                    <a:pt x="1" y="1715"/>
                    <a:pt x="13" y="1965"/>
                    <a:pt x="71" y="2198"/>
                  </a:cubicBezTo>
                  <a:cubicBezTo>
                    <a:pt x="81" y="2235"/>
                    <a:pt x="91" y="2273"/>
                    <a:pt x="102" y="2307"/>
                  </a:cubicBezTo>
                  <a:cubicBezTo>
                    <a:pt x="173" y="2539"/>
                    <a:pt x="291" y="2756"/>
                    <a:pt x="461" y="2948"/>
                  </a:cubicBezTo>
                  <a:cubicBezTo>
                    <a:pt x="630" y="3141"/>
                    <a:pt x="832" y="3286"/>
                    <a:pt x="1050" y="3387"/>
                  </a:cubicBezTo>
                  <a:cubicBezTo>
                    <a:pt x="1054" y="3387"/>
                    <a:pt x="1057" y="3389"/>
                    <a:pt x="1060" y="3391"/>
                  </a:cubicBezTo>
                  <a:cubicBezTo>
                    <a:pt x="1064" y="3393"/>
                    <a:pt x="1070" y="3394"/>
                    <a:pt x="1076" y="3398"/>
                  </a:cubicBezTo>
                  <a:cubicBezTo>
                    <a:pt x="1103" y="3408"/>
                    <a:pt x="1129" y="3420"/>
                    <a:pt x="1158" y="3427"/>
                  </a:cubicBezTo>
                  <a:lnTo>
                    <a:pt x="1158" y="3431"/>
                  </a:lnTo>
                  <a:cubicBezTo>
                    <a:pt x="1355" y="3506"/>
                    <a:pt x="1570" y="3551"/>
                    <a:pt x="1794" y="3551"/>
                  </a:cubicBezTo>
                  <a:cubicBezTo>
                    <a:pt x="1823" y="3551"/>
                    <a:pt x="1851" y="3550"/>
                    <a:pt x="1880" y="3548"/>
                  </a:cubicBezTo>
                  <a:cubicBezTo>
                    <a:pt x="2138" y="3536"/>
                    <a:pt x="2380" y="3468"/>
                    <a:pt x="2594" y="3359"/>
                  </a:cubicBezTo>
                  <a:cubicBezTo>
                    <a:pt x="2596" y="3356"/>
                    <a:pt x="2600" y="3356"/>
                    <a:pt x="2606" y="3355"/>
                  </a:cubicBezTo>
                  <a:cubicBezTo>
                    <a:pt x="2635" y="3341"/>
                    <a:pt x="2662" y="3325"/>
                    <a:pt x="2691" y="3306"/>
                  </a:cubicBezTo>
                  <a:cubicBezTo>
                    <a:pt x="2900" y="3188"/>
                    <a:pt x="3087" y="3022"/>
                    <a:pt x="3238" y="2813"/>
                  </a:cubicBezTo>
                  <a:cubicBezTo>
                    <a:pt x="3388" y="2607"/>
                    <a:pt x="3486" y="2378"/>
                    <a:pt x="3532" y="2139"/>
                  </a:cubicBezTo>
                  <a:cubicBezTo>
                    <a:pt x="3535" y="2136"/>
                    <a:pt x="3535" y="2130"/>
                    <a:pt x="3536" y="2122"/>
                  </a:cubicBezTo>
                  <a:cubicBezTo>
                    <a:pt x="3540" y="2093"/>
                    <a:pt x="3548" y="2061"/>
                    <a:pt x="3550" y="2031"/>
                  </a:cubicBezTo>
                  <a:lnTo>
                    <a:pt x="3553" y="2031"/>
                  </a:lnTo>
                  <a:cubicBezTo>
                    <a:pt x="3588" y="1792"/>
                    <a:pt x="3575" y="1543"/>
                    <a:pt x="3508" y="1295"/>
                  </a:cubicBezTo>
                  <a:cubicBezTo>
                    <a:pt x="3438" y="1048"/>
                    <a:pt x="3317" y="827"/>
                    <a:pt x="3163" y="645"/>
                  </a:cubicBezTo>
                  <a:cubicBezTo>
                    <a:pt x="3141" y="616"/>
                    <a:pt x="3118" y="589"/>
                    <a:pt x="3089" y="562"/>
                  </a:cubicBezTo>
                  <a:cubicBezTo>
                    <a:pt x="2927" y="383"/>
                    <a:pt x="2726" y="238"/>
                    <a:pt x="2487" y="137"/>
                  </a:cubicBezTo>
                  <a:cubicBezTo>
                    <a:pt x="2271" y="44"/>
                    <a:pt x="2043" y="1"/>
                    <a:pt x="1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558600" y="4203550"/>
              <a:ext cx="159500" cy="146850"/>
            </a:xfrm>
            <a:custGeom>
              <a:avLst/>
              <a:gdLst/>
              <a:ahLst/>
              <a:cxnLst/>
              <a:rect l="l" t="t" r="r" b="b"/>
              <a:pathLst>
                <a:path w="6380" h="5874" extrusionOk="0">
                  <a:moveTo>
                    <a:pt x="5324" y="0"/>
                  </a:moveTo>
                  <a:cubicBezTo>
                    <a:pt x="4860" y="128"/>
                    <a:pt x="4331" y="261"/>
                    <a:pt x="3777" y="374"/>
                  </a:cubicBezTo>
                  <a:cubicBezTo>
                    <a:pt x="2051" y="1004"/>
                    <a:pt x="245" y="1963"/>
                    <a:pt x="72" y="3271"/>
                  </a:cubicBezTo>
                  <a:cubicBezTo>
                    <a:pt x="1" y="3788"/>
                    <a:pt x="191" y="4360"/>
                    <a:pt x="743" y="4988"/>
                  </a:cubicBezTo>
                  <a:cubicBezTo>
                    <a:pt x="1293" y="5612"/>
                    <a:pt x="1833" y="5874"/>
                    <a:pt x="2354" y="5874"/>
                  </a:cubicBezTo>
                  <a:cubicBezTo>
                    <a:pt x="2469" y="5874"/>
                    <a:pt x="2583" y="5861"/>
                    <a:pt x="2695" y="5837"/>
                  </a:cubicBezTo>
                  <a:cubicBezTo>
                    <a:pt x="3879" y="5589"/>
                    <a:pt x="4937" y="4064"/>
                    <a:pt x="5707" y="2567"/>
                  </a:cubicBezTo>
                  <a:cubicBezTo>
                    <a:pt x="5707" y="2567"/>
                    <a:pt x="5707" y="2565"/>
                    <a:pt x="5709" y="2563"/>
                  </a:cubicBezTo>
                  <a:cubicBezTo>
                    <a:pt x="5967" y="2064"/>
                    <a:pt x="6189" y="1570"/>
                    <a:pt x="6380" y="1125"/>
                  </a:cubicBezTo>
                  <a:cubicBezTo>
                    <a:pt x="6351" y="1113"/>
                    <a:pt x="6325" y="1103"/>
                    <a:pt x="6298" y="1092"/>
                  </a:cubicBezTo>
                  <a:cubicBezTo>
                    <a:pt x="6292" y="1089"/>
                    <a:pt x="6286" y="1087"/>
                    <a:pt x="6282" y="1085"/>
                  </a:cubicBezTo>
                  <a:cubicBezTo>
                    <a:pt x="6280" y="1082"/>
                    <a:pt x="6277" y="1081"/>
                    <a:pt x="6272" y="1081"/>
                  </a:cubicBezTo>
                  <a:cubicBezTo>
                    <a:pt x="6054" y="980"/>
                    <a:pt x="5851" y="836"/>
                    <a:pt x="5683" y="644"/>
                  </a:cubicBezTo>
                  <a:cubicBezTo>
                    <a:pt x="5514" y="449"/>
                    <a:pt x="5395" y="231"/>
                    <a:pt x="5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683250" y="4228550"/>
              <a:ext cx="121475" cy="170500"/>
            </a:xfrm>
            <a:custGeom>
              <a:avLst/>
              <a:gdLst/>
              <a:ahLst/>
              <a:cxnLst/>
              <a:rect l="l" t="t" r="r" b="b"/>
              <a:pathLst>
                <a:path w="4859" h="6820" extrusionOk="0">
                  <a:moveTo>
                    <a:pt x="2927" y="0"/>
                  </a:moveTo>
                  <a:cubicBezTo>
                    <a:pt x="2898" y="17"/>
                    <a:pt x="2871" y="33"/>
                    <a:pt x="2842" y="49"/>
                  </a:cubicBezTo>
                  <a:cubicBezTo>
                    <a:pt x="2836" y="51"/>
                    <a:pt x="2832" y="51"/>
                    <a:pt x="2830" y="53"/>
                  </a:cubicBezTo>
                  <a:cubicBezTo>
                    <a:pt x="2616" y="162"/>
                    <a:pt x="2373" y="233"/>
                    <a:pt x="2116" y="244"/>
                  </a:cubicBezTo>
                  <a:cubicBezTo>
                    <a:pt x="2089" y="245"/>
                    <a:pt x="2062" y="246"/>
                    <a:pt x="2035" y="246"/>
                  </a:cubicBezTo>
                  <a:cubicBezTo>
                    <a:pt x="1809" y="246"/>
                    <a:pt x="1592" y="201"/>
                    <a:pt x="1394" y="125"/>
                  </a:cubicBezTo>
                  <a:cubicBezTo>
                    <a:pt x="1203" y="570"/>
                    <a:pt x="980" y="1064"/>
                    <a:pt x="723" y="1563"/>
                  </a:cubicBezTo>
                  <a:cubicBezTo>
                    <a:pt x="721" y="1566"/>
                    <a:pt x="721" y="1567"/>
                    <a:pt x="721" y="1567"/>
                  </a:cubicBezTo>
                  <a:cubicBezTo>
                    <a:pt x="668" y="1721"/>
                    <a:pt x="619" y="1877"/>
                    <a:pt x="570" y="2032"/>
                  </a:cubicBezTo>
                  <a:cubicBezTo>
                    <a:pt x="218" y="3187"/>
                    <a:pt x="1" y="4407"/>
                    <a:pt x="201" y="5328"/>
                  </a:cubicBezTo>
                  <a:cubicBezTo>
                    <a:pt x="337" y="5949"/>
                    <a:pt x="669" y="6433"/>
                    <a:pt x="1286" y="6666"/>
                  </a:cubicBezTo>
                  <a:cubicBezTo>
                    <a:pt x="1553" y="6766"/>
                    <a:pt x="1868" y="6820"/>
                    <a:pt x="2245" y="6820"/>
                  </a:cubicBezTo>
                  <a:cubicBezTo>
                    <a:pt x="2307" y="6820"/>
                    <a:pt x="2371" y="6818"/>
                    <a:pt x="2437" y="6815"/>
                  </a:cubicBezTo>
                  <a:cubicBezTo>
                    <a:pt x="3450" y="6766"/>
                    <a:pt x="4030" y="6390"/>
                    <a:pt x="4314" y="5822"/>
                  </a:cubicBezTo>
                  <a:cubicBezTo>
                    <a:pt x="4858" y="4735"/>
                    <a:pt x="4322" y="2951"/>
                    <a:pt x="3630" y="1414"/>
                  </a:cubicBezTo>
                  <a:cubicBezTo>
                    <a:pt x="3630" y="1412"/>
                    <a:pt x="3628" y="1412"/>
                    <a:pt x="3628" y="1410"/>
                  </a:cubicBezTo>
                  <a:cubicBezTo>
                    <a:pt x="3399" y="903"/>
                    <a:pt x="3157" y="422"/>
                    <a:pt x="29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756400" y="4196650"/>
              <a:ext cx="190250" cy="141900"/>
            </a:xfrm>
            <a:custGeom>
              <a:avLst/>
              <a:gdLst/>
              <a:ahLst/>
              <a:cxnLst/>
              <a:rect l="l" t="t" r="r" b="b"/>
              <a:pathLst>
                <a:path w="7610" h="5676" extrusionOk="0">
                  <a:moveTo>
                    <a:pt x="861" y="0"/>
                  </a:moveTo>
                  <a:cubicBezTo>
                    <a:pt x="858" y="30"/>
                    <a:pt x="852" y="62"/>
                    <a:pt x="847" y="91"/>
                  </a:cubicBezTo>
                  <a:cubicBezTo>
                    <a:pt x="844" y="99"/>
                    <a:pt x="844" y="105"/>
                    <a:pt x="843" y="108"/>
                  </a:cubicBezTo>
                  <a:cubicBezTo>
                    <a:pt x="795" y="347"/>
                    <a:pt x="699" y="576"/>
                    <a:pt x="549" y="782"/>
                  </a:cubicBezTo>
                  <a:cubicBezTo>
                    <a:pt x="397" y="991"/>
                    <a:pt x="210" y="1157"/>
                    <a:pt x="1" y="1277"/>
                  </a:cubicBezTo>
                  <a:cubicBezTo>
                    <a:pt x="232" y="1698"/>
                    <a:pt x="474" y="2180"/>
                    <a:pt x="702" y="2687"/>
                  </a:cubicBezTo>
                  <a:cubicBezTo>
                    <a:pt x="702" y="2689"/>
                    <a:pt x="704" y="2689"/>
                    <a:pt x="704" y="2690"/>
                  </a:cubicBezTo>
                  <a:cubicBezTo>
                    <a:pt x="1664" y="4178"/>
                    <a:pt x="2944" y="5676"/>
                    <a:pt x="4212" y="5676"/>
                  </a:cubicBezTo>
                  <a:cubicBezTo>
                    <a:pt x="4782" y="5676"/>
                    <a:pt x="5349" y="5374"/>
                    <a:pt x="5884" y="4633"/>
                  </a:cubicBezTo>
                  <a:cubicBezTo>
                    <a:pt x="7610" y="2242"/>
                    <a:pt x="4896" y="967"/>
                    <a:pt x="2413" y="330"/>
                  </a:cubicBezTo>
                  <a:lnTo>
                    <a:pt x="2411" y="330"/>
                  </a:lnTo>
                  <a:cubicBezTo>
                    <a:pt x="1867" y="193"/>
                    <a:pt x="1336" y="83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766400" y="4092250"/>
              <a:ext cx="185100" cy="114600"/>
            </a:xfrm>
            <a:custGeom>
              <a:avLst/>
              <a:gdLst/>
              <a:ahLst/>
              <a:cxnLst/>
              <a:rect l="l" t="t" r="r" b="b"/>
              <a:pathLst>
                <a:path w="7404" h="4584" extrusionOk="0">
                  <a:moveTo>
                    <a:pt x="4899" y="1"/>
                  </a:moveTo>
                  <a:cubicBezTo>
                    <a:pt x="3781" y="1"/>
                    <a:pt x="2397" y="817"/>
                    <a:pt x="1224" y="1704"/>
                  </a:cubicBezTo>
                  <a:cubicBezTo>
                    <a:pt x="777" y="2041"/>
                    <a:pt x="358" y="2388"/>
                    <a:pt x="0" y="2707"/>
                  </a:cubicBezTo>
                  <a:cubicBezTo>
                    <a:pt x="29" y="2734"/>
                    <a:pt x="52" y="2762"/>
                    <a:pt x="74" y="2790"/>
                  </a:cubicBezTo>
                  <a:cubicBezTo>
                    <a:pt x="228" y="2972"/>
                    <a:pt x="349" y="3194"/>
                    <a:pt x="419" y="3440"/>
                  </a:cubicBezTo>
                  <a:cubicBezTo>
                    <a:pt x="485" y="3688"/>
                    <a:pt x="500" y="3937"/>
                    <a:pt x="464" y="4176"/>
                  </a:cubicBezTo>
                  <a:cubicBezTo>
                    <a:pt x="937" y="4259"/>
                    <a:pt x="1467" y="4369"/>
                    <a:pt x="2011" y="4506"/>
                  </a:cubicBezTo>
                  <a:lnTo>
                    <a:pt x="2014" y="4506"/>
                  </a:lnTo>
                  <a:cubicBezTo>
                    <a:pt x="2480" y="4554"/>
                    <a:pt x="2961" y="4584"/>
                    <a:pt x="3430" y="4584"/>
                  </a:cubicBezTo>
                  <a:cubicBezTo>
                    <a:pt x="5529" y="4584"/>
                    <a:pt x="7403" y="3985"/>
                    <a:pt x="6756" y="1668"/>
                  </a:cubicBezTo>
                  <a:cubicBezTo>
                    <a:pt x="6416" y="453"/>
                    <a:pt x="5731" y="1"/>
                    <a:pt x="4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729625" y="3991350"/>
              <a:ext cx="153725" cy="168525"/>
            </a:xfrm>
            <a:custGeom>
              <a:avLst/>
              <a:gdLst/>
              <a:ahLst/>
              <a:cxnLst/>
              <a:rect l="l" t="t" r="r" b="b"/>
              <a:pathLst>
                <a:path w="6149" h="6741" extrusionOk="0">
                  <a:moveTo>
                    <a:pt x="2323" y="0"/>
                  </a:moveTo>
                  <a:cubicBezTo>
                    <a:pt x="537" y="0"/>
                    <a:pt x="72" y="2427"/>
                    <a:pt x="13" y="4598"/>
                  </a:cubicBezTo>
                  <a:lnTo>
                    <a:pt x="13" y="4602"/>
                  </a:lnTo>
                  <a:cubicBezTo>
                    <a:pt x="0" y="5164"/>
                    <a:pt x="9" y="5705"/>
                    <a:pt x="33" y="6185"/>
                  </a:cubicBezTo>
                  <a:cubicBezTo>
                    <a:pt x="42" y="6183"/>
                    <a:pt x="52" y="6183"/>
                    <a:pt x="62" y="6183"/>
                  </a:cubicBezTo>
                  <a:cubicBezTo>
                    <a:pt x="63" y="6183"/>
                    <a:pt x="64" y="6183"/>
                    <a:pt x="65" y="6183"/>
                  </a:cubicBezTo>
                  <a:cubicBezTo>
                    <a:pt x="68" y="6183"/>
                    <a:pt x="72" y="6181"/>
                    <a:pt x="75" y="6181"/>
                  </a:cubicBezTo>
                  <a:lnTo>
                    <a:pt x="147" y="6181"/>
                  </a:lnTo>
                  <a:cubicBezTo>
                    <a:pt x="163" y="6181"/>
                    <a:pt x="179" y="6181"/>
                    <a:pt x="196" y="6181"/>
                  </a:cubicBezTo>
                  <a:cubicBezTo>
                    <a:pt x="420" y="6181"/>
                    <a:pt x="650" y="6223"/>
                    <a:pt x="870" y="6316"/>
                  </a:cubicBezTo>
                  <a:cubicBezTo>
                    <a:pt x="1108" y="6418"/>
                    <a:pt x="1311" y="6564"/>
                    <a:pt x="1471" y="6741"/>
                  </a:cubicBezTo>
                  <a:cubicBezTo>
                    <a:pt x="1830" y="6424"/>
                    <a:pt x="2249" y="6076"/>
                    <a:pt x="2695" y="5738"/>
                  </a:cubicBezTo>
                  <a:cubicBezTo>
                    <a:pt x="4490" y="3903"/>
                    <a:pt x="6148" y="1406"/>
                    <a:pt x="3434" y="257"/>
                  </a:cubicBezTo>
                  <a:cubicBezTo>
                    <a:pt x="3016" y="80"/>
                    <a:pt x="2647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569625" y="3997300"/>
              <a:ext cx="160875" cy="168125"/>
            </a:xfrm>
            <a:custGeom>
              <a:avLst/>
              <a:gdLst/>
              <a:ahLst/>
              <a:cxnLst/>
              <a:rect l="l" t="t" r="r" b="b"/>
              <a:pathLst>
                <a:path w="6435" h="6725" extrusionOk="0">
                  <a:moveTo>
                    <a:pt x="3852" y="1"/>
                  </a:moveTo>
                  <a:cubicBezTo>
                    <a:pt x="3483" y="1"/>
                    <a:pt x="3065" y="115"/>
                    <a:pt x="2590" y="373"/>
                  </a:cubicBezTo>
                  <a:cubicBezTo>
                    <a:pt x="0" y="1780"/>
                    <a:pt x="1889" y="4100"/>
                    <a:pt x="3849" y="5752"/>
                  </a:cubicBezTo>
                  <a:lnTo>
                    <a:pt x="3852" y="5752"/>
                  </a:lnTo>
                  <a:cubicBezTo>
                    <a:pt x="4283" y="6115"/>
                    <a:pt x="4715" y="6446"/>
                    <a:pt x="5104" y="6724"/>
                  </a:cubicBezTo>
                  <a:cubicBezTo>
                    <a:pt x="5118" y="6702"/>
                    <a:pt x="5135" y="6681"/>
                    <a:pt x="5153" y="6659"/>
                  </a:cubicBezTo>
                  <a:cubicBezTo>
                    <a:pt x="5157" y="6655"/>
                    <a:pt x="5159" y="6649"/>
                    <a:pt x="5165" y="6645"/>
                  </a:cubicBezTo>
                  <a:cubicBezTo>
                    <a:pt x="5168" y="6642"/>
                    <a:pt x="5168" y="6638"/>
                    <a:pt x="5172" y="6633"/>
                  </a:cubicBezTo>
                  <a:cubicBezTo>
                    <a:pt x="5319" y="6440"/>
                    <a:pt x="5505" y="6279"/>
                    <a:pt x="5731" y="6155"/>
                  </a:cubicBezTo>
                  <a:cubicBezTo>
                    <a:pt x="5956" y="6032"/>
                    <a:pt x="6195" y="5965"/>
                    <a:pt x="6434" y="5949"/>
                  </a:cubicBezTo>
                  <a:cubicBezTo>
                    <a:pt x="6411" y="5469"/>
                    <a:pt x="6401" y="4926"/>
                    <a:pt x="6415" y="4365"/>
                  </a:cubicBezTo>
                  <a:lnTo>
                    <a:pt x="6415" y="4362"/>
                  </a:lnTo>
                  <a:cubicBezTo>
                    <a:pt x="6155" y="2282"/>
                    <a:pt x="5497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519275" y="4107450"/>
              <a:ext cx="177975" cy="111925"/>
            </a:xfrm>
            <a:custGeom>
              <a:avLst/>
              <a:gdLst/>
              <a:ahLst/>
              <a:cxnLst/>
              <a:rect l="l" t="t" r="r" b="b"/>
              <a:pathLst>
                <a:path w="7119" h="4477" extrusionOk="0">
                  <a:moveTo>
                    <a:pt x="2289" y="1"/>
                  </a:moveTo>
                  <a:cubicBezTo>
                    <a:pt x="1344" y="1"/>
                    <a:pt x="603" y="491"/>
                    <a:pt x="362" y="1850"/>
                  </a:cubicBezTo>
                  <a:cubicBezTo>
                    <a:pt x="0" y="3883"/>
                    <a:pt x="1362" y="4476"/>
                    <a:pt x="3074" y="4476"/>
                  </a:cubicBezTo>
                  <a:cubicBezTo>
                    <a:pt x="3805" y="4476"/>
                    <a:pt x="4599" y="4368"/>
                    <a:pt x="5350" y="4218"/>
                  </a:cubicBezTo>
                  <a:cubicBezTo>
                    <a:pt x="5902" y="4105"/>
                    <a:pt x="6434" y="3972"/>
                    <a:pt x="6897" y="3844"/>
                  </a:cubicBezTo>
                  <a:cubicBezTo>
                    <a:pt x="6885" y="3808"/>
                    <a:pt x="6875" y="3770"/>
                    <a:pt x="6866" y="3735"/>
                  </a:cubicBezTo>
                  <a:cubicBezTo>
                    <a:pt x="6808" y="3503"/>
                    <a:pt x="6794" y="3252"/>
                    <a:pt x="6841" y="3001"/>
                  </a:cubicBezTo>
                  <a:cubicBezTo>
                    <a:pt x="6886" y="2745"/>
                    <a:pt x="6984" y="2518"/>
                    <a:pt x="7118" y="2318"/>
                  </a:cubicBezTo>
                  <a:cubicBezTo>
                    <a:pt x="6729" y="2040"/>
                    <a:pt x="6296" y="1709"/>
                    <a:pt x="5866" y="1346"/>
                  </a:cubicBezTo>
                  <a:lnTo>
                    <a:pt x="5863" y="1346"/>
                  </a:lnTo>
                  <a:cubicBezTo>
                    <a:pt x="4699" y="634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515450" y="3969050"/>
              <a:ext cx="439725" cy="597200"/>
            </a:xfrm>
            <a:custGeom>
              <a:avLst/>
              <a:gdLst/>
              <a:ahLst/>
              <a:cxnLst/>
              <a:rect l="l" t="t" r="r" b="b"/>
              <a:pathLst>
                <a:path w="17589" h="23888" fill="none" extrusionOk="0">
                  <a:moveTo>
                    <a:pt x="5503" y="9754"/>
                  </a:moveTo>
                  <a:cubicBezTo>
                    <a:pt x="3777" y="10384"/>
                    <a:pt x="1971" y="11343"/>
                    <a:pt x="1798" y="12651"/>
                  </a:cubicBezTo>
                  <a:cubicBezTo>
                    <a:pt x="1727" y="13168"/>
                    <a:pt x="1917" y="13740"/>
                    <a:pt x="2469" y="14368"/>
                  </a:cubicBezTo>
                  <a:cubicBezTo>
                    <a:pt x="3140" y="15130"/>
                    <a:pt x="3797" y="15351"/>
                    <a:pt x="4421" y="15217"/>
                  </a:cubicBezTo>
                  <a:cubicBezTo>
                    <a:pt x="5605" y="14969"/>
                    <a:pt x="6663" y="13444"/>
                    <a:pt x="7432" y="11947"/>
                  </a:cubicBezTo>
                  <a:cubicBezTo>
                    <a:pt x="7380" y="12101"/>
                    <a:pt x="7331" y="12257"/>
                    <a:pt x="7282" y="12413"/>
                  </a:cubicBezTo>
                  <a:cubicBezTo>
                    <a:pt x="7259" y="12442"/>
                    <a:pt x="7239" y="12469"/>
                    <a:pt x="7224" y="12503"/>
                  </a:cubicBezTo>
                  <a:cubicBezTo>
                    <a:pt x="7142" y="12670"/>
                    <a:pt x="5807" y="15420"/>
                    <a:pt x="4865" y="19246"/>
                  </a:cubicBezTo>
                  <a:cubicBezTo>
                    <a:pt x="4862" y="19259"/>
                    <a:pt x="4858" y="19269"/>
                    <a:pt x="4858" y="19269"/>
                  </a:cubicBezTo>
                  <a:cubicBezTo>
                    <a:pt x="4594" y="20345"/>
                    <a:pt x="4362" y="21511"/>
                    <a:pt x="4198" y="22722"/>
                  </a:cubicBezTo>
                  <a:lnTo>
                    <a:pt x="4995" y="23887"/>
                  </a:lnTo>
                  <a:cubicBezTo>
                    <a:pt x="5145" y="22373"/>
                    <a:pt x="5420" y="20909"/>
                    <a:pt x="5749" y="19572"/>
                  </a:cubicBezTo>
                  <a:cubicBezTo>
                    <a:pt x="5752" y="19555"/>
                    <a:pt x="5756" y="19539"/>
                    <a:pt x="5759" y="19522"/>
                  </a:cubicBezTo>
                  <a:cubicBezTo>
                    <a:pt x="5772" y="19473"/>
                    <a:pt x="5785" y="19420"/>
                    <a:pt x="5799" y="19369"/>
                  </a:cubicBezTo>
                  <a:cubicBezTo>
                    <a:pt x="6146" y="17976"/>
                    <a:pt x="6548" y="16726"/>
                    <a:pt x="6917" y="15707"/>
                  </a:cubicBezTo>
                  <a:cubicBezTo>
                    <a:pt x="7051" y="16328"/>
                    <a:pt x="7385" y="16812"/>
                    <a:pt x="8001" y="17045"/>
                  </a:cubicBezTo>
                  <a:cubicBezTo>
                    <a:pt x="8311" y="17161"/>
                    <a:pt x="8688" y="17215"/>
                    <a:pt x="9152" y="17194"/>
                  </a:cubicBezTo>
                  <a:cubicBezTo>
                    <a:pt x="10165" y="17145"/>
                    <a:pt x="10744" y="16769"/>
                    <a:pt x="11029" y="16201"/>
                  </a:cubicBezTo>
                  <a:cubicBezTo>
                    <a:pt x="11573" y="15114"/>
                    <a:pt x="11036" y="13330"/>
                    <a:pt x="10345" y="11793"/>
                  </a:cubicBezTo>
                  <a:cubicBezTo>
                    <a:pt x="11735" y="13949"/>
                    <a:pt x="13799" y="16126"/>
                    <a:pt x="15524" y="13736"/>
                  </a:cubicBezTo>
                  <a:cubicBezTo>
                    <a:pt x="17251" y="11345"/>
                    <a:pt x="14538" y="10070"/>
                    <a:pt x="12055" y="9432"/>
                  </a:cubicBezTo>
                  <a:cubicBezTo>
                    <a:pt x="14605" y="9691"/>
                    <a:pt x="17588" y="9430"/>
                    <a:pt x="16796" y="6594"/>
                  </a:cubicBezTo>
                  <a:cubicBezTo>
                    <a:pt x="15999" y="3750"/>
                    <a:pt x="13311" y="5083"/>
                    <a:pt x="11264" y="6630"/>
                  </a:cubicBezTo>
                  <a:cubicBezTo>
                    <a:pt x="13059" y="4795"/>
                    <a:pt x="14718" y="2298"/>
                    <a:pt x="12004" y="1149"/>
                  </a:cubicBezTo>
                  <a:cubicBezTo>
                    <a:pt x="9290" y="1"/>
                    <a:pt x="8652" y="2924"/>
                    <a:pt x="8583" y="5490"/>
                  </a:cubicBezTo>
                  <a:cubicBezTo>
                    <a:pt x="8266" y="2944"/>
                    <a:pt x="7349" y="95"/>
                    <a:pt x="4758" y="1502"/>
                  </a:cubicBezTo>
                  <a:cubicBezTo>
                    <a:pt x="2168" y="2908"/>
                    <a:pt x="4058" y="5229"/>
                    <a:pt x="6018" y="6881"/>
                  </a:cubicBezTo>
                  <a:cubicBezTo>
                    <a:pt x="3830" y="5543"/>
                    <a:pt x="1031" y="4481"/>
                    <a:pt x="517" y="7384"/>
                  </a:cubicBezTo>
                  <a:cubicBezTo>
                    <a:pt x="0" y="10286"/>
                    <a:pt x="2991" y="10257"/>
                    <a:pt x="5503" y="975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518500" y="4508850"/>
              <a:ext cx="229525" cy="106000"/>
            </a:xfrm>
            <a:custGeom>
              <a:avLst/>
              <a:gdLst/>
              <a:ahLst/>
              <a:cxnLst/>
              <a:rect l="l" t="t" r="r" b="b"/>
              <a:pathLst>
                <a:path w="9181" h="4240" fill="none" extrusionOk="0">
                  <a:moveTo>
                    <a:pt x="7395" y="4240"/>
                  </a:moveTo>
                  <a:cubicBezTo>
                    <a:pt x="7395" y="4240"/>
                    <a:pt x="9181" y="2714"/>
                    <a:pt x="8442" y="1935"/>
                  </a:cubicBezTo>
                  <a:cubicBezTo>
                    <a:pt x="7703" y="1159"/>
                    <a:pt x="6162" y="2822"/>
                    <a:pt x="6162" y="2822"/>
                  </a:cubicBezTo>
                  <a:cubicBezTo>
                    <a:pt x="6162" y="2822"/>
                    <a:pt x="6717" y="1344"/>
                    <a:pt x="6162" y="1158"/>
                  </a:cubicBezTo>
                  <a:cubicBezTo>
                    <a:pt x="5608" y="974"/>
                    <a:pt x="4622" y="2698"/>
                    <a:pt x="4622" y="2698"/>
                  </a:cubicBezTo>
                  <a:cubicBezTo>
                    <a:pt x="4622" y="2698"/>
                    <a:pt x="4191" y="0"/>
                    <a:pt x="2528" y="117"/>
                  </a:cubicBezTo>
                  <a:cubicBezTo>
                    <a:pt x="864" y="234"/>
                    <a:pt x="2774" y="2822"/>
                    <a:pt x="2774" y="2822"/>
                  </a:cubicBezTo>
                  <a:cubicBezTo>
                    <a:pt x="2774" y="2822"/>
                    <a:pt x="1726" y="1715"/>
                    <a:pt x="864" y="2176"/>
                  </a:cubicBezTo>
                  <a:cubicBezTo>
                    <a:pt x="0" y="2638"/>
                    <a:pt x="1664" y="3752"/>
                    <a:pt x="1664" y="3752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682875" y="4295550"/>
              <a:ext cx="6750" cy="71050"/>
            </a:xfrm>
            <a:custGeom>
              <a:avLst/>
              <a:gdLst/>
              <a:ahLst/>
              <a:cxnLst/>
              <a:rect l="l" t="t" r="r" b="b"/>
              <a:pathLst>
                <a:path w="270" h="2842" fill="none" extrusionOk="0">
                  <a:moveTo>
                    <a:pt x="269" y="2842"/>
                  </a:moveTo>
                  <a:cubicBezTo>
                    <a:pt x="269" y="2842"/>
                    <a:pt x="0" y="1875"/>
                    <a:pt x="2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2135667" y="1024800"/>
            <a:ext cx="7920800" cy="2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subTitle" idx="1"/>
          </p:nvPr>
        </p:nvSpPr>
        <p:spPr>
          <a:xfrm>
            <a:off x="3109000" y="3487033"/>
            <a:ext cx="5974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1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2541867" y="4684200"/>
            <a:ext cx="710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10" name="Google Shape;310;p10"/>
          <p:cNvGrpSpPr/>
          <p:nvPr/>
        </p:nvGrpSpPr>
        <p:grpSpPr>
          <a:xfrm>
            <a:off x="-43933" y="5601836"/>
            <a:ext cx="12279884" cy="1300113"/>
            <a:chOff x="-32950" y="4201376"/>
            <a:chExt cx="9209913" cy="975085"/>
          </a:xfrm>
        </p:grpSpPr>
        <p:sp>
          <p:nvSpPr>
            <p:cNvPr id="311" name="Google Shape;311;p10"/>
            <p:cNvSpPr/>
            <p:nvPr/>
          </p:nvSpPr>
          <p:spPr>
            <a:xfrm flipH="1">
              <a:off x="65236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8635600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-329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0"/>
            <p:cNvSpPr/>
            <p:nvPr/>
          </p:nvSpPr>
          <p:spPr>
            <a:xfrm flipH="1">
              <a:off x="230813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287275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64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6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3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13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355" name="Google Shape;355;p13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8" name="Google Shape;358;p13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" name="Google Shape;371;p13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3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" name="Google Shape;373;p13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3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6"/>
          <p:cNvSpPr/>
          <p:nvPr/>
        </p:nvSpPr>
        <p:spPr>
          <a:xfrm>
            <a:off x="2417900" y="1478733"/>
            <a:ext cx="9383200" cy="24384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6"/>
          <p:cNvSpPr/>
          <p:nvPr/>
        </p:nvSpPr>
        <p:spPr>
          <a:xfrm>
            <a:off x="390800" y="4095528"/>
            <a:ext cx="9388000" cy="24384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6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1" name="Google Shape;401;p16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402" name="Google Shape;402;p1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5" name="Google Shape;405;p1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406" name="Google Shape;406;p1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8" name="Google Shape;418;p1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16"/>
          <p:cNvSpPr txBox="1">
            <a:spLocks noGrp="1"/>
          </p:cNvSpPr>
          <p:nvPr>
            <p:ph type="subTitle" idx="1"/>
          </p:nvPr>
        </p:nvSpPr>
        <p:spPr>
          <a:xfrm>
            <a:off x="3434020" y="1966333"/>
            <a:ext cx="634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2"/>
          </p:nvPr>
        </p:nvSpPr>
        <p:spPr>
          <a:xfrm>
            <a:off x="2417987" y="4547000"/>
            <a:ext cx="634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Shrikhand"/>
                <a:ea typeface="Shrikhand"/>
                <a:cs typeface="Shrikhand"/>
                <a:sym typeface="Shrik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3"/>
          </p:nvPr>
        </p:nvSpPr>
        <p:spPr>
          <a:xfrm>
            <a:off x="3433993" y="2575933"/>
            <a:ext cx="6340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4"/>
          </p:nvPr>
        </p:nvSpPr>
        <p:spPr>
          <a:xfrm>
            <a:off x="2417993" y="5156600"/>
            <a:ext cx="6340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4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877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19"/>
          <p:cNvGrpSpPr/>
          <p:nvPr/>
        </p:nvGrpSpPr>
        <p:grpSpPr>
          <a:xfrm>
            <a:off x="-675850" y="5795534"/>
            <a:ext cx="13562747" cy="2789516"/>
            <a:chOff x="-506887" y="4346650"/>
            <a:chExt cx="10172060" cy="2092137"/>
          </a:xfrm>
        </p:grpSpPr>
        <p:sp>
          <p:nvSpPr>
            <p:cNvPr id="565" name="Google Shape;565;p19"/>
            <p:cNvSpPr/>
            <p:nvPr/>
          </p:nvSpPr>
          <p:spPr>
            <a:xfrm>
              <a:off x="-506887" y="43466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6" name="Google Shape;566;p19"/>
            <p:cNvGrpSpPr/>
            <p:nvPr/>
          </p:nvGrpSpPr>
          <p:grpSpPr>
            <a:xfrm>
              <a:off x="2523546" y="4628462"/>
              <a:ext cx="239507" cy="102499"/>
              <a:chOff x="1852125" y="2937450"/>
              <a:chExt cx="145925" cy="62450"/>
            </a:xfrm>
          </p:grpSpPr>
          <p:sp>
            <p:nvSpPr>
              <p:cNvPr id="567" name="Google Shape;567;p19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19"/>
            <p:cNvSpPr/>
            <p:nvPr/>
          </p:nvSpPr>
          <p:spPr>
            <a:xfrm>
              <a:off x="3369450" y="49266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19"/>
            <p:cNvGrpSpPr/>
            <p:nvPr/>
          </p:nvGrpSpPr>
          <p:grpSpPr>
            <a:xfrm>
              <a:off x="5902600" y="4605399"/>
              <a:ext cx="425877" cy="300891"/>
              <a:chOff x="5597800" y="4757799"/>
              <a:chExt cx="425877" cy="300891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5597800" y="49266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5750200" y="475779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73" name="Google Shape;573;p19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19"/>
          <p:cNvSpPr txBox="1">
            <a:spLocks noGrp="1"/>
          </p:cNvSpPr>
          <p:nvPr>
            <p:ph type="title"/>
          </p:nvPr>
        </p:nvSpPr>
        <p:spPr>
          <a:xfrm>
            <a:off x="960000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9"/>
          <p:cNvSpPr txBox="1">
            <a:spLocks noGrp="1"/>
          </p:cNvSpPr>
          <p:nvPr>
            <p:ph type="subTitle" idx="1"/>
          </p:nvPr>
        </p:nvSpPr>
        <p:spPr>
          <a:xfrm>
            <a:off x="960000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title" idx="3"/>
          </p:nvPr>
        </p:nvSpPr>
        <p:spPr>
          <a:xfrm>
            <a:off x="3611867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8" name="Google Shape;578;p19"/>
          <p:cNvSpPr txBox="1">
            <a:spLocks noGrp="1"/>
          </p:cNvSpPr>
          <p:nvPr>
            <p:ph type="title" idx="4" hasCustomPrompt="1"/>
          </p:nvPr>
        </p:nvSpPr>
        <p:spPr>
          <a:xfrm>
            <a:off x="3611867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5"/>
          </p:nvPr>
        </p:nvSpPr>
        <p:spPr>
          <a:xfrm>
            <a:off x="3611867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title" idx="6"/>
          </p:nvPr>
        </p:nvSpPr>
        <p:spPr>
          <a:xfrm>
            <a:off x="6263733" y="2946337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1" name="Google Shape;581;p19"/>
          <p:cNvSpPr txBox="1">
            <a:spLocks noGrp="1"/>
          </p:cNvSpPr>
          <p:nvPr>
            <p:ph type="title" idx="7" hasCustomPrompt="1"/>
          </p:nvPr>
        </p:nvSpPr>
        <p:spPr>
          <a:xfrm>
            <a:off x="6263733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9"/>
          <p:cNvSpPr txBox="1">
            <a:spLocks noGrp="1"/>
          </p:cNvSpPr>
          <p:nvPr>
            <p:ph type="subTitle" idx="8"/>
          </p:nvPr>
        </p:nvSpPr>
        <p:spPr>
          <a:xfrm>
            <a:off x="6263733" y="3799828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title" idx="9"/>
          </p:nvPr>
        </p:nvSpPr>
        <p:spPr>
          <a:xfrm>
            <a:off x="8915600" y="2945784"/>
            <a:ext cx="2316400" cy="8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title" idx="13" hasCustomPrompt="1"/>
          </p:nvPr>
        </p:nvSpPr>
        <p:spPr>
          <a:xfrm>
            <a:off x="8915600" y="2154900"/>
            <a:ext cx="2316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4"/>
          </p:nvPr>
        </p:nvSpPr>
        <p:spPr>
          <a:xfrm>
            <a:off x="8915600" y="3799351"/>
            <a:ext cx="2316400" cy="9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9"/>
          <p:cNvSpPr txBox="1">
            <a:spLocks noGrp="1"/>
          </p:cNvSpPr>
          <p:nvPr>
            <p:ph type="title" idx="15"/>
          </p:nvPr>
        </p:nvSpPr>
        <p:spPr>
          <a:xfrm>
            <a:off x="960000" y="548640"/>
            <a:ext cx="10272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588" name="Google Shape;588;p19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9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9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1" name="Google Shape;591;p19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592" name="Google Shape;592;p19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19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9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9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4" name="Google Shape;604;p19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9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902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0"/>
          <p:cNvGrpSpPr/>
          <p:nvPr/>
        </p:nvGrpSpPr>
        <p:grpSpPr>
          <a:xfrm>
            <a:off x="-675850" y="5795534"/>
            <a:ext cx="13562747" cy="2789516"/>
            <a:chOff x="-506887" y="4346650"/>
            <a:chExt cx="10172060" cy="2092137"/>
          </a:xfrm>
        </p:grpSpPr>
        <p:sp>
          <p:nvSpPr>
            <p:cNvPr id="608" name="Google Shape;608;p20"/>
            <p:cNvSpPr/>
            <p:nvPr/>
          </p:nvSpPr>
          <p:spPr>
            <a:xfrm flipH="1">
              <a:off x="-506887" y="4346650"/>
              <a:ext cx="10172060" cy="2092137"/>
            </a:xfrm>
            <a:custGeom>
              <a:avLst/>
              <a:gdLst/>
              <a:ahLst/>
              <a:cxnLst/>
              <a:rect l="l" t="t" r="r" b="b"/>
              <a:pathLst>
                <a:path w="175335" h="36062" extrusionOk="0">
                  <a:moveTo>
                    <a:pt x="87668" y="0"/>
                  </a:moveTo>
                  <a:cubicBezTo>
                    <a:pt x="64417" y="0"/>
                    <a:pt x="42119" y="1900"/>
                    <a:pt x="25678" y="5281"/>
                  </a:cubicBezTo>
                  <a:cubicBezTo>
                    <a:pt x="9237" y="8663"/>
                    <a:pt x="1" y="13248"/>
                    <a:pt x="1" y="18031"/>
                  </a:cubicBezTo>
                  <a:cubicBezTo>
                    <a:pt x="1" y="22813"/>
                    <a:pt x="9237" y="27398"/>
                    <a:pt x="25678" y="30780"/>
                  </a:cubicBezTo>
                  <a:cubicBezTo>
                    <a:pt x="42119" y="34162"/>
                    <a:pt x="64417" y="36061"/>
                    <a:pt x="87668" y="36061"/>
                  </a:cubicBezTo>
                  <a:cubicBezTo>
                    <a:pt x="110920" y="36061"/>
                    <a:pt x="133217" y="34162"/>
                    <a:pt x="149659" y="30780"/>
                  </a:cubicBezTo>
                  <a:cubicBezTo>
                    <a:pt x="166099" y="27398"/>
                    <a:pt x="175335" y="22813"/>
                    <a:pt x="175335" y="18031"/>
                  </a:cubicBezTo>
                  <a:cubicBezTo>
                    <a:pt x="175335" y="13248"/>
                    <a:pt x="166099" y="8663"/>
                    <a:pt x="149659" y="5281"/>
                  </a:cubicBezTo>
                  <a:cubicBezTo>
                    <a:pt x="133217" y="1900"/>
                    <a:pt x="110920" y="0"/>
                    <a:pt x="8766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9" name="Google Shape;609;p20"/>
            <p:cNvGrpSpPr/>
            <p:nvPr/>
          </p:nvGrpSpPr>
          <p:grpSpPr>
            <a:xfrm flipH="1">
              <a:off x="6395232" y="4628462"/>
              <a:ext cx="239507" cy="102499"/>
              <a:chOff x="1852125" y="2937450"/>
              <a:chExt cx="145925" cy="62450"/>
            </a:xfrm>
          </p:grpSpPr>
          <p:sp>
            <p:nvSpPr>
              <p:cNvPr id="610" name="Google Shape;610;p20"/>
              <p:cNvSpPr/>
              <p:nvPr/>
            </p:nvSpPr>
            <p:spPr>
              <a:xfrm>
                <a:off x="1852125" y="2963450"/>
                <a:ext cx="852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458" fill="none" extrusionOk="0">
                    <a:moveTo>
                      <a:pt x="3409" y="1458"/>
                    </a:moveTo>
                    <a:cubicBezTo>
                      <a:pt x="3332" y="648"/>
                      <a:pt x="2568" y="45"/>
                      <a:pt x="1775" y="23"/>
                    </a:cubicBezTo>
                    <a:cubicBezTo>
                      <a:pt x="982" y="1"/>
                      <a:pt x="512" y="513"/>
                      <a:pt x="0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1912750" y="2937450"/>
                <a:ext cx="8530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8" fill="none" extrusionOk="0">
                    <a:moveTo>
                      <a:pt x="3411" y="1457"/>
                    </a:moveTo>
                    <a:cubicBezTo>
                      <a:pt x="3333" y="647"/>
                      <a:pt x="2570" y="44"/>
                      <a:pt x="1777" y="22"/>
                    </a:cubicBezTo>
                    <a:cubicBezTo>
                      <a:pt x="984" y="0"/>
                      <a:pt x="513" y="512"/>
                      <a:pt x="1" y="11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2" name="Google Shape;612;p20"/>
            <p:cNvSpPr/>
            <p:nvPr/>
          </p:nvSpPr>
          <p:spPr>
            <a:xfrm flipH="1">
              <a:off x="5515358" y="4926674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3" name="Google Shape;613;p20"/>
            <p:cNvGrpSpPr/>
            <p:nvPr/>
          </p:nvGrpSpPr>
          <p:grpSpPr>
            <a:xfrm flipH="1">
              <a:off x="2829808" y="4605399"/>
              <a:ext cx="425877" cy="300891"/>
              <a:chOff x="5597800" y="4757799"/>
              <a:chExt cx="425877" cy="300891"/>
            </a:xfrm>
          </p:grpSpPr>
          <p:sp>
            <p:nvSpPr>
              <p:cNvPr id="614" name="Google Shape;614;p20"/>
              <p:cNvSpPr/>
              <p:nvPr/>
            </p:nvSpPr>
            <p:spPr>
              <a:xfrm>
                <a:off x="5597800" y="4926674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5750200" y="4757799"/>
                <a:ext cx="273477" cy="132016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460" fill="none" extrusionOk="0">
                    <a:moveTo>
                      <a:pt x="1231" y="2460"/>
                    </a:moveTo>
                    <a:cubicBezTo>
                      <a:pt x="1231" y="2460"/>
                      <a:pt x="0" y="878"/>
                      <a:pt x="704" y="527"/>
                    </a:cubicBezTo>
                    <a:cubicBezTo>
                      <a:pt x="1406" y="177"/>
                      <a:pt x="2109" y="1933"/>
                      <a:pt x="2109" y="1933"/>
                    </a:cubicBezTo>
                    <a:cubicBezTo>
                      <a:pt x="2109" y="1933"/>
                      <a:pt x="1440" y="1"/>
                      <a:pt x="2456" y="1"/>
                    </a:cubicBezTo>
                    <a:cubicBezTo>
                      <a:pt x="3471" y="1"/>
                      <a:pt x="3295" y="1538"/>
                      <a:pt x="3295" y="1538"/>
                    </a:cubicBezTo>
                    <a:cubicBezTo>
                      <a:pt x="3295" y="1538"/>
                      <a:pt x="3515" y="395"/>
                      <a:pt x="4306" y="790"/>
                    </a:cubicBezTo>
                    <a:cubicBezTo>
                      <a:pt x="5095" y="1185"/>
                      <a:pt x="3965" y="2460"/>
                      <a:pt x="3965" y="2460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16" name="Google Shape;616;p20"/>
          <p:cNvSpPr txBox="1">
            <a:spLocks noGrp="1"/>
          </p:cNvSpPr>
          <p:nvPr>
            <p:ph type="title"/>
          </p:nvPr>
        </p:nvSpPr>
        <p:spPr>
          <a:xfrm>
            <a:off x="6096033" y="40870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17" name="Google Shape;617;p20"/>
          <p:cNvSpPr txBox="1">
            <a:spLocks noGrp="1"/>
          </p:cNvSpPr>
          <p:nvPr>
            <p:ph type="subTitle" idx="1"/>
          </p:nvPr>
        </p:nvSpPr>
        <p:spPr>
          <a:xfrm>
            <a:off x="959967" y="1413400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618" name="Google Shape;618;p20"/>
          <p:cNvGrpSpPr/>
          <p:nvPr/>
        </p:nvGrpSpPr>
        <p:grpSpPr>
          <a:xfrm>
            <a:off x="-24903" y="5215094"/>
            <a:ext cx="12279884" cy="1686855"/>
            <a:chOff x="-32950" y="3911320"/>
            <a:chExt cx="9209913" cy="1265141"/>
          </a:xfrm>
        </p:grpSpPr>
        <p:sp>
          <p:nvSpPr>
            <p:cNvPr id="619" name="Google Shape;619;p20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0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0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2" name="Google Shape;622;p20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23" name="Google Shape;623;p20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0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5" name="Google Shape;635;p20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0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0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1"/>
          <p:cNvSpPr/>
          <p:nvPr/>
        </p:nvSpPr>
        <p:spPr>
          <a:xfrm flipH="1">
            <a:off x="390833" y="638336"/>
            <a:ext cx="114104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9" name="Google Shape;639;p21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640" name="Google Shape;640;p21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1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1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43" name="Google Shape;643;p21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44" name="Google Shape;644;p21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21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1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21"/>
          <p:cNvSpPr txBox="1">
            <a:spLocks noGrp="1"/>
          </p:cNvSpPr>
          <p:nvPr>
            <p:ph type="subTitle" idx="1"/>
          </p:nvPr>
        </p:nvSpPr>
        <p:spPr>
          <a:xfrm>
            <a:off x="960000" y="3794733"/>
            <a:ext cx="35356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960000" y="1600333"/>
            <a:ext cx="3535600" cy="2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2"/>
          <p:cNvSpPr/>
          <p:nvPr/>
        </p:nvSpPr>
        <p:spPr>
          <a:xfrm>
            <a:off x="390784" y="638336"/>
            <a:ext cx="11410400" cy="58956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2"/>
          <p:cNvSpPr txBox="1">
            <a:spLocks noGrp="1"/>
          </p:cNvSpPr>
          <p:nvPr>
            <p:ph type="subTitle" idx="1"/>
          </p:nvPr>
        </p:nvSpPr>
        <p:spPr>
          <a:xfrm>
            <a:off x="7574400" y="3896400"/>
            <a:ext cx="3048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2"/>
          <p:cNvSpPr txBox="1">
            <a:spLocks noGrp="1"/>
          </p:cNvSpPr>
          <p:nvPr>
            <p:ph type="title"/>
          </p:nvPr>
        </p:nvSpPr>
        <p:spPr>
          <a:xfrm>
            <a:off x="7574400" y="2189612"/>
            <a:ext cx="3048000" cy="1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2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665" name="Google Shape;665;p22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2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2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8" name="Google Shape;668;p22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22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2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19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6"/>
          <p:cNvSpPr/>
          <p:nvPr/>
        </p:nvSpPr>
        <p:spPr>
          <a:xfrm flipH="1">
            <a:off x="390817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6"/>
          <p:cNvSpPr/>
          <p:nvPr/>
        </p:nvSpPr>
        <p:spPr>
          <a:xfrm flipH="1">
            <a:off x="390817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7" name="Google Shape;757;p26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758" name="Google Shape;758;p26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6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6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1" name="Google Shape;761;p26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762" name="Google Shape;762;p26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4" name="Google Shape;774;p26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6" name="Google Shape;776;p26"/>
          <p:cNvSpPr txBox="1">
            <a:spLocks noGrp="1"/>
          </p:cNvSpPr>
          <p:nvPr>
            <p:ph type="title"/>
          </p:nvPr>
        </p:nvSpPr>
        <p:spPr>
          <a:xfrm>
            <a:off x="9600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7" name="Google Shape;777;p26"/>
          <p:cNvSpPr txBox="1">
            <a:spLocks noGrp="1"/>
          </p:cNvSpPr>
          <p:nvPr>
            <p:ph type="subTitle" idx="1"/>
          </p:nvPr>
        </p:nvSpPr>
        <p:spPr>
          <a:xfrm>
            <a:off x="9600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6"/>
          <p:cNvSpPr txBox="1">
            <a:spLocks noGrp="1"/>
          </p:cNvSpPr>
          <p:nvPr>
            <p:ph type="title" idx="2"/>
          </p:nvPr>
        </p:nvSpPr>
        <p:spPr>
          <a:xfrm>
            <a:off x="45384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9" name="Google Shape;779;p26"/>
          <p:cNvSpPr txBox="1">
            <a:spLocks noGrp="1"/>
          </p:cNvSpPr>
          <p:nvPr>
            <p:ph type="subTitle" idx="3"/>
          </p:nvPr>
        </p:nvSpPr>
        <p:spPr>
          <a:xfrm>
            <a:off x="45384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 idx="4"/>
          </p:nvPr>
        </p:nvSpPr>
        <p:spPr>
          <a:xfrm>
            <a:off x="8116800" y="3428984"/>
            <a:ext cx="311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1" name="Google Shape;781;p26"/>
          <p:cNvSpPr txBox="1">
            <a:spLocks noGrp="1"/>
          </p:cNvSpPr>
          <p:nvPr>
            <p:ph type="subTitle" idx="5"/>
          </p:nvPr>
        </p:nvSpPr>
        <p:spPr>
          <a:xfrm>
            <a:off x="8116800" y="3916584"/>
            <a:ext cx="31152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6"/>
          <p:cNvSpPr txBox="1">
            <a:spLocks noGrp="1"/>
          </p:cNvSpPr>
          <p:nvPr>
            <p:ph type="title" idx="6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8"/>
          <p:cNvSpPr/>
          <p:nvPr/>
        </p:nvSpPr>
        <p:spPr>
          <a:xfrm>
            <a:off x="390800" y="1478721"/>
            <a:ext cx="11410400" cy="50552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28"/>
          <p:cNvSpPr/>
          <p:nvPr/>
        </p:nvSpPr>
        <p:spPr>
          <a:xfrm>
            <a:off x="390800" y="638333"/>
            <a:ext cx="11410400" cy="731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5" name="Google Shape;815;p28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816" name="Google Shape;816;p28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9" name="Google Shape;819;p28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820" name="Google Shape;820;p28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28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28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28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28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6" name="Google Shape;826;p28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28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28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8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4" name="Google Shape;834;p28"/>
          <p:cNvSpPr txBox="1">
            <a:spLocks noGrp="1"/>
          </p:cNvSpPr>
          <p:nvPr>
            <p:ph type="title"/>
          </p:nvPr>
        </p:nvSpPr>
        <p:spPr>
          <a:xfrm>
            <a:off x="960012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8"/>
          <p:cNvSpPr txBox="1">
            <a:spLocks noGrp="1"/>
          </p:cNvSpPr>
          <p:nvPr>
            <p:ph type="subTitle" idx="1"/>
          </p:nvPr>
        </p:nvSpPr>
        <p:spPr>
          <a:xfrm>
            <a:off x="960012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8"/>
          <p:cNvSpPr txBox="1">
            <a:spLocks noGrp="1"/>
          </p:cNvSpPr>
          <p:nvPr>
            <p:ph type="title" idx="2"/>
          </p:nvPr>
        </p:nvSpPr>
        <p:spPr>
          <a:xfrm>
            <a:off x="6345081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8"/>
          <p:cNvSpPr txBox="1">
            <a:spLocks noGrp="1"/>
          </p:cNvSpPr>
          <p:nvPr>
            <p:ph type="subTitle" idx="3"/>
          </p:nvPr>
        </p:nvSpPr>
        <p:spPr>
          <a:xfrm>
            <a:off x="6345075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8"/>
          <p:cNvSpPr txBox="1">
            <a:spLocks noGrp="1"/>
          </p:cNvSpPr>
          <p:nvPr>
            <p:ph type="title" idx="4"/>
          </p:nvPr>
        </p:nvSpPr>
        <p:spPr>
          <a:xfrm>
            <a:off x="3652547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8"/>
          <p:cNvSpPr txBox="1">
            <a:spLocks noGrp="1"/>
          </p:cNvSpPr>
          <p:nvPr>
            <p:ph type="subTitle" idx="5"/>
          </p:nvPr>
        </p:nvSpPr>
        <p:spPr>
          <a:xfrm>
            <a:off x="3652544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28"/>
          <p:cNvSpPr txBox="1">
            <a:spLocks noGrp="1"/>
          </p:cNvSpPr>
          <p:nvPr>
            <p:ph type="title" idx="6"/>
          </p:nvPr>
        </p:nvSpPr>
        <p:spPr>
          <a:xfrm>
            <a:off x="9037616" y="3429000"/>
            <a:ext cx="2194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1" name="Google Shape;841;p28"/>
          <p:cNvSpPr txBox="1">
            <a:spLocks noGrp="1"/>
          </p:cNvSpPr>
          <p:nvPr>
            <p:ph type="subTitle" idx="7"/>
          </p:nvPr>
        </p:nvSpPr>
        <p:spPr>
          <a:xfrm>
            <a:off x="9037607" y="3916600"/>
            <a:ext cx="2194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8"/>
          <p:cNvSpPr txBox="1">
            <a:spLocks noGrp="1"/>
          </p:cNvSpPr>
          <p:nvPr>
            <p:ph type="title" idx="8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1"/>
          <p:cNvSpPr txBox="1">
            <a:spLocks noGrp="1"/>
          </p:cNvSpPr>
          <p:nvPr>
            <p:ph type="title" hasCustomPrompt="1"/>
          </p:nvPr>
        </p:nvSpPr>
        <p:spPr>
          <a:xfrm>
            <a:off x="2682200" y="642000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4" name="Google Shape;914;p31"/>
          <p:cNvSpPr txBox="1">
            <a:spLocks noGrp="1"/>
          </p:cNvSpPr>
          <p:nvPr>
            <p:ph type="subTitle" idx="1"/>
          </p:nvPr>
        </p:nvSpPr>
        <p:spPr>
          <a:xfrm>
            <a:off x="2682200" y="1848004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15" name="Google Shape;915;p31"/>
          <p:cNvSpPr txBox="1">
            <a:spLocks noGrp="1"/>
          </p:cNvSpPr>
          <p:nvPr>
            <p:ph type="title" idx="2" hasCustomPrompt="1"/>
          </p:nvPr>
        </p:nvSpPr>
        <p:spPr>
          <a:xfrm>
            <a:off x="2682200" y="2565189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6" name="Google Shape;916;p31"/>
          <p:cNvSpPr txBox="1">
            <a:spLocks noGrp="1"/>
          </p:cNvSpPr>
          <p:nvPr>
            <p:ph type="subTitle" idx="3"/>
          </p:nvPr>
        </p:nvSpPr>
        <p:spPr>
          <a:xfrm>
            <a:off x="2682200" y="3771193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17" name="Google Shape;917;p31"/>
          <p:cNvSpPr txBox="1">
            <a:spLocks noGrp="1"/>
          </p:cNvSpPr>
          <p:nvPr>
            <p:ph type="title" idx="4" hasCustomPrompt="1"/>
          </p:nvPr>
        </p:nvSpPr>
        <p:spPr>
          <a:xfrm>
            <a:off x="2682200" y="4488396"/>
            <a:ext cx="6827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18" name="Google Shape;918;p31"/>
          <p:cNvSpPr txBox="1">
            <a:spLocks noGrp="1"/>
          </p:cNvSpPr>
          <p:nvPr>
            <p:ph type="subTitle" idx="5"/>
          </p:nvPr>
        </p:nvSpPr>
        <p:spPr>
          <a:xfrm>
            <a:off x="2682200" y="5694399"/>
            <a:ext cx="68276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919" name="Google Shape;919;p31"/>
          <p:cNvGrpSpPr/>
          <p:nvPr/>
        </p:nvGrpSpPr>
        <p:grpSpPr>
          <a:xfrm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920" name="Google Shape;920;p31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1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1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3" name="Google Shape;923;p31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924" name="Google Shape;924;p31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31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36" name="Google Shape;936;p31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1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92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2"/>
          <p:cNvSpPr/>
          <p:nvPr/>
        </p:nvSpPr>
        <p:spPr>
          <a:xfrm>
            <a:off x="390800" y="2419733"/>
            <a:ext cx="11410400" cy="4114000"/>
          </a:xfrm>
          <a:prstGeom prst="roundRect">
            <a:avLst>
              <a:gd name="adj" fmla="val 5886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0" name="Google Shape;940;p32"/>
          <p:cNvGrpSpPr/>
          <p:nvPr/>
        </p:nvGrpSpPr>
        <p:grpSpPr>
          <a:xfrm flipH="1">
            <a:off x="-43933" y="5215094"/>
            <a:ext cx="12279884" cy="1686855"/>
            <a:chOff x="-32950" y="3911320"/>
            <a:chExt cx="9209913" cy="1265141"/>
          </a:xfrm>
        </p:grpSpPr>
        <p:sp>
          <p:nvSpPr>
            <p:cNvPr id="941" name="Google Shape;941;p32"/>
            <p:cNvSpPr/>
            <p:nvPr/>
          </p:nvSpPr>
          <p:spPr>
            <a:xfrm>
              <a:off x="-32950" y="4421702"/>
              <a:ext cx="2653313" cy="754749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2"/>
            <p:cNvSpPr/>
            <p:nvPr/>
          </p:nvSpPr>
          <p:spPr>
            <a:xfrm flipH="1">
              <a:off x="234936" y="4733062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2"/>
            <p:cNvSpPr/>
            <p:nvPr/>
          </p:nvSpPr>
          <p:spPr>
            <a:xfrm flipH="1">
              <a:off x="6523650" y="4201376"/>
              <a:ext cx="2653313" cy="975085"/>
            </a:xfrm>
            <a:custGeom>
              <a:avLst/>
              <a:gdLst/>
              <a:ahLst/>
              <a:cxnLst/>
              <a:rect l="l" t="t" r="r" b="b"/>
              <a:pathLst>
                <a:path w="54508" h="16246" extrusionOk="0">
                  <a:moveTo>
                    <a:pt x="5690" y="1"/>
                  </a:moveTo>
                  <a:cubicBezTo>
                    <a:pt x="3812" y="1"/>
                    <a:pt x="1893" y="286"/>
                    <a:pt x="1" y="940"/>
                  </a:cubicBezTo>
                  <a:lnTo>
                    <a:pt x="1" y="16245"/>
                  </a:lnTo>
                  <a:lnTo>
                    <a:pt x="54507" y="16165"/>
                  </a:lnTo>
                  <a:cubicBezTo>
                    <a:pt x="54507" y="16165"/>
                    <a:pt x="51958" y="11557"/>
                    <a:pt x="48123" y="11557"/>
                  </a:cubicBezTo>
                  <a:cubicBezTo>
                    <a:pt x="46744" y="11557"/>
                    <a:pt x="45198" y="12153"/>
                    <a:pt x="43545" y="13774"/>
                  </a:cubicBezTo>
                  <a:cubicBezTo>
                    <a:pt x="42808" y="11518"/>
                    <a:pt x="39784" y="9845"/>
                    <a:pt x="37055" y="9845"/>
                  </a:cubicBezTo>
                  <a:cubicBezTo>
                    <a:pt x="35549" y="9845"/>
                    <a:pt x="34133" y="10355"/>
                    <a:pt x="33242" y="11558"/>
                  </a:cubicBezTo>
                  <a:cubicBezTo>
                    <a:pt x="32785" y="9643"/>
                    <a:pt x="30103" y="7982"/>
                    <a:pt x="27346" y="7982"/>
                  </a:cubicBezTo>
                  <a:cubicBezTo>
                    <a:pt x="25523" y="7982"/>
                    <a:pt x="23667" y="8708"/>
                    <a:pt x="22398" y="10565"/>
                  </a:cubicBezTo>
                  <a:cubicBezTo>
                    <a:pt x="22778" y="6582"/>
                    <a:pt x="14708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44" name="Google Shape;944;p32"/>
            <p:cNvGrpSpPr/>
            <p:nvPr/>
          </p:nvGrpSpPr>
          <p:grpSpPr>
            <a:xfrm flipH="1">
              <a:off x="8011161" y="3911320"/>
              <a:ext cx="565003" cy="832113"/>
              <a:chOff x="5515450" y="3969050"/>
              <a:chExt cx="439725" cy="645800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5620400" y="4279375"/>
                <a:ext cx="77175" cy="28687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1475" extrusionOk="0">
                    <a:moveTo>
                      <a:pt x="3086" y="0"/>
                    </a:moveTo>
                    <a:lnTo>
                      <a:pt x="3086" y="0"/>
                    </a:lnTo>
                    <a:cubicBezTo>
                      <a:pt x="3062" y="29"/>
                      <a:pt x="3043" y="56"/>
                      <a:pt x="3027" y="90"/>
                    </a:cubicBezTo>
                    <a:cubicBezTo>
                      <a:pt x="2945" y="257"/>
                      <a:pt x="1611" y="3007"/>
                      <a:pt x="669" y="6833"/>
                    </a:cubicBezTo>
                    <a:cubicBezTo>
                      <a:pt x="665" y="6846"/>
                      <a:pt x="662" y="6856"/>
                      <a:pt x="662" y="6856"/>
                    </a:cubicBezTo>
                    <a:cubicBezTo>
                      <a:pt x="397" y="7932"/>
                      <a:pt x="165" y="9098"/>
                      <a:pt x="1" y="10309"/>
                    </a:cubicBezTo>
                    <a:lnTo>
                      <a:pt x="798" y="11474"/>
                    </a:lnTo>
                    <a:cubicBezTo>
                      <a:pt x="948" y="9960"/>
                      <a:pt x="1223" y="8496"/>
                      <a:pt x="1551" y="7159"/>
                    </a:cubicBezTo>
                    <a:cubicBezTo>
                      <a:pt x="1554" y="7142"/>
                      <a:pt x="1558" y="7126"/>
                      <a:pt x="1561" y="7109"/>
                    </a:cubicBezTo>
                    <a:cubicBezTo>
                      <a:pt x="1573" y="7061"/>
                      <a:pt x="1585" y="7009"/>
                      <a:pt x="1600" y="6957"/>
                    </a:cubicBezTo>
                    <a:cubicBezTo>
                      <a:pt x="1947" y="5564"/>
                      <a:pt x="2349" y="4314"/>
                      <a:pt x="2717" y="3295"/>
                    </a:cubicBezTo>
                    <a:cubicBezTo>
                      <a:pt x="2515" y="2375"/>
                      <a:pt x="2734" y="1156"/>
                      <a:pt x="3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5689150" y="4145875"/>
                <a:ext cx="8972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551" extrusionOk="0">
                    <a:moveTo>
                      <a:pt x="1820" y="1"/>
                    </a:moveTo>
                    <a:cubicBezTo>
                      <a:pt x="1802" y="1"/>
                      <a:pt x="1783" y="1"/>
                      <a:pt x="1765" y="2"/>
                    </a:cubicBezTo>
                    <a:cubicBezTo>
                      <a:pt x="1736" y="2"/>
                      <a:pt x="1708" y="2"/>
                      <a:pt x="1680" y="5"/>
                    </a:cubicBezTo>
                    <a:cubicBezTo>
                      <a:pt x="1670" y="5"/>
                      <a:pt x="1660" y="5"/>
                      <a:pt x="1650" y="7"/>
                    </a:cubicBezTo>
                    <a:cubicBezTo>
                      <a:pt x="1412" y="24"/>
                      <a:pt x="1172" y="90"/>
                      <a:pt x="946" y="214"/>
                    </a:cubicBezTo>
                    <a:cubicBezTo>
                      <a:pt x="722" y="337"/>
                      <a:pt x="536" y="498"/>
                      <a:pt x="388" y="691"/>
                    </a:cubicBezTo>
                    <a:cubicBezTo>
                      <a:pt x="384" y="695"/>
                      <a:pt x="384" y="699"/>
                      <a:pt x="382" y="704"/>
                    </a:cubicBezTo>
                    <a:cubicBezTo>
                      <a:pt x="377" y="707"/>
                      <a:pt x="374" y="713"/>
                      <a:pt x="368" y="717"/>
                    </a:cubicBezTo>
                    <a:cubicBezTo>
                      <a:pt x="352" y="740"/>
                      <a:pt x="339" y="762"/>
                      <a:pt x="324" y="783"/>
                    </a:cubicBezTo>
                    <a:lnTo>
                      <a:pt x="324" y="783"/>
                    </a:lnTo>
                    <a:cubicBezTo>
                      <a:pt x="323" y="782"/>
                      <a:pt x="323" y="782"/>
                      <a:pt x="323" y="781"/>
                    </a:cubicBezTo>
                    <a:cubicBezTo>
                      <a:pt x="189" y="981"/>
                      <a:pt x="91" y="1208"/>
                      <a:pt x="46" y="1464"/>
                    </a:cubicBezTo>
                    <a:cubicBezTo>
                      <a:pt x="1" y="1715"/>
                      <a:pt x="13" y="1965"/>
                      <a:pt x="71" y="2198"/>
                    </a:cubicBezTo>
                    <a:cubicBezTo>
                      <a:pt x="81" y="2235"/>
                      <a:pt x="91" y="2273"/>
                      <a:pt x="102" y="2307"/>
                    </a:cubicBezTo>
                    <a:cubicBezTo>
                      <a:pt x="173" y="2539"/>
                      <a:pt x="291" y="2756"/>
                      <a:pt x="461" y="2948"/>
                    </a:cubicBezTo>
                    <a:cubicBezTo>
                      <a:pt x="630" y="3141"/>
                      <a:pt x="832" y="3286"/>
                      <a:pt x="1050" y="3387"/>
                    </a:cubicBezTo>
                    <a:cubicBezTo>
                      <a:pt x="1054" y="3387"/>
                      <a:pt x="1057" y="3389"/>
                      <a:pt x="1060" y="3391"/>
                    </a:cubicBezTo>
                    <a:cubicBezTo>
                      <a:pt x="1064" y="3393"/>
                      <a:pt x="1070" y="3394"/>
                      <a:pt x="1076" y="3398"/>
                    </a:cubicBezTo>
                    <a:cubicBezTo>
                      <a:pt x="1103" y="3408"/>
                      <a:pt x="1129" y="3420"/>
                      <a:pt x="1158" y="3427"/>
                    </a:cubicBezTo>
                    <a:lnTo>
                      <a:pt x="1158" y="3431"/>
                    </a:lnTo>
                    <a:cubicBezTo>
                      <a:pt x="1355" y="3506"/>
                      <a:pt x="1570" y="3551"/>
                      <a:pt x="1794" y="3551"/>
                    </a:cubicBezTo>
                    <a:cubicBezTo>
                      <a:pt x="1823" y="3551"/>
                      <a:pt x="1851" y="3550"/>
                      <a:pt x="1880" y="3548"/>
                    </a:cubicBezTo>
                    <a:cubicBezTo>
                      <a:pt x="2138" y="3536"/>
                      <a:pt x="2380" y="3468"/>
                      <a:pt x="2594" y="3359"/>
                    </a:cubicBezTo>
                    <a:cubicBezTo>
                      <a:pt x="2596" y="3356"/>
                      <a:pt x="2600" y="3356"/>
                      <a:pt x="2606" y="3355"/>
                    </a:cubicBezTo>
                    <a:cubicBezTo>
                      <a:pt x="2635" y="3341"/>
                      <a:pt x="2662" y="3325"/>
                      <a:pt x="2691" y="3306"/>
                    </a:cubicBezTo>
                    <a:cubicBezTo>
                      <a:pt x="2900" y="3188"/>
                      <a:pt x="3087" y="3022"/>
                      <a:pt x="3238" y="2813"/>
                    </a:cubicBezTo>
                    <a:cubicBezTo>
                      <a:pt x="3388" y="2607"/>
                      <a:pt x="3486" y="2378"/>
                      <a:pt x="3532" y="2139"/>
                    </a:cubicBezTo>
                    <a:cubicBezTo>
                      <a:pt x="3535" y="2136"/>
                      <a:pt x="3535" y="2130"/>
                      <a:pt x="3536" y="2122"/>
                    </a:cubicBezTo>
                    <a:cubicBezTo>
                      <a:pt x="3540" y="2093"/>
                      <a:pt x="3548" y="2061"/>
                      <a:pt x="3550" y="2031"/>
                    </a:cubicBezTo>
                    <a:lnTo>
                      <a:pt x="3553" y="2031"/>
                    </a:lnTo>
                    <a:cubicBezTo>
                      <a:pt x="3588" y="1792"/>
                      <a:pt x="3575" y="1543"/>
                      <a:pt x="3508" y="1295"/>
                    </a:cubicBezTo>
                    <a:cubicBezTo>
                      <a:pt x="3438" y="1048"/>
                      <a:pt x="3317" y="827"/>
                      <a:pt x="3163" y="645"/>
                    </a:cubicBezTo>
                    <a:cubicBezTo>
                      <a:pt x="3141" y="616"/>
                      <a:pt x="3118" y="589"/>
                      <a:pt x="3089" y="562"/>
                    </a:cubicBezTo>
                    <a:cubicBezTo>
                      <a:pt x="2927" y="383"/>
                      <a:pt x="2726" y="238"/>
                      <a:pt x="2487" y="137"/>
                    </a:cubicBezTo>
                    <a:cubicBezTo>
                      <a:pt x="2271" y="44"/>
                      <a:pt x="2043" y="1"/>
                      <a:pt x="1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5558600" y="4203550"/>
                <a:ext cx="159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5874" extrusionOk="0">
                    <a:moveTo>
                      <a:pt x="5324" y="0"/>
                    </a:moveTo>
                    <a:cubicBezTo>
                      <a:pt x="4860" y="128"/>
                      <a:pt x="4331" y="261"/>
                      <a:pt x="3777" y="374"/>
                    </a:cubicBezTo>
                    <a:cubicBezTo>
                      <a:pt x="2051" y="1004"/>
                      <a:pt x="245" y="1963"/>
                      <a:pt x="72" y="3271"/>
                    </a:cubicBezTo>
                    <a:cubicBezTo>
                      <a:pt x="1" y="3788"/>
                      <a:pt x="191" y="4360"/>
                      <a:pt x="743" y="4988"/>
                    </a:cubicBezTo>
                    <a:cubicBezTo>
                      <a:pt x="1293" y="5612"/>
                      <a:pt x="1833" y="5874"/>
                      <a:pt x="2354" y="5874"/>
                    </a:cubicBezTo>
                    <a:cubicBezTo>
                      <a:pt x="2469" y="5874"/>
                      <a:pt x="2583" y="5861"/>
                      <a:pt x="2695" y="5837"/>
                    </a:cubicBezTo>
                    <a:cubicBezTo>
                      <a:pt x="3879" y="5589"/>
                      <a:pt x="4937" y="4064"/>
                      <a:pt x="5707" y="2567"/>
                    </a:cubicBezTo>
                    <a:cubicBezTo>
                      <a:pt x="5707" y="2567"/>
                      <a:pt x="5707" y="2565"/>
                      <a:pt x="5709" y="2563"/>
                    </a:cubicBezTo>
                    <a:cubicBezTo>
                      <a:pt x="5967" y="2064"/>
                      <a:pt x="6189" y="1570"/>
                      <a:pt x="6380" y="1125"/>
                    </a:cubicBezTo>
                    <a:cubicBezTo>
                      <a:pt x="6351" y="1113"/>
                      <a:pt x="6325" y="1103"/>
                      <a:pt x="6298" y="1092"/>
                    </a:cubicBezTo>
                    <a:cubicBezTo>
                      <a:pt x="6292" y="1089"/>
                      <a:pt x="6286" y="1087"/>
                      <a:pt x="6282" y="1085"/>
                    </a:cubicBezTo>
                    <a:cubicBezTo>
                      <a:pt x="6280" y="1082"/>
                      <a:pt x="6277" y="1081"/>
                      <a:pt x="6272" y="1081"/>
                    </a:cubicBezTo>
                    <a:cubicBezTo>
                      <a:pt x="6054" y="980"/>
                      <a:pt x="5851" y="836"/>
                      <a:pt x="5683" y="644"/>
                    </a:cubicBezTo>
                    <a:cubicBezTo>
                      <a:pt x="5514" y="449"/>
                      <a:pt x="5395" y="231"/>
                      <a:pt x="5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5683250" y="4228550"/>
                <a:ext cx="12147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6820" extrusionOk="0">
                    <a:moveTo>
                      <a:pt x="2927" y="0"/>
                    </a:moveTo>
                    <a:cubicBezTo>
                      <a:pt x="2898" y="17"/>
                      <a:pt x="2871" y="33"/>
                      <a:pt x="2842" y="49"/>
                    </a:cubicBezTo>
                    <a:cubicBezTo>
                      <a:pt x="2836" y="51"/>
                      <a:pt x="2832" y="51"/>
                      <a:pt x="2830" y="53"/>
                    </a:cubicBezTo>
                    <a:cubicBezTo>
                      <a:pt x="2616" y="162"/>
                      <a:pt x="2373" y="233"/>
                      <a:pt x="2116" y="244"/>
                    </a:cubicBezTo>
                    <a:cubicBezTo>
                      <a:pt x="2089" y="245"/>
                      <a:pt x="2062" y="246"/>
                      <a:pt x="2035" y="246"/>
                    </a:cubicBezTo>
                    <a:cubicBezTo>
                      <a:pt x="1809" y="246"/>
                      <a:pt x="1592" y="201"/>
                      <a:pt x="1394" y="125"/>
                    </a:cubicBezTo>
                    <a:cubicBezTo>
                      <a:pt x="1203" y="570"/>
                      <a:pt x="980" y="1064"/>
                      <a:pt x="723" y="1563"/>
                    </a:cubicBezTo>
                    <a:cubicBezTo>
                      <a:pt x="721" y="1566"/>
                      <a:pt x="721" y="1567"/>
                      <a:pt x="721" y="1567"/>
                    </a:cubicBezTo>
                    <a:cubicBezTo>
                      <a:pt x="668" y="1721"/>
                      <a:pt x="619" y="1877"/>
                      <a:pt x="570" y="2032"/>
                    </a:cubicBezTo>
                    <a:cubicBezTo>
                      <a:pt x="218" y="3187"/>
                      <a:pt x="1" y="4407"/>
                      <a:pt x="201" y="5328"/>
                    </a:cubicBezTo>
                    <a:cubicBezTo>
                      <a:pt x="337" y="5949"/>
                      <a:pt x="669" y="6433"/>
                      <a:pt x="1286" y="6666"/>
                    </a:cubicBezTo>
                    <a:cubicBezTo>
                      <a:pt x="1553" y="6766"/>
                      <a:pt x="1868" y="6820"/>
                      <a:pt x="2245" y="6820"/>
                    </a:cubicBezTo>
                    <a:cubicBezTo>
                      <a:pt x="2307" y="6820"/>
                      <a:pt x="2371" y="6818"/>
                      <a:pt x="2437" y="6815"/>
                    </a:cubicBezTo>
                    <a:cubicBezTo>
                      <a:pt x="3450" y="6766"/>
                      <a:pt x="4030" y="6390"/>
                      <a:pt x="4314" y="5822"/>
                    </a:cubicBezTo>
                    <a:cubicBezTo>
                      <a:pt x="4858" y="4735"/>
                      <a:pt x="4322" y="2951"/>
                      <a:pt x="3630" y="1414"/>
                    </a:cubicBezTo>
                    <a:cubicBezTo>
                      <a:pt x="3630" y="1412"/>
                      <a:pt x="3628" y="1412"/>
                      <a:pt x="3628" y="1410"/>
                    </a:cubicBezTo>
                    <a:cubicBezTo>
                      <a:pt x="3399" y="903"/>
                      <a:pt x="3157" y="422"/>
                      <a:pt x="2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5756400" y="4196650"/>
                <a:ext cx="19025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5676" extrusionOk="0">
                    <a:moveTo>
                      <a:pt x="861" y="0"/>
                    </a:moveTo>
                    <a:cubicBezTo>
                      <a:pt x="858" y="30"/>
                      <a:pt x="852" y="62"/>
                      <a:pt x="847" y="91"/>
                    </a:cubicBezTo>
                    <a:cubicBezTo>
                      <a:pt x="844" y="99"/>
                      <a:pt x="844" y="105"/>
                      <a:pt x="843" y="108"/>
                    </a:cubicBezTo>
                    <a:cubicBezTo>
                      <a:pt x="795" y="347"/>
                      <a:pt x="699" y="576"/>
                      <a:pt x="549" y="782"/>
                    </a:cubicBezTo>
                    <a:cubicBezTo>
                      <a:pt x="397" y="991"/>
                      <a:pt x="210" y="1157"/>
                      <a:pt x="1" y="1277"/>
                    </a:cubicBezTo>
                    <a:cubicBezTo>
                      <a:pt x="232" y="1698"/>
                      <a:pt x="474" y="2180"/>
                      <a:pt x="702" y="2687"/>
                    </a:cubicBezTo>
                    <a:cubicBezTo>
                      <a:pt x="702" y="2689"/>
                      <a:pt x="704" y="2689"/>
                      <a:pt x="704" y="2690"/>
                    </a:cubicBezTo>
                    <a:cubicBezTo>
                      <a:pt x="1664" y="4178"/>
                      <a:pt x="2944" y="5676"/>
                      <a:pt x="4212" y="5676"/>
                    </a:cubicBezTo>
                    <a:cubicBezTo>
                      <a:pt x="4782" y="5676"/>
                      <a:pt x="5349" y="5374"/>
                      <a:pt x="5884" y="4633"/>
                    </a:cubicBezTo>
                    <a:cubicBezTo>
                      <a:pt x="7610" y="2242"/>
                      <a:pt x="4896" y="967"/>
                      <a:pt x="2413" y="330"/>
                    </a:cubicBezTo>
                    <a:lnTo>
                      <a:pt x="2411" y="330"/>
                    </a:lnTo>
                    <a:cubicBezTo>
                      <a:pt x="1867" y="193"/>
                      <a:pt x="1336" y="83"/>
                      <a:pt x="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5766400" y="4092250"/>
                <a:ext cx="18510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4584" extrusionOk="0">
                    <a:moveTo>
                      <a:pt x="4899" y="1"/>
                    </a:moveTo>
                    <a:cubicBezTo>
                      <a:pt x="3781" y="1"/>
                      <a:pt x="2397" y="817"/>
                      <a:pt x="1224" y="1704"/>
                    </a:cubicBezTo>
                    <a:cubicBezTo>
                      <a:pt x="777" y="2041"/>
                      <a:pt x="358" y="2388"/>
                      <a:pt x="0" y="2707"/>
                    </a:cubicBezTo>
                    <a:cubicBezTo>
                      <a:pt x="29" y="2734"/>
                      <a:pt x="52" y="2762"/>
                      <a:pt x="74" y="2790"/>
                    </a:cubicBezTo>
                    <a:cubicBezTo>
                      <a:pt x="228" y="2972"/>
                      <a:pt x="349" y="3194"/>
                      <a:pt x="419" y="3440"/>
                    </a:cubicBezTo>
                    <a:cubicBezTo>
                      <a:pt x="485" y="3688"/>
                      <a:pt x="500" y="3937"/>
                      <a:pt x="464" y="4176"/>
                    </a:cubicBezTo>
                    <a:cubicBezTo>
                      <a:pt x="937" y="4259"/>
                      <a:pt x="1467" y="4369"/>
                      <a:pt x="2011" y="4506"/>
                    </a:cubicBezTo>
                    <a:lnTo>
                      <a:pt x="2014" y="4506"/>
                    </a:lnTo>
                    <a:cubicBezTo>
                      <a:pt x="2480" y="4554"/>
                      <a:pt x="2961" y="4584"/>
                      <a:pt x="3430" y="4584"/>
                    </a:cubicBezTo>
                    <a:cubicBezTo>
                      <a:pt x="5529" y="4584"/>
                      <a:pt x="7403" y="3985"/>
                      <a:pt x="6756" y="1668"/>
                    </a:cubicBezTo>
                    <a:cubicBezTo>
                      <a:pt x="6416" y="453"/>
                      <a:pt x="5731" y="1"/>
                      <a:pt x="4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5729625" y="3991350"/>
                <a:ext cx="1537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6149" h="6741" extrusionOk="0">
                    <a:moveTo>
                      <a:pt x="2323" y="0"/>
                    </a:moveTo>
                    <a:cubicBezTo>
                      <a:pt x="537" y="0"/>
                      <a:pt x="72" y="2427"/>
                      <a:pt x="13" y="4598"/>
                    </a:cubicBezTo>
                    <a:lnTo>
                      <a:pt x="13" y="4602"/>
                    </a:lnTo>
                    <a:cubicBezTo>
                      <a:pt x="0" y="5164"/>
                      <a:pt x="9" y="5705"/>
                      <a:pt x="33" y="6185"/>
                    </a:cubicBezTo>
                    <a:cubicBezTo>
                      <a:pt x="42" y="6183"/>
                      <a:pt x="52" y="6183"/>
                      <a:pt x="62" y="6183"/>
                    </a:cubicBezTo>
                    <a:cubicBezTo>
                      <a:pt x="63" y="6183"/>
                      <a:pt x="64" y="6183"/>
                      <a:pt x="65" y="6183"/>
                    </a:cubicBezTo>
                    <a:cubicBezTo>
                      <a:pt x="68" y="6183"/>
                      <a:pt x="72" y="6181"/>
                      <a:pt x="75" y="6181"/>
                    </a:cubicBezTo>
                    <a:lnTo>
                      <a:pt x="147" y="6181"/>
                    </a:lnTo>
                    <a:cubicBezTo>
                      <a:pt x="163" y="6181"/>
                      <a:pt x="179" y="6181"/>
                      <a:pt x="196" y="6181"/>
                    </a:cubicBezTo>
                    <a:cubicBezTo>
                      <a:pt x="420" y="6181"/>
                      <a:pt x="650" y="6223"/>
                      <a:pt x="870" y="6316"/>
                    </a:cubicBezTo>
                    <a:cubicBezTo>
                      <a:pt x="1108" y="6418"/>
                      <a:pt x="1311" y="6564"/>
                      <a:pt x="1471" y="6741"/>
                    </a:cubicBezTo>
                    <a:cubicBezTo>
                      <a:pt x="1830" y="6424"/>
                      <a:pt x="2249" y="6076"/>
                      <a:pt x="2695" y="5738"/>
                    </a:cubicBezTo>
                    <a:cubicBezTo>
                      <a:pt x="4490" y="3903"/>
                      <a:pt x="6148" y="1406"/>
                      <a:pt x="3434" y="257"/>
                    </a:cubicBezTo>
                    <a:cubicBezTo>
                      <a:pt x="3016" y="80"/>
                      <a:pt x="2647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5569625" y="3997300"/>
                <a:ext cx="16087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725" extrusionOk="0">
                    <a:moveTo>
                      <a:pt x="3852" y="1"/>
                    </a:moveTo>
                    <a:cubicBezTo>
                      <a:pt x="3483" y="1"/>
                      <a:pt x="3065" y="115"/>
                      <a:pt x="2590" y="373"/>
                    </a:cubicBezTo>
                    <a:cubicBezTo>
                      <a:pt x="0" y="1780"/>
                      <a:pt x="1889" y="4100"/>
                      <a:pt x="3849" y="5752"/>
                    </a:cubicBezTo>
                    <a:lnTo>
                      <a:pt x="3852" y="5752"/>
                    </a:lnTo>
                    <a:cubicBezTo>
                      <a:pt x="4283" y="6115"/>
                      <a:pt x="4715" y="6446"/>
                      <a:pt x="5104" y="6724"/>
                    </a:cubicBezTo>
                    <a:cubicBezTo>
                      <a:pt x="5118" y="6702"/>
                      <a:pt x="5135" y="6681"/>
                      <a:pt x="5153" y="6659"/>
                    </a:cubicBezTo>
                    <a:cubicBezTo>
                      <a:pt x="5157" y="6655"/>
                      <a:pt x="5159" y="6649"/>
                      <a:pt x="5165" y="6645"/>
                    </a:cubicBezTo>
                    <a:cubicBezTo>
                      <a:pt x="5168" y="6642"/>
                      <a:pt x="5168" y="6638"/>
                      <a:pt x="5172" y="6633"/>
                    </a:cubicBezTo>
                    <a:cubicBezTo>
                      <a:pt x="5319" y="6440"/>
                      <a:pt x="5505" y="6279"/>
                      <a:pt x="5731" y="6155"/>
                    </a:cubicBezTo>
                    <a:cubicBezTo>
                      <a:pt x="5956" y="6032"/>
                      <a:pt x="6195" y="5965"/>
                      <a:pt x="6434" y="5949"/>
                    </a:cubicBezTo>
                    <a:cubicBezTo>
                      <a:pt x="6411" y="5469"/>
                      <a:pt x="6401" y="4926"/>
                      <a:pt x="6415" y="4365"/>
                    </a:cubicBezTo>
                    <a:lnTo>
                      <a:pt x="6415" y="4362"/>
                    </a:lnTo>
                    <a:cubicBezTo>
                      <a:pt x="6155" y="2282"/>
                      <a:pt x="5497" y="1"/>
                      <a:pt x="38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5519275" y="4107450"/>
                <a:ext cx="1779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4477" extrusionOk="0">
                    <a:moveTo>
                      <a:pt x="2289" y="1"/>
                    </a:moveTo>
                    <a:cubicBezTo>
                      <a:pt x="1344" y="1"/>
                      <a:pt x="603" y="491"/>
                      <a:pt x="362" y="1850"/>
                    </a:cubicBezTo>
                    <a:cubicBezTo>
                      <a:pt x="0" y="3883"/>
                      <a:pt x="1362" y="4476"/>
                      <a:pt x="3074" y="4476"/>
                    </a:cubicBezTo>
                    <a:cubicBezTo>
                      <a:pt x="3805" y="4476"/>
                      <a:pt x="4599" y="4368"/>
                      <a:pt x="5350" y="4218"/>
                    </a:cubicBezTo>
                    <a:cubicBezTo>
                      <a:pt x="5902" y="4105"/>
                      <a:pt x="6434" y="3972"/>
                      <a:pt x="6897" y="3844"/>
                    </a:cubicBezTo>
                    <a:cubicBezTo>
                      <a:pt x="6885" y="3808"/>
                      <a:pt x="6875" y="3770"/>
                      <a:pt x="6866" y="3735"/>
                    </a:cubicBezTo>
                    <a:cubicBezTo>
                      <a:pt x="6808" y="3503"/>
                      <a:pt x="6794" y="3252"/>
                      <a:pt x="6841" y="3001"/>
                    </a:cubicBezTo>
                    <a:cubicBezTo>
                      <a:pt x="6886" y="2745"/>
                      <a:pt x="6984" y="2518"/>
                      <a:pt x="7118" y="2318"/>
                    </a:cubicBezTo>
                    <a:cubicBezTo>
                      <a:pt x="6729" y="2040"/>
                      <a:pt x="6296" y="1709"/>
                      <a:pt x="5866" y="1346"/>
                    </a:cubicBezTo>
                    <a:lnTo>
                      <a:pt x="5863" y="1346"/>
                    </a:lnTo>
                    <a:cubicBezTo>
                      <a:pt x="4699" y="634"/>
                      <a:pt x="3363" y="1"/>
                      <a:pt x="2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5515450" y="3969050"/>
                <a:ext cx="439725" cy="597200"/>
              </a:xfrm>
              <a:custGeom>
                <a:avLst/>
                <a:gdLst/>
                <a:ahLst/>
                <a:cxnLst/>
                <a:rect l="l" t="t" r="r" b="b"/>
                <a:pathLst>
                  <a:path w="17589" h="23888" fill="none" extrusionOk="0">
                    <a:moveTo>
                      <a:pt x="5503" y="9754"/>
                    </a:moveTo>
                    <a:cubicBezTo>
                      <a:pt x="3777" y="10384"/>
                      <a:pt x="1971" y="11343"/>
                      <a:pt x="1798" y="12651"/>
                    </a:cubicBezTo>
                    <a:cubicBezTo>
                      <a:pt x="1727" y="13168"/>
                      <a:pt x="1917" y="13740"/>
                      <a:pt x="2469" y="14368"/>
                    </a:cubicBezTo>
                    <a:cubicBezTo>
                      <a:pt x="3140" y="15130"/>
                      <a:pt x="3797" y="15351"/>
                      <a:pt x="4421" y="15217"/>
                    </a:cubicBezTo>
                    <a:cubicBezTo>
                      <a:pt x="5605" y="14969"/>
                      <a:pt x="6663" y="13444"/>
                      <a:pt x="7432" y="11947"/>
                    </a:cubicBezTo>
                    <a:cubicBezTo>
                      <a:pt x="7380" y="12101"/>
                      <a:pt x="7331" y="12257"/>
                      <a:pt x="7282" y="12413"/>
                    </a:cubicBezTo>
                    <a:cubicBezTo>
                      <a:pt x="7259" y="12442"/>
                      <a:pt x="7239" y="12469"/>
                      <a:pt x="7224" y="12503"/>
                    </a:cubicBezTo>
                    <a:cubicBezTo>
                      <a:pt x="7142" y="12670"/>
                      <a:pt x="5807" y="15420"/>
                      <a:pt x="4865" y="19246"/>
                    </a:cubicBezTo>
                    <a:cubicBezTo>
                      <a:pt x="4862" y="19259"/>
                      <a:pt x="4858" y="19269"/>
                      <a:pt x="4858" y="19269"/>
                    </a:cubicBezTo>
                    <a:cubicBezTo>
                      <a:pt x="4594" y="20345"/>
                      <a:pt x="4362" y="21511"/>
                      <a:pt x="4198" y="22722"/>
                    </a:cubicBezTo>
                    <a:lnTo>
                      <a:pt x="4995" y="23887"/>
                    </a:lnTo>
                    <a:cubicBezTo>
                      <a:pt x="5145" y="22373"/>
                      <a:pt x="5420" y="20909"/>
                      <a:pt x="5749" y="19572"/>
                    </a:cubicBezTo>
                    <a:cubicBezTo>
                      <a:pt x="5752" y="19555"/>
                      <a:pt x="5756" y="19539"/>
                      <a:pt x="5759" y="19522"/>
                    </a:cubicBezTo>
                    <a:cubicBezTo>
                      <a:pt x="5772" y="19473"/>
                      <a:pt x="5785" y="19420"/>
                      <a:pt x="5799" y="19369"/>
                    </a:cubicBezTo>
                    <a:cubicBezTo>
                      <a:pt x="6146" y="17976"/>
                      <a:pt x="6548" y="16726"/>
                      <a:pt x="6917" y="15707"/>
                    </a:cubicBezTo>
                    <a:cubicBezTo>
                      <a:pt x="7051" y="16328"/>
                      <a:pt x="7385" y="16812"/>
                      <a:pt x="8001" y="17045"/>
                    </a:cubicBezTo>
                    <a:cubicBezTo>
                      <a:pt x="8311" y="17161"/>
                      <a:pt x="8688" y="17215"/>
                      <a:pt x="9152" y="17194"/>
                    </a:cubicBezTo>
                    <a:cubicBezTo>
                      <a:pt x="10165" y="17145"/>
                      <a:pt x="10744" y="16769"/>
                      <a:pt x="11029" y="16201"/>
                    </a:cubicBezTo>
                    <a:cubicBezTo>
                      <a:pt x="11573" y="15114"/>
                      <a:pt x="11036" y="13330"/>
                      <a:pt x="10345" y="11793"/>
                    </a:cubicBezTo>
                    <a:cubicBezTo>
                      <a:pt x="11735" y="13949"/>
                      <a:pt x="13799" y="16126"/>
                      <a:pt x="15524" y="13736"/>
                    </a:cubicBezTo>
                    <a:cubicBezTo>
                      <a:pt x="17251" y="11345"/>
                      <a:pt x="14538" y="10070"/>
                      <a:pt x="12055" y="9432"/>
                    </a:cubicBezTo>
                    <a:cubicBezTo>
                      <a:pt x="14605" y="9691"/>
                      <a:pt x="17588" y="9430"/>
                      <a:pt x="16796" y="6594"/>
                    </a:cubicBezTo>
                    <a:cubicBezTo>
                      <a:pt x="15999" y="3750"/>
                      <a:pt x="13311" y="5083"/>
                      <a:pt x="11264" y="6630"/>
                    </a:cubicBezTo>
                    <a:cubicBezTo>
                      <a:pt x="13059" y="4795"/>
                      <a:pt x="14718" y="2298"/>
                      <a:pt x="12004" y="1149"/>
                    </a:cubicBezTo>
                    <a:cubicBezTo>
                      <a:pt x="9290" y="1"/>
                      <a:pt x="8652" y="2924"/>
                      <a:pt x="8583" y="5490"/>
                    </a:cubicBezTo>
                    <a:cubicBezTo>
                      <a:pt x="8266" y="2944"/>
                      <a:pt x="7349" y="95"/>
                      <a:pt x="4758" y="1502"/>
                    </a:cubicBezTo>
                    <a:cubicBezTo>
                      <a:pt x="2168" y="2908"/>
                      <a:pt x="4058" y="5229"/>
                      <a:pt x="6018" y="6881"/>
                    </a:cubicBezTo>
                    <a:cubicBezTo>
                      <a:pt x="3830" y="5543"/>
                      <a:pt x="1031" y="4481"/>
                      <a:pt x="517" y="7384"/>
                    </a:cubicBezTo>
                    <a:cubicBezTo>
                      <a:pt x="0" y="10286"/>
                      <a:pt x="2991" y="10257"/>
                      <a:pt x="5503" y="975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5518500" y="4508850"/>
                <a:ext cx="22952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240" fill="none" extrusionOk="0">
                    <a:moveTo>
                      <a:pt x="7395" y="4240"/>
                    </a:moveTo>
                    <a:cubicBezTo>
                      <a:pt x="7395" y="4240"/>
                      <a:pt x="9181" y="2714"/>
                      <a:pt x="8442" y="1935"/>
                    </a:cubicBezTo>
                    <a:cubicBezTo>
                      <a:pt x="7703" y="1159"/>
                      <a:pt x="6162" y="2822"/>
                      <a:pt x="6162" y="2822"/>
                    </a:cubicBezTo>
                    <a:cubicBezTo>
                      <a:pt x="6162" y="2822"/>
                      <a:pt x="6717" y="1344"/>
                      <a:pt x="6162" y="1158"/>
                    </a:cubicBezTo>
                    <a:cubicBezTo>
                      <a:pt x="5608" y="974"/>
                      <a:pt x="4622" y="2698"/>
                      <a:pt x="4622" y="2698"/>
                    </a:cubicBezTo>
                    <a:cubicBezTo>
                      <a:pt x="4622" y="2698"/>
                      <a:pt x="4191" y="0"/>
                      <a:pt x="2528" y="117"/>
                    </a:cubicBezTo>
                    <a:cubicBezTo>
                      <a:pt x="864" y="234"/>
                      <a:pt x="2774" y="2822"/>
                      <a:pt x="2774" y="2822"/>
                    </a:cubicBezTo>
                    <a:cubicBezTo>
                      <a:pt x="2774" y="2822"/>
                      <a:pt x="1726" y="1715"/>
                      <a:pt x="864" y="2176"/>
                    </a:cubicBezTo>
                    <a:cubicBezTo>
                      <a:pt x="0" y="2638"/>
                      <a:pt x="1664" y="3752"/>
                      <a:pt x="1664" y="3752"/>
                    </a:cubicBezTo>
                  </a:path>
                </a:pathLst>
              </a:custGeom>
              <a:noFill/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5682875" y="4295550"/>
                <a:ext cx="67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842" fill="none" extrusionOk="0">
                    <a:moveTo>
                      <a:pt x="269" y="2842"/>
                    </a:moveTo>
                    <a:cubicBezTo>
                      <a:pt x="269" y="2842"/>
                      <a:pt x="0" y="1875"/>
                      <a:pt x="269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57" name="Google Shape;957;p32"/>
            <p:cNvSpPr/>
            <p:nvPr/>
          </p:nvSpPr>
          <p:spPr>
            <a:xfrm>
              <a:off x="8639724" y="4838150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2"/>
            <p:cNvSpPr/>
            <p:nvPr/>
          </p:nvSpPr>
          <p:spPr>
            <a:xfrm flipH="1">
              <a:off x="583261" y="4883475"/>
              <a:ext cx="273477" cy="132016"/>
            </a:xfrm>
            <a:custGeom>
              <a:avLst/>
              <a:gdLst/>
              <a:ahLst/>
              <a:cxnLst/>
              <a:rect l="l" t="t" r="r" b="b"/>
              <a:pathLst>
                <a:path w="5096" h="2460" fill="none" extrusionOk="0">
                  <a:moveTo>
                    <a:pt x="1231" y="2460"/>
                  </a:moveTo>
                  <a:cubicBezTo>
                    <a:pt x="1231" y="2460"/>
                    <a:pt x="0" y="878"/>
                    <a:pt x="704" y="527"/>
                  </a:cubicBezTo>
                  <a:cubicBezTo>
                    <a:pt x="1406" y="177"/>
                    <a:pt x="2109" y="1933"/>
                    <a:pt x="2109" y="1933"/>
                  </a:cubicBezTo>
                  <a:cubicBezTo>
                    <a:pt x="2109" y="1933"/>
                    <a:pt x="1440" y="1"/>
                    <a:pt x="2456" y="1"/>
                  </a:cubicBezTo>
                  <a:cubicBezTo>
                    <a:pt x="3471" y="1"/>
                    <a:pt x="3295" y="1538"/>
                    <a:pt x="3295" y="1538"/>
                  </a:cubicBezTo>
                  <a:cubicBezTo>
                    <a:pt x="3295" y="1538"/>
                    <a:pt x="3515" y="395"/>
                    <a:pt x="4306" y="790"/>
                  </a:cubicBezTo>
                  <a:cubicBezTo>
                    <a:pt x="5095" y="1185"/>
                    <a:pt x="3965" y="2460"/>
                    <a:pt x="3965" y="246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9" name="Google Shape;959;p32"/>
          <p:cNvSpPr txBox="1">
            <a:spLocks noGrp="1"/>
          </p:cNvSpPr>
          <p:nvPr>
            <p:ph type="title" hasCustomPrompt="1"/>
          </p:nvPr>
        </p:nvSpPr>
        <p:spPr>
          <a:xfrm>
            <a:off x="960000" y="3591923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0" name="Google Shape;960;p32"/>
          <p:cNvSpPr txBox="1">
            <a:spLocks noGrp="1"/>
          </p:cNvSpPr>
          <p:nvPr>
            <p:ph type="subTitle" idx="1"/>
          </p:nvPr>
        </p:nvSpPr>
        <p:spPr>
          <a:xfrm>
            <a:off x="960000" y="4567147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32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3591908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2" name="Google Shape;962;p32"/>
          <p:cNvSpPr txBox="1">
            <a:spLocks noGrp="1"/>
          </p:cNvSpPr>
          <p:nvPr>
            <p:ph type="subTitle" idx="3"/>
          </p:nvPr>
        </p:nvSpPr>
        <p:spPr>
          <a:xfrm>
            <a:off x="4572000" y="4567108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32"/>
          <p:cNvSpPr txBox="1">
            <a:spLocks noGrp="1"/>
          </p:cNvSpPr>
          <p:nvPr>
            <p:ph type="title" idx="4" hasCustomPrompt="1"/>
          </p:nvPr>
        </p:nvSpPr>
        <p:spPr>
          <a:xfrm>
            <a:off x="8184000" y="3591908"/>
            <a:ext cx="30480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64" name="Google Shape;964;p32"/>
          <p:cNvSpPr txBox="1">
            <a:spLocks noGrp="1"/>
          </p:cNvSpPr>
          <p:nvPr>
            <p:ph type="subTitle" idx="5"/>
          </p:nvPr>
        </p:nvSpPr>
        <p:spPr>
          <a:xfrm>
            <a:off x="8184000" y="4567108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9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3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1"/>
          </p:nvPr>
        </p:nvSpPr>
        <p:spPr>
          <a:xfrm>
            <a:off x="1375867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2"/>
          </p:nvPr>
        </p:nvSpPr>
        <p:spPr>
          <a:xfrm>
            <a:off x="4675593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3"/>
          </p:nvPr>
        </p:nvSpPr>
        <p:spPr>
          <a:xfrm>
            <a:off x="7975320" y="3124500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4"/>
          </p:nvPr>
        </p:nvSpPr>
        <p:spPr>
          <a:xfrm>
            <a:off x="1375867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5"/>
          </p:nvPr>
        </p:nvSpPr>
        <p:spPr>
          <a:xfrm>
            <a:off x="4675593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subTitle" idx="6"/>
          </p:nvPr>
        </p:nvSpPr>
        <p:spPr>
          <a:xfrm>
            <a:off x="7975320" y="5067233"/>
            <a:ext cx="2840800" cy="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7"/>
          </p:nvPr>
        </p:nvSpPr>
        <p:spPr>
          <a:xfrm>
            <a:off x="1472467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 txBox="1">
            <a:spLocks noGrp="1"/>
          </p:cNvSpPr>
          <p:nvPr>
            <p:ph type="subTitle" idx="8"/>
          </p:nvPr>
        </p:nvSpPr>
        <p:spPr>
          <a:xfrm>
            <a:off x="4772208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7"/>
          <p:cNvSpPr txBox="1">
            <a:spLocks noGrp="1"/>
          </p:cNvSpPr>
          <p:nvPr>
            <p:ph type="subTitle" idx="9"/>
          </p:nvPr>
        </p:nvSpPr>
        <p:spPr>
          <a:xfrm>
            <a:off x="8071949" y="2646695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7"/>
          <p:cNvSpPr txBox="1">
            <a:spLocks noGrp="1"/>
          </p:cNvSpPr>
          <p:nvPr>
            <p:ph type="subTitle" idx="13"/>
          </p:nvPr>
        </p:nvSpPr>
        <p:spPr>
          <a:xfrm>
            <a:off x="1472467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7"/>
          <p:cNvSpPr txBox="1">
            <a:spLocks noGrp="1"/>
          </p:cNvSpPr>
          <p:nvPr>
            <p:ph type="subTitle" idx="14"/>
          </p:nvPr>
        </p:nvSpPr>
        <p:spPr>
          <a:xfrm>
            <a:off x="4772208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7"/>
          <p:cNvSpPr txBox="1">
            <a:spLocks noGrp="1"/>
          </p:cNvSpPr>
          <p:nvPr>
            <p:ph type="subTitle" idx="15"/>
          </p:nvPr>
        </p:nvSpPr>
        <p:spPr>
          <a:xfrm>
            <a:off x="8071949" y="4583211"/>
            <a:ext cx="26476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17"/>
          <p:cNvGrpSpPr/>
          <p:nvPr/>
        </p:nvGrpSpPr>
        <p:grpSpPr>
          <a:xfrm rot="10800000" flipH="1">
            <a:off x="10756451" y="-135448"/>
            <a:ext cx="1223291" cy="1951024"/>
            <a:chOff x="2082700" y="2684302"/>
            <a:chExt cx="917468" cy="1463268"/>
          </a:xfrm>
        </p:grpSpPr>
        <p:sp>
          <p:nvSpPr>
            <p:cNvPr id="705" name="Google Shape;705;p1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" name="Google Shape;714;p17"/>
          <p:cNvGrpSpPr/>
          <p:nvPr/>
        </p:nvGrpSpPr>
        <p:grpSpPr>
          <a:xfrm rot="10800000">
            <a:off x="212251" y="-135448"/>
            <a:ext cx="1223291" cy="1951024"/>
            <a:chOff x="2082700" y="2684302"/>
            <a:chExt cx="917468" cy="1463268"/>
          </a:xfrm>
        </p:grpSpPr>
        <p:sp>
          <p:nvSpPr>
            <p:cNvPr id="715" name="Google Shape;715;p1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4" name="Google Shape;724;p17"/>
          <p:cNvGrpSpPr/>
          <p:nvPr/>
        </p:nvGrpSpPr>
        <p:grpSpPr>
          <a:xfrm rot="10800000">
            <a:off x="11435457" y="4938626"/>
            <a:ext cx="275905" cy="270949"/>
            <a:chOff x="1971300" y="3409475"/>
            <a:chExt cx="101600" cy="99775"/>
          </a:xfrm>
        </p:grpSpPr>
        <p:sp>
          <p:nvSpPr>
            <p:cNvPr id="725" name="Google Shape;725;p1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8" name="Google Shape;728;p17"/>
          <p:cNvGrpSpPr/>
          <p:nvPr/>
        </p:nvGrpSpPr>
        <p:grpSpPr>
          <a:xfrm rot="10800000">
            <a:off x="11399630" y="6137833"/>
            <a:ext cx="275905" cy="270881"/>
            <a:chOff x="1655100" y="3332725"/>
            <a:chExt cx="101600" cy="99750"/>
          </a:xfrm>
        </p:grpSpPr>
        <p:sp>
          <p:nvSpPr>
            <p:cNvPr id="729" name="Google Shape;729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" name="Google Shape;732;p17"/>
          <p:cNvGrpSpPr/>
          <p:nvPr/>
        </p:nvGrpSpPr>
        <p:grpSpPr>
          <a:xfrm rot="10800000">
            <a:off x="641013" y="4984966"/>
            <a:ext cx="275905" cy="270881"/>
            <a:chOff x="1655100" y="3332725"/>
            <a:chExt cx="101600" cy="99750"/>
          </a:xfrm>
        </p:grpSpPr>
        <p:sp>
          <p:nvSpPr>
            <p:cNvPr id="733" name="Google Shape;733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6" name="Google Shape;736;p17"/>
          <p:cNvGrpSpPr/>
          <p:nvPr/>
        </p:nvGrpSpPr>
        <p:grpSpPr>
          <a:xfrm rot="10800000">
            <a:off x="298743" y="5416339"/>
            <a:ext cx="189436" cy="186000"/>
            <a:chOff x="1655100" y="3332725"/>
            <a:chExt cx="101600" cy="99750"/>
          </a:xfrm>
        </p:grpSpPr>
        <p:sp>
          <p:nvSpPr>
            <p:cNvPr id="737" name="Google Shape;737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" name="Google Shape;740;p17"/>
          <p:cNvGrpSpPr/>
          <p:nvPr/>
        </p:nvGrpSpPr>
        <p:grpSpPr>
          <a:xfrm rot="4553522">
            <a:off x="590565" y="5976738"/>
            <a:ext cx="328065" cy="322185"/>
            <a:chOff x="1971300" y="3409475"/>
            <a:chExt cx="101600" cy="99775"/>
          </a:xfrm>
        </p:grpSpPr>
        <p:sp>
          <p:nvSpPr>
            <p:cNvPr id="741" name="Google Shape;741;p1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11711377" y="5702149"/>
            <a:ext cx="189436" cy="186000"/>
            <a:chOff x="1655100" y="3332725"/>
            <a:chExt cx="101600" cy="99750"/>
          </a:xfrm>
        </p:grpSpPr>
        <p:sp>
          <p:nvSpPr>
            <p:cNvPr id="745" name="Google Shape;745;p1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0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13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32"/>
          <p:cNvSpPr txBox="1">
            <a:spLocks noGrp="1"/>
          </p:cNvSpPr>
          <p:nvPr>
            <p:ph type="title"/>
          </p:nvPr>
        </p:nvSpPr>
        <p:spPr>
          <a:xfrm>
            <a:off x="7132133" y="2215345"/>
            <a:ext cx="2262800" cy="13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1" name="Google Shape;1601;p32"/>
          <p:cNvSpPr txBox="1">
            <a:spLocks noGrp="1"/>
          </p:cNvSpPr>
          <p:nvPr>
            <p:ph type="subTitle" idx="1"/>
          </p:nvPr>
        </p:nvSpPr>
        <p:spPr>
          <a:xfrm>
            <a:off x="7132133" y="3369053"/>
            <a:ext cx="3334400" cy="12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602" name="Google Shape;1602;p32"/>
          <p:cNvGrpSpPr/>
          <p:nvPr/>
        </p:nvGrpSpPr>
        <p:grpSpPr>
          <a:xfrm rot="10800000">
            <a:off x="11585197" y="1350033"/>
            <a:ext cx="275905" cy="270881"/>
            <a:chOff x="1655100" y="3332725"/>
            <a:chExt cx="101600" cy="99750"/>
          </a:xfrm>
        </p:grpSpPr>
        <p:sp>
          <p:nvSpPr>
            <p:cNvPr id="1603" name="Google Shape;1603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06" name="Google Shape;1606;p32"/>
          <p:cNvGrpSpPr/>
          <p:nvPr/>
        </p:nvGrpSpPr>
        <p:grpSpPr>
          <a:xfrm rot="10800000">
            <a:off x="446164" y="593500"/>
            <a:ext cx="275905" cy="270881"/>
            <a:chOff x="1655100" y="3332725"/>
            <a:chExt cx="101600" cy="99750"/>
          </a:xfrm>
        </p:grpSpPr>
        <p:sp>
          <p:nvSpPr>
            <p:cNvPr id="1607" name="Google Shape;1607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0" name="Google Shape;1610;p32"/>
          <p:cNvGrpSpPr/>
          <p:nvPr/>
        </p:nvGrpSpPr>
        <p:grpSpPr>
          <a:xfrm rot="4553522">
            <a:off x="361832" y="1752454"/>
            <a:ext cx="328065" cy="322185"/>
            <a:chOff x="1971300" y="3409475"/>
            <a:chExt cx="101600" cy="99775"/>
          </a:xfrm>
        </p:grpSpPr>
        <p:sp>
          <p:nvSpPr>
            <p:cNvPr id="1611" name="Google Shape;1611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4" name="Google Shape;1614;p32"/>
          <p:cNvGrpSpPr/>
          <p:nvPr/>
        </p:nvGrpSpPr>
        <p:grpSpPr>
          <a:xfrm rot="-3600089" flipH="1">
            <a:off x="10311649" y="5066812"/>
            <a:ext cx="1589943" cy="2142053"/>
            <a:chOff x="3915984" y="2821214"/>
            <a:chExt cx="958524" cy="1291373"/>
          </a:xfrm>
        </p:grpSpPr>
        <p:sp>
          <p:nvSpPr>
            <p:cNvPr id="1615" name="Google Shape;1615;p3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9" name="Google Shape;1629;p32"/>
          <p:cNvGrpSpPr/>
          <p:nvPr/>
        </p:nvGrpSpPr>
        <p:grpSpPr>
          <a:xfrm rot="3600089">
            <a:off x="290415" y="5066812"/>
            <a:ext cx="1589943" cy="2142053"/>
            <a:chOff x="3915984" y="2821214"/>
            <a:chExt cx="958524" cy="1291373"/>
          </a:xfrm>
        </p:grpSpPr>
        <p:sp>
          <p:nvSpPr>
            <p:cNvPr id="1630" name="Google Shape;1630;p3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4" name="Google Shape;1644;p32"/>
          <p:cNvGrpSpPr/>
          <p:nvPr/>
        </p:nvGrpSpPr>
        <p:grpSpPr>
          <a:xfrm rot="10800000">
            <a:off x="10675057" y="593459"/>
            <a:ext cx="275905" cy="270949"/>
            <a:chOff x="1971300" y="3409475"/>
            <a:chExt cx="101600" cy="99775"/>
          </a:xfrm>
        </p:grpSpPr>
        <p:sp>
          <p:nvSpPr>
            <p:cNvPr id="1645" name="Google Shape;1645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8" name="Google Shape;1648;p32"/>
          <p:cNvGrpSpPr/>
          <p:nvPr/>
        </p:nvGrpSpPr>
        <p:grpSpPr>
          <a:xfrm rot="10800000">
            <a:off x="1241710" y="635939"/>
            <a:ext cx="189436" cy="186000"/>
            <a:chOff x="1655100" y="3332725"/>
            <a:chExt cx="101600" cy="99750"/>
          </a:xfrm>
        </p:grpSpPr>
        <p:sp>
          <p:nvSpPr>
            <p:cNvPr id="1649" name="Google Shape;1649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2" name="Google Shape;1652;p32"/>
          <p:cNvGrpSpPr/>
          <p:nvPr/>
        </p:nvGrpSpPr>
        <p:grpSpPr>
          <a:xfrm flipH="1">
            <a:off x="11395777" y="720000"/>
            <a:ext cx="189436" cy="186000"/>
            <a:chOff x="1655100" y="3332725"/>
            <a:chExt cx="101600" cy="99750"/>
          </a:xfrm>
        </p:grpSpPr>
        <p:sp>
          <p:nvSpPr>
            <p:cNvPr id="1653" name="Google Shape;1653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 flipH="1">
            <a:off x="5241864" y="6394058"/>
            <a:ext cx="275905" cy="270881"/>
            <a:chOff x="1655100" y="3332725"/>
            <a:chExt cx="101600" cy="99750"/>
          </a:xfrm>
        </p:grpSpPr>
        <p:sp>
          <p:nvSpPr>
            <p:cNvPr id="1657" name="Google Shape;1657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0" name="Google Shape;1660;p32"/>
          <p:cNvGrpSpPr/>
          <p:nvPr/>
        </p:nvGrpSpPr>
        <p:grpSpPr>
          <a:xfrm flipH="1">
            <a:off x="6942710" y="6436500"/>
            <a:ext cx="189436" cy="186000"/>
            <a:chOff x="1655100" y="3332725"/>
            <a:chExt cx="101600" cy="99750"/>
          </a:xfrm>
        </p:grpSpPr>
        <p:sp>
          <p:nvSpPr>
            <p:cNvPr id="1661" name="Google Shape;1661;p3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4" name="Google Shape;1664;p32"/>
          <p:cNvGrpSpPr/>
          <p:nvPr/>
        </p:nvGrpSpPr>
        <p:grpSpPr>
          <a:xfrm rot="6246478" flipH="1">
            <a:off x="5816098" y="6034633"/>
            <a:ext cx="328065" cy="322185"/>
            <a:chOff x="1971300" y="3409475"/>
            <a:chExt cx="101600" cy="99775"/>
          </a:xfrm>
        </p:grpSpPr>
        <p:sp>
          <p:nvSpPr>
            <p:cNvPr id="1665" name="Google Shape;1665;p3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14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22"/>
          <p:cNvGrpSpPr/>
          <p:nvPr/>
        </p:nvGrpSpPr>
        <p:grpSpPr>
          <a:xfrm rot="9000089">
            <a:off x="10346843" y="-556756"/>
            <a:ext cx="1589943" cy="2142053"/>
            <a:chOff x="3915984" y="2821214"/>
            <a:chExt cx="958524" cy="1291373"/>
          </a:xfrm>
        </p:grpSpPr>
        <p:sp>
          <p:nvSpPr>
            <p:cNvPr id="951" name="Google Shape;951;p2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22"/>
          <p:cNvGrpSpPr/>
          <p:nvPr/>
        </p:nvGrpSpPr>
        <p:grpSpPr>
          <a:xfrm rot="-9000089" flipH="1">
            <a:off x="255231" y="-556756"/>
            <a:ext cx="1589943" cy="2142053"/>
            <a:chOff x="3915984" y="2821214"/>
            <a:chExt cx="958524" cy="1291373"/>
          </a:xfrm>
        </p:grpSpPr>
        <p:sp>
          <p:nvSpPr>
            <p:cNvPr id="966" name="Google Shape;966;p2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0" name="Google Shape;980;p22"/>
          <p:cNvGrpSpPr/>
          <p:nvPr/>
        </p:nvGrpSpPr>
        <p:grpSpPr>
          <a:xfrm rot="1876612">
            <a:off x="1119568" y="6255182"/>
            <a:ext cx="275904" cy="270948"/>
            <a:chOff x="1971300" y="3409475"/>
            <a:chExt cx="101600" cy="99775"/>
          </a:xfrm>
        </p:grpSpPr>
        <p:sp>
          <p:nvSpPr>
            <p:cNvPr id="981" name="Google Shape;981;p2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4" name="Google Shape;984;p22"/>
          <p:cNvGrpSpPr/>
          <p:nvPr/>
        </p:nvGrpSpPr>
        <p:grpSpPr>
          <a:xfrm rot="1876612">
            <a:off x="546580" y="5785588"/>
            <a:ext cx="275904" cy="270880"/>
            <a:chOff x="1655100" y="3332725"/>
            <a:chExt cx="101600" cy="99750"/>
          </a:xfrm>
        </p:grpSpPr>
        <p:sp>
          <p:nvSpPr>
            <p:cNvPr id="985" name="Google Shape;985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22"/>
          <p:cNvGrpSpPr/>
          <p:nvPr/>
        </p:nvGrpSpPr>
        <p:grpSpPr>
          <a:xfrm rot="-1865178" flipH="1">
            <a:off x="10794623" y="6253771"/>
            <a:ext cx="275903" cy="270948"/>
            <a:chOff x="1971300" y="3409475"/>
            <a:chExt cx="101600" cy="99775"/>
          </a:xfrm>
        </p:grpSpPr>
        <p:sp>
          <p:nvSpPr>
            <p:cNvPr id="989" name="Google Shape;989;p22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2" name="Google Shape;992;p22"/>
          <p:cNvGrpSpPr/>
          <p:nvPr/>
        </p:nvGrpSpPr>
        <p:grpSpPr>
          <a:xfrm rot="-1865178" flipH="1">
            <a:off x="11367346" y="5785580"/>
            <a:ext cx="275903" cy="270880"/>
            <a:chOff x="1655100" y="3332725"/>
            <a:chExt cx="101600" cy="99750"/>
          </a:xfrm>
        </p:grpSpPr>
        <p:sp>
          <p:nvSpPr>
            <p:cNvPr id="993" name="Google Shape;993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6" name="Google Shape;996;p22"/>
          <p:cNvGrpSpPr/>
          <p:nvPr/>
        </p:nvGrpSpPr>
        <p:grpSpPr>
          <a:xfrm flipH="1">
            <a:off x="496310" y="6296249"/>
            <a:ext cx="189436" cy="186000"/>
            <a:chOff x="1655100" y="3332725"/>
            <a:chExt cx="101600" cy="99750"/>
          </a:xfrm>
        </p:grpSpPr>
        <p:sp>
          <p:nvSpPr>
            <p:cNvPr id="997" name="Google Shape;997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0" name="Google Shape;1000;p22"/>
          <p:cNvGrpSpPr/>
          <p:nvPr/>
        </p:nvGrpSpPr>
        <p:grpSpPr>
          <a:xfrm flipH="1">
            <a:off x="11549310" y="6392067"/>
            <a:ext cx="189436" cy="186000"/>
            <a:chOff x="1655100" y="3332725"/>
            <a:chExt cx="101600" cy="99750"/>
          </a:xfrm>
        </p:grpSpPr>
        <p:sp>
          <p:nvSpPr>
            <p:cNvPr id="1001" name="Google Shape;1001;p22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9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53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2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39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5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8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43793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rikhand"/>
              <a:buNone/>
              <a:defRPr sz="3000">
                <a:solidFill>
                  <a:schemeClr val="dk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955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4" r:id="rId21"/>
    <p:sldLayoutId id="2147483735" r:id="rId22"/>
    <p:sldLayoutId id="214748373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17.jp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2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4.png"/><Relationship Id="rId7" Type="http://schemas.openxmlformats.org/officeDocument/2006/relationships/image" Target="../media/image3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ình ảnh 3">
            <a:extLst>
              <a:ext uri="{FF2B5EF4-FFF2-40B4-BE49-F238E27FC236}">
                <a16:creationId xmlns:a16="http://schemas.microsoft.com/office/drawing/2014/main" id="{7B1CEED0-AA24-438A-85E8-52D79F72C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6" y="992848"/>
            <a:ext cx="11146624" cy="419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2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639F2-9EA3-48E8-B69E-89DD5F917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206" y="2305532"/>
            <a:ext cx="706587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4DA742F2-3D21-44A4-952F-D869160694B3}"/>
              </a:ext>
            </a:extLst>
          </p:cNvPr>
          <p:cNvSpPr txBox="1"/>
          <p:nvPr/>
        </p:nvSpPr>
        <p:spPr>
          <a:xfrm>
            <a:off x="993009" y="355765"/>
            <a:ext cx="278634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2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nhẩm</a:t>
            </a:r>
            <a:endParaRPr lang="en-US" sz="42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5">
                <a:extLst>
                  <a:ext uri="{FF2B5EF4-FFF2-40B4-BE49-F238E27FC236}">
                    <a16:creationId xmlns:a16="http://schemas.microsoft.com/office/drawing/2014/main" id="{05816F55-2192-4BA3-AF9F-E26BC8882258}"/>
                  </a:ext>
                </a:extLst>
              </p:cNvPr>
              <p:cNvSpPr txBox="1"/>
              <p:nvPr/>
            </p:nvSpPr>
            <p:spPr>
              <a:xfrm>
                <a:off x="858309" y="1695058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Hộp Văn bản 5">
                <a:extLst>
                  <a:ext uri="{FF2B5EF4-FFF2-40B4-BE49-F238E27FC236}">
                    <a16:creationId xmlns:a16="http://schemas.microsoft.com/office/drawing/2014/main" id="{05816F55-2192-4BA3-AF9F-E26BC8882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9" y="1695058"/>
                <a:ext cx="150021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6">
                <a:extLst>
                  <a:ext uri="{FF2B5EF4-FFF2-40B4-BE49-F238E27FC236}">
                    <a16:creationId xmlns:a16="http://schemas.microsoft.com/office/drawing/2014/main" id="{19F19B0C-AF76-4563-A20D-FE1A4F18CA28}"/>
                  </a:ext>
                </a:extLst>
              </p:cNvPr>
              <p:cNvSpPr txBox="1"/>
              <p:nvPr/>
            </p:nvSpPr>
            <p:spPr>
              <a:xfrm>
                <a:off x="858308" y="270386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6">
                <a:extLst>
                  <a:ext uri="{FF2B5EF4-FFF2-40B4-BE49-F238E27FC236}">
                    <a16:creationId xmlns:a16="http://schemas.microsoft.com/office/drawing/2014/main" id="{19F19B0C-AF76-4563-A20D-FE1A4F18C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8" y="2703866"/>
                <a:ext cx="15002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7">
                <a:extLst>
                  <a:ext uri="{FF2B5EF4-FFF2-40B4-BE49-F238E27FC236}">
                    <a16:creationId xmlns:a16="http://schemas.microsoft.com/office/drawing/2014/main" id="{7C8A78E3-31A7-45FB-BCB9-A2E51016ABF4}"/>
                  </a:ext>
                </a:extLst>
              </p:cNvPr>
              <p:cNvSpPr txBox="1"/>
              <p:nvPr/>
            </p:nvSpPr>
            <p:spPr>
              <a:xfrm>
                <a:off x="858307" y="371267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Hộp Văn bản 7">
                <a:extLst>
                  <a:ext uri="{FF2B5EF4-FFF2-40B4-BE49-F238E27FC236}">
                    <a16:creationId xmlns:a16="http://schemas.microsoft.com/office/drawing/2014/main" id="{7C8A78E3-31A7-45FB-BCB9-A2E51016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7" y="3712674"/>
                <a:ext cx="15002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8">
                <a:extLst>
                  <a:ext uri="{FF2B5EF4-FFF2-40B4-BE49-F238E27FC236}">
                    <a16:creationId xmlns:a16="http://schemas.microsoft.com/office/drawing/2014/main" id="{7D7634CC-9899-4232-9D91-C51C4A84DEBD}"/>
                  </a:ext>
                </a:extLst>
              </p:cNvPr>
              <p:cNvSpPr txBox="1"/>
              <p:nvPr/>
            </p:nvSpPr>
            <p:spPr>
              <a:xfrm>
                <a:off x="3788903" y="1695058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8">
                <a:extLst>
                  <a:ext uri="{FF2B5EF4-FFF2-40B4-BE49-F238E27FC236}">
                    <a16:creationId xmlns:a16="http://schemas.microsoft.com/office/drawing/2014/main" id="{7D7634CC-9899-4232-9D91-C51C4A84D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03" y="1695058"/>
                <a:ext cx="150021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9">
                <a:extLst>
                  <a:ext uri="{FF2B5EF4-FFF2-40B4-BE49-F238E27FC236}">
                    <a16:creationId xmlns:a16="http://schemas.microsoft.com/office/drawing/2014/main" id="{CF825C85-599B-4539-8F6F-512A5C426370}"/>
                  </a:ext>
                </a:extLst>
              </p:cNvPr>
              <p:cNvSpPr txBox="1"/>
              <p:nvPr/>
            </p:nvSpPr>
            <p:spPr>
              <a:xfrm>
                <a:off x="3788901" y="2706315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9">
                <a:extLst>
                  <a:ext uri="{FF2B5EF4-FFF2-40B4-BE49-F238E27FC236}">
                    <a16:creationId xmlns:a16="http://schemas.microsoft.com/office/drawing/2014/main" id="{CF825C85-599B-4539-8F6F-512A5C426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01" y="2706315"/>
                <a:ext cx="150021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0">
                <a:extLst>
                  <a:ext uri="{FF2B5EF4-FFF2-40B4-BE49-F238E27FC236}">
                    <a16:creationId xmlns:a16="http://schemas.microsoft.com/office/drawing/2014/main" id="{E3B6AB75-9458-44E0-87BC-B28184ED0BD8}"/>
                  </a:ext>
                </a:extLst>
              </p:cNvPr>
              <p:cNvSpPr txBox="1"/>
              <p:nvPr/>
            </p:nvSpPr>
            <p:spPr>
              <a:xfrm>
                <a:off x="3788901" y="371267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0" name="Hộp Văn bản 10">
                <a:extLst>
                  <a:ext uri="{FF2B5EF4-FFF2-40B4-BE49-F238E27FC236}">
                    <a16:creationId xmlns:a16="http://schemas.microsoft.com/office/drawing/2014/main" id="{E3B6AB75-9458-44E0-87BC-B28184ED0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01" y="3712674"/>
                <a:ext cx="150021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11">
                <a:extLst>
                  <a:ext uri="{FF2B5EF4-FFF2-40B4-BE49-F238E27FC236}">
                    <a16:creationId xmlns:a16="http://schemas.microsoft.com/office/drawing/2014/main" id="{3E3B8119-FCB4-4D00-B075-B847E11DEB53}"/>
                  </a:ext>
                </a:extLst>
              </p:cNvPr>
              <p:cNvSpPr txBox="1"/>
              <p:nvPr/>
            </p:nvSpPr>
            <p:spPr>
              <a:xfrm>
                <a:off x="6719496" y="1695058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Hộp Văn bản 11">
                <a:extLst>
                  <a:ext uri="{FF2B5EF4-FFF2-40B4-BE49-F238E27FC236}">
                    <a16:creationId xmlns:a16="http://schemas.microsoft.com/office/drawing/2014/main" id="{3E3B8119-FCB4-4D00-B075-B847E11D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96" y="1695058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2">
                <a:extLst>
                  <a:ext uri="{FF2B5EF4-FFF2-40B4-BE49-F238E27FC236}">
                    <a16:creationId xmlns:a16="http://schemas.microsoft.com/office/drawing/2014/main" id="{449AE94F-5A2C-4095-95F2-18EEEC47C667}"/>
                  </a:ext>
                </a:extLst>
              </p:cNvPr>
              <p:cNvSpPr txBox="1"/>
              <p:nvPr/>
            </p:nvSpPr>
            <p:spPr>
              <a:xfrm>
                <a:off x="6719495" y="2703866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12">
                <a:extLst>
                  <a:ext uri="{FF2B5EF4-FFF2-40B4-BE49-F238E27FC236}">
                    <a16:creationId xmlns:a16="http://schemas.microsoft.com/office/drawing/2014/main" id="{449AE94F-5A2C-4095-95F2-18EEEC47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95" y="2703866"/>
                <a:ext cx="174547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13">
                <a:extLst>
                  <a:ext uri="{FF2B5EF4-FFF2-40B4-BE49-F238E27FC236}">
                    <a16:creationId xmlns:a16="http://schemas.microsoft.com/office/drawing/2014/main" id="{ECBE53CB-AB98-4268-8ABD-3962D82EB70C}"/>
                  </a:ext>
                </a:extLst>
              </p:cNvPr>
              <p:cNvSpPr txBox="1"/>
              <p:nvPr/>
            </p:nvSpPr>
            <p:spPr>
              <a:xfrm>
                <a:off x="6719493" y="371267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13">
                <a:extLst>
                  <a:ext uri="{FF2B5EF4-FFF2-40B4-BE49-F238E27FC236}">
                    <a16:creationId xmlns:a16="http://schemas.microsoft.com/office/drawing/2014/main" id="{ECBE53CB-AB98-4268-8ABD-3962D82E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93" y="3712674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EED3A143-FF77-4D16-BD70-473F4484E04A}"/>
                  </a:ext>
                </a:extLst>
              </p:cNvPr>
              <p:cNvSpPr txBox="1"/>
              <p:nvPr/>
            </p:nvSpPr>
            <p:spPr>
              <a:xfrm>
                <a:off x="9553077" y="1695058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14">
                <a:extLst>
                  <a:ext uri="{FF2B5EF4-FFF2-40B4-BE49-F238E27FC236}">
                    <a16:creationId xmlns:a16="http://schemas.microsoft.com/office/drawing/2014/main" id="{EED3A143-FF77-4D16-BD70-473F4484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077" y="1695058"/>
                <a:ext cx="150021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5">
                <a:extLst>
                  <a:ext uri="{FF2B5EF4-FFF2-40B4-BE49-F238E27FC236}">
                    <a16:creationId xmlns:a16="http://schemas.microsoft.com/office/drawing/2014/main" id="{47B0A121-9C84-4C7E-96EA-3C4870DAAFE7}"/>
                  </a:ext>
                </a:extLst>
              </p:cNvPr>
              <p:cNvSpPr txBox="1"/>
              <p:nvPr/>
            </p:nvSpPr>
            <p:spPr>
              <a:xfrm>
                <a:off x="9553076" y="270386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Hộp Văn bản 15">
                <a:extLst>
                  <a:ext uri="{FF2B5EF4-FFF2-40B4-BE49-F238E27FC236}">
                    <a16:creationId xmlns:a16="http://schemas.microsoft.com/office/drawing/2014/main" id="{47B0A121-9C84-4C7E-96EA-3C4870DAA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076" y="2703866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6">
                <a:extLst>
                  <a:ext uri="{FF2B5EF4-FFF2-40B4-BE49-F238E27FC236}">
                    <a16:creationId xmlns:a16="http://schemas.microsoft.com/office/drawing/2014/main" id="{27A6042A-44F4-46D4-8157-1DC9AF1749C1}"/>
                  </a:ext>
                </a:extLst>
              </p:cNvPr>
              <p:cNvSpPr txBox="1"/>
              <p:nvPr/>
            </p:nvSpPr>
            <p:spPr>
              <a:xfrm>
                <a:off x="9553076" y="371267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6" name="Hộp Văn bản 16">
                <a:extLst>
                  <a:ext uri="{FF2B5EF4-FFF2-40B4-BE49-F238E27FC236}">
                    <a16:creationId xmlns:a16="http://schemas.microsoft.com/office/drawing/2014/main" id="{27A6042A-44F4-46D4-8157-1DC9AF17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076" y="3712674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7">
                <a:extLst>
                  <a:ext uri="{FF2B5EF4-FFF2-40B4-BE49-F238E27FC236}">
                    <a16:creationId xmlns:a16="http://schemas.microsoft.com/office/drawing/2014/main" id="{79BD5EDB-E7FE-462E-AD27-456348EC5419}"/>
                  </a:ext>
                </a:extLst>
              </p:cNvPr>
              <p:cNvSpPr txBox="1"/>
              <p:nvPr/>
            </p:nvSpPr>
            <p:spPr>
              <a:xfrm>
                <a:off x="2330999" y="1695058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7" name="Hộp Văn bản 17">
                <a:extLst>
                  <a:ext uri="{FF2B5EF4-FFF2-40B4-BE49-F238E27FC236}">
                    <a16:creationId xmlns:a16="http://schemas.microsoft.com/office/drawing/2014/main" id="{79BD5EDB-E7FE-462E-AD27-456348EC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99" y="1695058"/>
                <a:ext cx="60433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8">
                <a:extLst>
                  <a:ext uri="{FF2B5EF4-FFF2-40B4-BE49-F238E27FC236}">
                    <a16:creationId xmlns:a16="http://schemas.microsoft.com/office/drawing/2014/main" id="{C093F051-BB55-42B5-89E0-1506347EA226}"/>
                  </a:ext>
                </a:extLst>
              </p:cNvPr>
              <p:cNvSpPr txBox="1"/>
              <p:nvPr/>
            </p:nvSpPr>
            <p:spPr>
              <a:xfrm>
                <a:off x="2349984" y="270386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8" name="Hộp Văn bản 18">
                <a:extLst>
                  <a:ext uri="{FF2B5EF4-FFF2-40B4-BE49-F238E27FC236}">
                    <a16:creationId xmlns:a16="http://schemas.microsoft.com/office/drawing/2014/main" id="{C093F051-BB55-42B5-89E0-1506347EA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84" y="2703866"/>
                <a:ext cx="60433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9">
                <a:extLst>
                  <a:ext uri="{FF2B5EF4-FFF2-40B4-BE49-F238E27FC236}">
                    <a16:creationId xmlns:a16="http://schemas.microsoft.com/office/drawing/2014/main" id="{60EF9F3A-CD50-41BA-B01B-2770A204FE52}"/>
                  </a:ext>
                </a:extLst>
              </p:cNvPr>
              <p:cNvSpPr txBox="1"/>
              <p:nvPr/>
            </p:nvSpPr>
            <p:spPr>
              <a:xfrm>
                <a:off x="2310580" y="371267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19">
                <a:extLst>
                  <a:ext uri="{FF2B5EF4-FFF2-40B4-BE49-F238E27FC236}">
                    <a16:creationId xmlns:a16="http://schemas.microsoft.com/office/drawing/2014/main" id="{60EF9F3A-CD50-41BA-B01B-2770A204F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0" y="3712674"/>
                <a:ext cx="35907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20">
                <a:extLst>
                  <a:ext uri="{FF2B5EF4-FFF2-40B4-BE49-F238E27FC236}">
                    <a16:creationId xmlns:a16="http://schemas.microsoft.com/office/drawing/2014/main" id="{ACB99613-BE51-4E63-9D20-286473E61E25}"/>
                  </a:ext>
                </a:extLst>
              </p:cNvPr>
              <p:cNvSpPr txBox="1"/>
              <p:nvPr/>
            </p:nvSpPr>
            <p:spPr>
              <a:xfrm>
                <a:off x="5159631" y="1695058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0" name="Hộp Văn bản 20">
                <a:extLst>
                  <a:ext uri="{FF2B5EF4-FFF2-40B4-BE49-F238E27FC236}">
                    <a16:creationId xmlns:a16="http://schemas.microsoft.com/office/drawing/2014/main" id="{ACB99613-BE51-4E63-9D20-286473E61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631" y="1695058"/>
                <a:ext cx="60433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21">
                <a:extLst>
                  <a:ext uri="{FF2B5EF4-FFF2-40B4-BE49-F238E27FC236}">
                    <a16:creationId xmlns:a16="http://schemas.microsoft.com/office/drawing/2014/main" id="{398A91B2-EE4B-4F5F-888C-65C04C132373}"/>
                  </a:ext>
                </a:extLst>
              </p:cNvPr>
              <p:cNvSpPr txBox="1"/>
              <p:nvPr/>
            </p:nvSpPr>
            <p:spPr>
              <a:xfrm>
                <a:off x="5279839" y="270386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1" name="Hộp Văn bản 21">
                <a:extLst>
                  <a:ext uri="{FF2B5EF4-FFF2-40B4-BE49-F238E27FC236}">
                    <a16:creationId xmlns:a16="http://schemas.microsoft.com/office/drawing/2014/main" id="{398A91B2-EE4B-4F5F-888C-65C04C13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39" y="2703866"/>
                <a:ext cx="60433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22">
                <a:extLst>
                  <a:ext uri="{FF2B5EF4-FFF2-40B4-BE49-F238E27FC236}">
                    <a16:creationId xmlns:a16="http://schemas.microsoft.com/office/drawing/2014/main" id="{0057FAE4-BF09-4BB1-9936-FA2E0D750E10}"/>
                  </a:ext>
                </a:extLst>
              </p:cNvPr>
              <p:cNvSpPr txBox="1"/>
              <p:nvPr/>
            </p:nvSpPr>
            <p:spPr>
              <a:xfrm>
                <a:off x="5279839" y="371267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Hộp Văn bản 22">
                <a:extLst>
                  <a:ext uri="{FF2B5EF4-FFF2-40B4-BE49-F238E27FC236}">
                    <a16:creationId xmlns:a16="http://schemas.microsoft.com/office/drawing/2014/main" id="{0057FAE4-BF09-4BB1-9936-FA2E0D750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39" y="3712674"/>
                <a:ext cx="60433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23">
                <a:extLst>
                  <a:ext uri="{FF2B5EF4-FFF2-40B4-BE49-F238E27FC236}">
                    <a16:creationId xmlns:a16="http://schemas.microsoft.com/office/drawing/2014/main" id="{1405ED41-840E-44C2-A182-0FE7470BFA67}"/>
                  </a:ext>
                </a:extLst>
              </p:cNvPr>
              <p:cNvSpPr txBox="1"/>
              <p:nvPr/>
            </p:nvSpPr>
            <p:spPr>
              <a:xfrm>
                <a:off x="8164325" y="1672490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23">
                <a:extLst>
                  <a:ext uri="{FF2B5EF4-FFF2-40B4-BE49-F238E27FC236}">
                    <a16:creationId xmlns:a16="http://schemas.microsoft.com/office/drawing/2014/main" id="{1405ED41-840E-44C2-A182-0FE7470B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325" y="1672490"/>
                <a:ext cx="60433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24">
                <a:extLst>
                  <a:ext uri="{FF2B5EF4-FFF2-40B4-BE49-F238E27FC236}">
                    <a16:creationId xmlns:a16="http://schemas.microsoft.com/office/drawing/2014/main" id="{475B72EB-691F-4A62-A316-0B411390EAE0}"/>
                  </a:ext>
                </a:extLst>
              </p:cNvPr>
              <p:cNvSpPr txBox="1"/>
              <p:nvPr/>
            </p:nvSpPr>
            <p:spPr>
              <a:xfrm>
                <a:off x="8360748" y="270386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24">
                <a:extLst>
                  <a:ext uri="{FF2B5EF4-FFF2-40B4-BE49-F238E27FC236}">
                    <a16:creationId xmlns:a16="http://schemas.microsoft.com/office/drawing/2014/main" id="{475B72EB-691F-4A62-A316-0B411390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48" y="2703866"/>
                <a:ext cx="60433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25">
                <a:extLst>
                  <a:ext uri="{FF2B5EF4-FFF2-40B4-BE49-F238E27FC236}">
                    <a16:creationId xmlns:a16="http://schemas.microsoft.com/office/drawing/2014/main" id="{9F6A8309-3F19-486C-8AE4-A4053612C649}"/>
                  </a:ext>
                </a:extLst>
              </p:cNvPr>
              <p:cNvSpPr txBox="1"/>
              <p:nvPr/>
            </p:nvSpPr>
            <p:spPr>
              <a:xfrm>
                <a:off x="8187289" y="371267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25">
                <a:extLst>
                  <a:ext uri="{FF2B5EF4-FFF2-40B4-BE49-F238E27FC236}">
                    <a16:creationId xmlns:a16="http://schemas.microsoft.com/office/drawing/2014/main" id="{9F6A8309-3F19-486C-8AE4-A4053612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289" y="3712674"/>
                <a:ext cx="604333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19B41569-79E3-4C16-8DDD-0EB0AFDF3CE0}"/>
                  </a:ext>
                </a:extLst>
              </p:cNvPr>
              <p:cNvSpPr txBox="1"/>
              <p:nvPr/>
            </p:nvSpPr>
            <p:spPr>
              <a:xfrm>
                <a:off x="10992957" y="1677759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26">
                <a:extLst>
                  <a:ext uri="{FF2B5EF4-FFF2-40B4-BE49-F238E27FC236}">
                    <a16:creationId xmlns:a16="http://schemas.microsoft.com/office/drawing/2014/main" id="{19B41569-79E3-4C16-8DDD-0EB0AFDF3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957" y="1677759"/>
                <a:ext cx="604333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27">
                <a:extLst>
                  <a:ext uri="{FF2B5EF4-FFF2-40B4-BE49-F238E27FC236}">
                    <a16:creationId xmlns:a16="http://schemas.microsoft.com/office/drawing/2014/main" id="{43244046-2F6E-465B-895B-D0D3E1CF47C9}"/>
                  </a:ext>
                </a:extLst>
              </p:cNvPr>
              <p:cNvSpPr txBox="1"/>
              <p:nvPr/>
            </p:nvSpPr>
            <p:spPr>
              <a:xfrm>
                <a:off x="11031508" y="2695217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7" name="Hộp Văn bản 27">
                <a:extLst>
                  <a:ext uri="{FF2B5EF4-FFF2-40B4-BE49-F238E27FC236}">
                    <a16:creationId xmlns:a16="http://schemas.microsoft.com/office/drawing/2014/main" id="{43244046-2F6E-465B-895B-D0D3E1CF4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08" y="2695217"/>
                <a:ext cx="604333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28">
                <a:extLst>
                  <a:ext uri="{FF2B5EF4-FFF2-40B4-BE49-F238E27FC236}">
                    <a16:creationId xmlns:a16="http://schemas.microsoft.com/office/drawing/2014/main" id="{73598AE6-237B-4BFD-A6F3-F6366BCE000E}"/>
                  </a:ext>
                </a:extLst>
              </p:cNvPr>
              <p:cNvSpPr txBox="1"/>
              <p:nvPr/>
            </p:nvSpPr>
            <p:spPr>
              <a:xfrm>
                <a:off x="11031508" y="371267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8" name="Hộp Văn bản 28">
                <a:extLst>
                  <a:ext uri="{FF2B5EF4-FFF2-40B4-BE49-F238E27FC236}">
                    <a16:creationId xmlns:a16="http://schemas.microsoft.com/office/drawing/2014/main" id="{73598AE6-237B-4BFD-A6F3-F6366BCE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508" y="3712674"/>
                <a:ext cx="604333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>
            <a:extLst>
              <a:ext uri="{FF2B5EF4-FFF2-40B4-BE49-F238E27FC236}">
                <a16:creationId xmlns:a16="http://schemas.microsoft.com/office/drawing/2014/main" id="{EB256BC0-51E1-451C-A2CB-2581D2F9FA2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4647" y="323837"/>
            <a:ext cx="843561" cy="843561"/>
          </a:xfrm>
          <a:prstGeom prst="rect">
            <a:avLst/>
          </a:prstGeom>
        </p:spPr>
      </p:pic>
      <p:sp>
        <p:nvSpPr>
          <p:cNvPr id="77" name="Hình chữ nhật: Góc Tròn 16">
            <a:extLst>
              <a:ext uri="{FF2B5EF4-FFF2-40B4-BE49-F238E27FC236}">
                <a16:creationId xmlns:a16="http://schemas.microsoft.com/office/drawing/2014/main" id="{4C49FB73-6AF0-4245-8B0F-EC3F1E7B1FFB}"/>
              </a:ext>
            </a:extLst>
          </p:cNvPr>
          <p:cNvSpPr/>
          <p:nvPr/>
        </p:nvSpPr>
        <p:spPr>
          <a:xfrm>
            <a:off x="978859" y="4931845"/>
            <a:ext cx="10663792" cy="1171244"/>
          </a:xfrm>
          <a:custGeom>
            <a:avLst/>
            <a:gdLst>
              <a:gd name="connsiteX0" fmla="*/ 0 w 10663792"/>
              <a:gd name="connsiteY0" fmla="*/ 195211 h 1171244"/>
              <a:gd name="connsiteX1" fmla="*/ 195211 w 10663792"/>
              <a:gd name="connsiteY1" fmla="*/ 0 h 1171244"/>
              <a:gd name="connsiteX2" fmla="*/ 868687 w 10663792"/>
              <a:gd name="connsiteY2" fmla="*/ 0 h 1171244"/>
              <a:gd name="connsiteX3" fmla="*/ 1336697 w 10663792"/>
              <a:gd name="connsiteY3" fmla="*/ 0 h 1171244"/>
              <a:gd name="connsiteX4" fmla="*/ 2112907 w 10663792"/>
              <a:gd name="connsiteY4" fmla="*/ 0 h 1171244"/>
              <a:gd name="connsiteX5" fmla="*/ 2478182 w 10663792"/>
              <a:gd name="connsiteY5" fmla="*/ 0 h 1171244"/>
              <a:gd name="connsiteX6" fmla="*/ 2946191 w 10663792"/>
              <a:gd name="connsiteY6" fmla="*/ 0 h 1171244"/>
              <a:gd name="connsiteX7" fmla="*/ 3619668 w 10663792"/>
              <a:gd name="connsiteY7" fmla="*/ 0 h 1171244"/>
              <a:gd name="connsiteX8" fmla="*/ 4087677 w 10663792"/>
              <a:gd name="connsiteY8" fmla="*/ 0 h 1171244"/>
              <a:gd name="connsiteX9" fmla="*/ 4350218 w 10663792"/>
              <a:gd name="connsiteY9" fmla="*/ 0 h 1171244"/>
              <a:gd name="connsiteX10" fmla="*/ 4818228 w 10663792"/>
              <a:gd name="connsiteY10" fmla="*/ 0 h 1171244"/>
              <a:gd name="connsiteX11" fmla="*/ 5286237 w 10663792"/>
              <a:gd name="connsiteY11" fmla="*/ 0 h 1171244"/>
              <a:gd name="connsiteX12" fmla="*/ 5856979 w 10663792"/>
              <a:gd name="connsiteY12" fmla="*/ 0 h 1171244"/>
              <a:gd name="connsiteX13" fmla="*/ 6222255 w 10663792"/>
              <a:gd name="connsiteY13" fmla="*/ 0 h 1171244"/>
              <a:gd name="connsiteX14" fmla="*/ 6792998 w 10663792"/>
              <a:gd name="connsiteY14" fmla="*/ 0 h 1171244"/>
              <a:gd name="connsiteX15" fmla="*/ 7363740 w 10663792"/>
              <a:gd name="connsiteY15" fmla="*/ 0 h 1171244"/>
              <a:gd name="connsiteX16" fmla="*/ 8139950 w 10663792"/>
              <a:gd name="connsiteY16" fmla="*/ 0 h 1171244"/>
              <a:gd name="connsiteX17" fmla="*/ 8813427 w 10663792"/>
              <a:gd name="connsiteY17" fmla="*/ 0 h 1171244"/>
              <a:gd name="connsiteX18" fmla="*/ 9075969 w 10663792"/>
              <a:gd name="connsiteY18" fmla="*/ 0 h 1171244"/>
              <a:gd name="connsiteX19" fmla="*/ 9749445 w 10663792"/>
              <a:gd name="connsiteY19" fmla="*/ 0 h 1171244"/>
              <a:gd name="connsiteX20" fmla="*/ 10468581 w 10663792"/>
              <a:gd name="connsiteY20" fmla="*/ 0 h 1171244"/>
              <a:gd name="connsiteX21" fmla="*/ 10663792 w 10663792"/>
              <a:gd name="connsiteY21" fmla="*/ 195211 h 1171244"/>
              <a:gd name="connsiteX22" fmla="*/ 10663792 w 10663792"/>
              <a:gd name="connsiteY22" fmla="*/ 570006 h 1171244"/>
              <a:gd name="connsiteX23" fmla="*/ 10663792 w 10663792"/>
              <a:gd name="connsiteY23" fmla="*/ 976033 h 1171244"/>
              <a:gd name="connsiteX24" fmla="*/ 10468581 w 10663792"/>
              <a:gd name="connsiteY24" fmla="*/ 1171244 h 1171244"/>
              <a:gd name="connsiteX25" fmla="*/ 10000572 w 10663792"/>
              <a:gd name="connsiteY25" fmla="*/ 1171244 h 1171244"/>
              <a:gd name="connsiteX26" fmla="*/ 9429829 w 10663792"/>
              <a:gd name="connsiteY26" fmla="*/ 1171244 h 1171244"/>
              <a:gd name="connsiteX27" fmla="*/ 8859086 w 10663792"/>
              <a:gd name="connsiteY27" fmla="*/ 1171244 h 1171244"/>
              <a:gd name="connsiteX28" fmla="*/ 8082876 w 10663792"/>
              <a:gd name="connsiteY28" fmla="*/ 1171244 h 1171244"/>
              <a:gd name="connsiteX29" fmla="*/ 7306666 w 10663792"/>
              <a:gd name="connsiteY29" fmla="*/ 1171244 h 1171244"/>
              <a:gd name="connsiteX30" fmla="*/ 6633190 w 10663792"/>
              <a:gd name="connsiteY30" fmla="*/ 1171244 h 1171244"/>
              <a:gd name="connsiteX31" fmla="*/ 6370648 w 10663792"/>
              <a:gd name="connsiteY31" fmla="*/ 1171244 h 1171244"/>
              <a:gd name="connsiteX32" fmla="*/ 6005372 w 10663792"/>
              <a:gd name="connsiteY32" fmla="*/ 1171244 h 1171244"/>
              <a:gd name="connsiteX33" fmla="*/ 5331896 w 10663792"/>
              <a:gd name="connsiteY33" fmla="*/ 1171244 h 1171244"/>
              <a:gd name="connsiteX34" fmla="*/ 4555686 w 10663792"/>
              <a:gd name="connsiteY34" fmla="*/ 1171244 h 1171244"/>
              <a:gd name="connsiteX35" fmla="*/ 3984943 w 10663792"/>
              <a:gd name="connsiteY35" fmla="*/ 1171244 h 1171244"/>
              <a:gd name="connsiteX36" fmla="*/ 3516934 w 10663792"/>
              <a:gd name="connsiteY36" fmla="*/ 1171244 h 1171244"/>
              <a:gd name="connsiteX37" fmla="*/ 2843457 w 10663792"/>
              <a:gd name="connsiteY37" fmla="*/ 1171244 h 1171244"/>
              <a:gd name="connsiteX38" fmla="*/ 2375448 w 10663792"/>
              <a:gd name="connsiteY38" fmla="*/ 1171244 h 1171244"/>
              <a:gd name="connsiteX39" fmla="*/ 1907439 w 10663792"/>
              <a:gd name="connsiteY39" fmla="*/ 1171244 h 1171244"/>
              <a:gd name="connsiteX40" fmla="*/ 1542164 w 10663792"/>
              <a:gd name="connsiteY40" fmla="*/ 1171244 h 1171244"/>
              <a:gd name="connsiteX41" fmla="*/ 1279622 w 10663792"/>
              <a:gd name="connsiteY41" fmla="*/ 1171244 h 1171244"/>
              <a:gd name="connsiteX42" fmla="*/ 195211 w 10663792"/>
              <a:gd name="connsiteY42" fmla="*/ 1171244 h 1171244"/>
              <a:gd name="connsiteX43" fmla="*/ 0 w 10663792"/>
              <a:gd name="connsiteY43" fmla="*/ 976033 h 1171244"/>
              <a:gd name="connsiteX44" fmla="*/ 0 w 10663792"/>
              <a:gd name="connsiteY44" fmla="*/ 570006 h 1171244"/>
              <a:gd name="connsiteX45" fmla="*/ 0 w 10663792"/>
              <a:gd name="connsiteY45" fmla="*/ 195211 h 117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663792" h="1171244" fill="none" extrusionOk="0">
                <a:moveTo>
                  <a:pt x="0" y="195211"/>
                </a:moveTo>
                <a:cubicBezTo>
                  <a:pt x="-21609" y="71374"/>
                  <a:pt x="66431" y="15368"/>
                  <a:pt x="195211" y="0"/>
                </a:cubicBezTo>
                <a:cubicBezTo>
                  <a:pt x="439913" y="-80294"/>
                  <a:pt x="563818" y="11964"/>
                  <a:pt x="868687" y="0"/>
                </a:cubicBezTo>
                <a:cubicBezTo>
                  <a:pt x="1173556" y="-11964"/>
                  <a:pt x="1201717" y="47983"/>
                  <a:pt x="1336697" y="0"/>
                </a:cubicBezTo>
                <a:cubicBezTo>
                  <a:pt x="1471677" y="-47983"/>
                  <a:pt x="1872153" y="46117"/>
                  <a:pt x="2112907" y="0"/>
                </a:cubicBezTo>
                <a:cubicBezTo>
                  <a:pt x="2353661" y="-46117"/>
                  <a:pt x="2368387" y="12601"/>
                  <a:pt x="2478182" y="0"/>
                </a:cubicBezTo>
                <a:cubicBezTo>
                  <a:pt x="2587977" y="-12601"/>
                  <a:pt x="2803606" y="45183"/>
                  <a:pt x="2946191" y="0"/>
                </a:cubicBezTo>
                <a:cubicBezTo>
                  <a:pt x="3088776" y="-45183"/>
                  <a:pt x="3478791" y="71805"/>
                  <a:pt x="3619668" y="0"/>
                </a:cubicBezTo>
                <a:cubicBezTo>
                  <a:pt x="3760545" y="-71805"/>
                  <a:pt x="3982497" y="23820"/>
                  <a:pt x="4087677" y="0"/>
                </a:cubicBezTo>
                <a:cubicBezTo>
                  <a:pt x="4192857" y="-23820"/>
                  <a:pt x="4269054" y="4459"/>
                  <a:pt x="4350218" y="0"/>
                </a:cubicBezTo>
                <a:cubicBezTo>
                  <a:pt x="4431382" y="-4459"/>
                  <a:pt x="4673973" y="32786"/>
                  <a:pt x="4818228" y="0"/>
                </a:cubicBezTo>
                <a:cubicBezTo>
                  <a:pt x="4962483" y="-32786"/>
                  <a:pt x="5054739" y="1281"/>
                  <a:pt x="5286237" y="0"/>
                </a:cubicBezTo>
                <a:cubicBezTo>
                  <a:pt x="5517735" y="-1281"/>
                  <a:pt x="5707115" y="67310"/>
                  <a:pt x="5856979" y="0"/>
                </a:cubicBezTo>
                <a:cubicBezTo>
                  <a:pt x="6006843" y="-67310"/>
                  <a:pt x="6097169" y="26589"/>
                  <a:pt x="6222255" y="0"/>
                </a:cubicBezTo>
                <a:cubicBezTo>
                  <a:pt x="6347341" y="-26589"/>
                  <a:pt x="6632641" y="403"/>
                  <a:pt x="6792998" y="0"/>
                </a:cubicBezTo>
                <a:cubicBezTo>
                  <a:pt x="6953355" y="-403"/>
                  <a:pt x="7129789" y="46238"/>
                  <a:pt x="7363740" y="0"/>
                </a:cubicBezTo>
                <a:cubicBezTo>
                  <a:pt x="7597691" y="-46238"/>
                  <a:pt x="7762601" y="62552"/>
                  <a:pt x="8139950" y="0"/>
                </a:cubicBezTo>
                <a:cubicBezTo>
                  <a:pt x="8517299" y="-62552"/>
                  <a:pt x="8609053" y="22195"/>
                  <a:pt x="8813427" y="0"/>
                </a:cubicBezTo>
                <a:cubicBezTo>
                  <a:pt x="9017801" y="-22195"/>
                  <a:pt x="8978625" y="17986"/>
                  <a:pt x="9075969" y="0"/>
                </a:cubicBezTo>
                <a:cubicBezTo>
                  <a:pt x="9173313" y="-17986"/>
                  <a:pt x="9519320" y="77854"/>
                  <a:pt x="9749445" y="0"/>
                </a:cubicBezTo>
                <a:cubicBezTo>
                  <a:pt x="9979570" y="-77854"/>
                  <a:pt x="10299755" y="33782"/>
                  <a:pt x="10468581" y="0"/>
                </a:cubicBezTo>
                <a:cubicBezTo>
                  <a:pt x="10584421" y="-2804"/>
                  <a:pt x="10667614" y="74064"/>
                  <a:pt x="10663792" y="195211"/>
                </a:cubicBezTo>
                <a:cubicBezTo>
                  <a:pt x="10689358" y="350549"/>
                  <a:pt x="10651049" y="487466"/>
                  <a:pt x="10663792" y="570006"/>
                </a:cubicBezTo>
                <a:cubicBezTo>
                  <a:pt x="10676535" y="652547"/>
                  <a:pt x="10622495" y="874175"/>
                  <a:pt x="10663792" y="976033"/>
                </a:cubicBezTo>
                <a:cubicBezTo>
                  <a:pt x="10638068" y="1097534"/>
                  <a:pt x="10570702" y="1172759"/>
                  <a:pt x="10468581" y="1171244"/>
                </a:cubicBezTo>
                <a:cubicBezTo>
                  <a:pt x="10242048" y="1176592"/>
                  <a:pt x="10148822" y="1159289"/>
                  <a:pt x="10000572" y="1171244"/>
                </a:cubicBezTo>
                <a:cubicBezTo>
                  <a:pt x="9852322" y="1183199"/>
                  <a:pt x="9690386" y="1110947"/>
                  <a:pt x="9429829" y="1171244"/>
                </a:cubicBezTo>
                <a:cubicBezTo>
                  <a:pt x="9169272" y="1231541"/>
                  <a:pt x="8987912" y="1120788"/>
                  <a:pt x="8859086" y="1171244"/>
                </a:cubicBezTo>
                <a:cubicBezTo>
                  <a:pt x="8730260" y="1221700"/>
                  <a:pt x="8365166" y="1078366"/>
                  <a:pt x="8082876" y="1171244"/>
                </a:cubicBezTo>
                <a:cubicBezTo>
                  <a:pt x="7800586" y="1264122"/>
                  <a:pt x="7556706" y="1127370"/>
                  <a:pt x="7306666" y="1171244"/>
                </a:cubicBezTo>
                <a:cubicBezTo>
                  <a:pt x="7056626" y="1215118"/>
                  <a:pt x="6787375" y="1141068"/>
                  <a:pt x="6633190" y="1171244"/>
                </a:cubicBezTo>
                <a:cubicBezTo>
                  <a:pt x="6479005" y="1201420"/>
                  <a:pt x="6493723" y="1165494"/>
                  <a:pt x="6370648" y="1171244"/>
                </a:cubicBezTo>
                <a:cubicBezTo>
                  <a:pt x="6247573" y="1176994"/>
                  <a:pt x="6185894" y="1147299"/>
                  <a:pt x="6005372" y="1171244"/>
                </a:cubicBezTo>
                <a:cubicBezTo>
                  <a:pt x="5824850" y="1195189"/>
                  <a:pt x="5599019" y="1138071"/>
                  <a:pt x="5331896" y="1171244"/>
                </a:cubicBezTo>
                <a:cubicBezTo>
                  <a:pt x="5064773" y="1204417"/>
                  <a:pt x="4878362" y="1099110"/>
                  <a:pt x="4555686" y="1171244"/>
                </a:cubicBezTo>
                <a:cubicBezTo>
                  <a:pt x="4233010" y="1243378"/>
                  <a:pt x="4256790" y="1124346"/>
                  <a:pt x="3984943" y="1171244"/>
                </a:cubicBezTo>
                <a:cubicBezTo>
                  <a:pt x="3713096" y="1218142"/>
                  <a:pt x="3634890" y="1154167"/>
                  <a:pt x="3516934" y="1171244"/>
                </a:cubicBezTo>
                <a:cubicBezTo>
                  <a:pt x="3398978" y="1188321"/>
                  <a:pt x="3105933" y="1091985"/>
                  <a:pt x="2843457" y="1171244"/>
                </a:cubicBezTo>
                <a:cubicBezTo>
                  <a:pt x="2580981" y="1250503"/>
                  <a:pt x="2480361" y="1116974"/>
                  <a:pt x="2375448" y="1171244"/>
                </a:cubicBezTo>
                <a:cubicBezTo>
                  <a:pt x="2270535" y="1225514"/>
                  <a:pt x="2026655" y="1138741"/>
                  <a:pt x="1907439" y="1171244"/>
                </a:cubicBezTo>
                <a:cubicBezTo>
                  <a:pt x="1788223" y="1203747"/>
                  <a:pt x="1666367" y="1153778"/>
                  <a:pt x="1542164" y="1171244"/>
                </a:cubicBezTo>
                <a:cubicBezTo>
                  <a:pt x="1417961" y="1188710"/>
                  <a:pt x="1369163" y="1165786"/>
                  <a:pt x="1279622" y="1171244"/>
                </a:cubicBezTo>
                <a:cubicBezTo>
                  <a:pt x="1190081" y="1176702"/>
                  <a:pt x="662362" y="1098244"/>
                  <a:pt x="195211" y="1171244"/>
                </a:cubicBezTo>
                <a:cubicBezTo>
                  <a:pt x="67908" y="1158952"/>
                  <a:pt x="-7685" y="1077232"/>
                  <a:pt x="0" y="976033"/>
                </a:cubicBezTo>
                <a:cubicBezTo>
                  <a:pt x="-33573" y="798508"/>
                  <a:pt x="36086" y="693439"/>
                  <a:pt x="0" y="570006"/>
                </a:cubicBezTo>
                <a:cubicBezTo>
                  <a:pt x="-36086" y="446573"/>
                  <a:pt x="1126" y="277835"/>
                  <a:pt x="0" y="195211"/>
                </a:cubicBezTo>
                <a:close/>
              </a:path>
              <a:path w="10663792" h="1171244" stroke="0" extrusionOk="0">
                <a:moveTo>
                  <a:pt x="0" y="195211"/>
                </a:moveTo>
                <a:cubicBezTo>
                  <a:pt x="6189" y="112537"/>
                  <a:pt x="106207" y="20098"/>
                  <a:pt x="195211" y="0"/>
                </a:cubicBezTo>
                <a:cubicBezTo>
                  <a:pt x="281948" y="-40237"/>
                  <a:pt x="429369" y="11326"/>
                  <a:pt x="560486" y="0"/>
                </a:cubicBezTo>
                <a:cubicBezTo>
                  <a:pt x="691604" y="-11326"/>
                  <a:pt x="873764" y="46252"/>
                  <a:pt x="1028495" y="0"/>
                </a:cubicBezTo>
                <a:cubicBezTo>
                  <a:pt x="1183226" y="-46252"/>
                  <a:pt x="1457273" y="47495"/>
                  <a:pt x="1599238" y="0"/>
                </a:cubicBezTo>
                <a:cubicBezTo>
                  <a:pt x="1741203" y="-47495"/>
                  <a:pt x="1934984" y="26490"/>
                  <a:pt x="2169981" y="0"/>
                </a:cubicBezTo>
                <a:cubicBezTo>
                  <a:pt x="2404978" y="-26490"/>
                  <a:pt x="2507809" y="61412"/>
                  <a:pt x="2740724" y="0"/>
                </a:cubicBezTo>
                <a:cubicBezTo>
                  <a:pt x="2973639" y="-61412"/>
                  <a:pt x="3141680" y="37188"/>
                  <a:pt x="3311467" y="0"/>
                </a:cubicBezTo>
                <a:cubicBezTo>
                  <a:pt x="3481254" y="-37188"/>
                  <a:pt x="3770112" y="12622"/>
                  <a:pt x="3984943" y="0"/>
                </a:cubicBezTo>
                <a:cubicBezTo>
                  <a:pt x="4199774" y="-12622"/>
                  <a:pt x="4174085" y="10153"/>
                  <a:pt x="4350218" y="0"/>
                </a:cubicBezTo>
                <a:cubicBezTo>
                  <a:pt x="4526352" y="-10153"/>
                  <a:pt x="4507212" y="19122"/>
                  <a:pt x="4612760" y="0"/>
                </a:cubicBezTo>
                <a:cubicBezTo>
                  <a:pt x="4718308" y="-19122"/>
                  <a:pt x="4960702" y="52603"/>
                  <a:pt x="5080769" y="0"/>
                </a:cubicBezTo>
                <a:cubicBezTo>
                  <a:pt x="5200836" y="-52603"/>
                  <a:pt x="5341719" y="3448"/>
                  <a:pt x="5446045" y="0"/>
                </a:cubicBezTo>
                <a:cubicBezTo>
                  <a:pt x="5550371" y="-3448"/>
                  <a:pt x="5936183" y="73265"/>
                  <a:pt x="6222255" y="0"/>
                </a:cubicBezTo>
                <a:cubicBezTo>
                  <a:pt x="6508327" y="-73265"/>
                  <a:pt x="6392533" y="7696"/>
                  <a:pt x="6484796" y="0"/>
                </a:cubicBezTo>
                <a:cubicBezTo>
                  <a:pt x="6577059" y="-7696"/>
                  <a:pt x="6817246" y="36144"/>
                  <a:pt x="7055539" y="0"/>
                </a:cubicBezTo>
                <a:cubicBezTo>
                  <a:pt x="7293832" y="-36144"/>
                  <a:pt x="7429115" y="43540"/>
                  <a:pt x="7626282" y="0"/>
                </a:cubicBezTo>
                <a:cubicBezTo>
                  <a:pt x="7823449" y="-43540"/>
                  <a:pt x="7828063" y="12984"/>
                  <a:pt x="7888824" y="0"/>
                </a:cubicBezTo>
                <a:cubicBezTo>
                  <a:pt x="7949585" y="-12984"/>
                  <a:pt x="8185949" y="19752"/>
                  <a:pt x="8356833" y="0"/>
                </a:cubicBezTo>
                <a:cubicBezTo>
                  <a:pt x="8527717" y="-19752"/>
                  <a:pt x="8830693" y="57200"/>
                  <a:pt x="9133043" y="0"/>
                </a:cubicBezTo>
                <a:cubicBezTo>
                  <a:pt x="9435393" y="-57200"/>
                  <a:pt x="9448646" y="8948"/>
                  <a:pt x="9703786" y="0"/>
                </a:cubicBezTo>
                <a:cubicBezTo>
                  <a:pt x="9958926" y="-8948"/>
                  <a:pt x="10159362" y="28186"/>
                  <a:pt x="10468581" y="0"/>
                </a:cubicBezTo>
                <a:cubicBezTo>
                  <a:pt x="10584885" y="18679"/>
                  <a:pt x="10690200" y="82764"/>
                  <a:pt x="10663792" y="195211"/>
                </a:cubicBezTo>
                <a:cubicBezTo>
                  <a:pt x="10685052" y="328051"/>
                  <a:pt x="10619186" y="456137"/>
                  <a:pt x="10663792" y="601238"/>
                </a:cubicBezTo>
                <a:cubicBezTo>
                  <a:pt x="10708398" y="746339"/>
                  <a:pt x="10651979" y="878112"/>
                  <a:pt x="10663792" y="976033"/>
                </a:cubicBezTo>
                <a:cubicBezTo>
                  <a:pt x="10656483" y="1086637"/>
                  <a:pt x="10562467" y="1145753"/>
                  <a:pt x="10468581" y="1171244"/>
                </a:cubicBezTo>
                <a:cubicBezTo>
                  <a:pt x="10292038" y="1222154"/>
                  <a:pt x="10031729" y="1105881"/>
                  <a:pt x="9692371" y="1171244"/>
                </a:cubicBezTo>
                <a:cubicBezTo>
                  <a:pt x="9353013" y="1236607"/>
                  <a:pt x="9339671" y="1134486"/>
                  <a:pt x="9224362" y="1171244"/>
                </a:cubicBezTo>
                <a:cubicBezTo>
                  <a:pt x="9109053" y="1208002"/>
                  <a:pt x="9040035" y="1166432"/>
                  <a:pt x="8961820" y="1171244"/>
                </a:cubicBezTo>
                <a:cubicBezTo>
                  <a:pt x="8883605" y="1176056"/>
                  <a:pt x="8751515" y="1162337"/>
                  <a:pt x="8596545" y="1171244"/>
                </a:cubicBezTo>
                <a:cubicBezTo>
                  <a:pt x="8441575" y="1180151"/>
                  <a:pt x="8140767" y="1163542"/>
                  <a:pt x="8025802" y="1171244"/>
                </a:cubicBezTo>
                <a:cubicBezTo>
                  <a:pt x="7910837" y="1178946"/>
                  <a:pt x="7829275" y="1162268"/>
                  <a:pt x="7660527" y="1171244"/>
                </a:cubicBezTo>
                <a:cubicBezTo>
                  <a:pt x="7491780" y="1180220"/>
                  <a:pt x="7485465" y="1155868"/>
                  <a:pt x="7397985" y="1171244"/>
                </a:cubicBezTo>
                <a:cubicBezTo>
                  <a:pt x="7310505" y="1186620"/>
                  <a:pt x="7011111" y="1099129"/>
                  <a:pt x="6724508" y="1171244"/>
                </a:cubicBezTo>
                <a:cubicBezTo>
                  <a:pt x="6437905" y="1243359"/>
                  <a:pt x="6550908" y="1150224"/>
                  <a:pt x="6461967" y="1171244"/>
                </a:cubicBezTo>
                <a:cubicBezTo>
                  <a:pt x="6373026" y="1192264"/>
                  <a:pt x="6010750" y="1117003"/>
                  <a:pt x="5788490" y="1171244"/>
                </a:cubicBezTo>
                <a:cubicBezTo>
                  <a:pt x="5566230" y="1225485"/>
                  <a:pt x="5585941" y="1155260"/>
                  <a:pt x="5423215" y="1171244"/>
                </a:cubicBezTo>
                <a:cubicBezTo>
                  <a:pt x="5260489" y="1187228"/>
                  <a:pt x="4853805" y="1083779"/>
                  <a:pt x="4647005" y="1171244"/>
                </a:cubicBezTo>
                <a:cubicBezTo>
                  <a:pt x="4440205" y="1258709"/>
                  <a:pt x="4408966" y="1149862"/>
                  <a:pt x="4281729" y="1171244"/>
                </a:cubicBezTo>
                <a:cubicBezTo>
                  <a:pt x="4154492" y="1192626"/>
                  <a:pt x="3863183" y="1156861"/>
                  <a:pt x="3505519" y="1171244"/>
                </a:cubicBezTo>
                <a:cubicBezTo>
                  <a:pt x="3147855" y="1185627"/>
                  <a:pt x="3342149" y="1142770"/>
                  <a:pt x="3242977" y="1171244"/>
                </a:cubicBezTo>
                <a:cubicBezTo>
                  <a:pt x="3143805" y="1199718"/>
                  <a:pt x="2778675" y="1161982"/>
                  <a:pt x="2466767" y="1171244"/>
                </a:cubicBezTo>
                <a:cubicBezTo>
                  <a:pt x="2154859" y="1180506"/>
                  <a:pt x="2070611" y="1169697"/>
                  <a:pt x="1793291" y="1171244"/>
                </a:cubicBezTo>
                <a:cubicBezTo>
                  <a:pt x="1515971" y="1172791"/>
                  <a:pt x="1501941" y="1156921"/>
                  <a:pt x="1325282" y="1171244"/>
                </a:cubicBezTo>
                <a:cubicBezTo>
                  <a:pt x="1148623" y="1185567"/>
                  <a:pt x="1003957" y="1157881"/>
                  <a:pt x="754539" y="1171244"/>
                </a:cubicBezTo>
                <a:cubicBezTo>
                  <a:pt x="505121" y="1184607"/>
                  <a:pt x="363584" y="1116971"/>
                  <a:pt x="195211" y="1171244"/>
                </a:cubicBezTo>
                <a:cubicBezTo>
                  <a:pt x="86143" y="1182788"/>
                  <a:pt x="-7525" y="1093752"/>
                  <a:pt x="0" y="976033"/>
                </a:cubicBezTo>
                <a:cubicBezTo>
                  <a:pt x="-26535" y="779799"/>
                  <a:pt x="43685" y="682169"/>
                  <a:pt x="0" y="577814"/>
                </a:cubicBezTo>
                <a:cubicBezTo>
                  <a:pt x="-43685" y="473459"/>
                  <a:pt x="32987" y="331148"/>
                  <a:pt x="0" y="195211"/>
                </a:cubicBezTo>
                <a:close/>
              </a:path>
            </a:pathLst>
          </a:custGeom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thừa số giống nhau nhưng thứ tự của chúng thay đổi, kết quả bằng nhau.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44D4EB2-E45E-4C7B-91D1-FC2B0A87E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7" y="4570309"/>
            <a:ext cx="2356031" cy="23301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88DF940E-1755-4830-B8AF-C79046F3A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075751"/>
            <a:ext cx="2864734" cy="286473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3F4F6A0-AA98-44EE-95A4-4C69F46425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5262"/>
            <a:ext cx="1902033" cy="2365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C34C77-8BA7-4FEF-A70D-E891E0820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5" y="1959692"/>
            <a:ext cx="89740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7C39EB1-7880-4A47-B2C0-AFC68A4CF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183" y="1720958"/>
            <a:ext cx="3932261" cy="1682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4F8844-F881-455A-917C-6AD9E8970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318" y="3243403"/>
            <a:ext cx="9108213" cy="1152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B7986-8B1A-4F7B-8165-2836438A1FA0}"/>
              </a:ext>
            </a:extLst>
          </p:cNvPr>
          <p:cNvSpPr txBox="1"/>
          <p:nvPr/>
        </p:nvSpPr>
        <p:spPr>
          <a:xfrm>
            <a:off x="5305425" y="4295775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91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215" y="2192020"/>
            <a:ext cx="971677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B1B45-5B98-412E-A2B2-130734E5E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1587" y="2357145"/>
            <a:ext cx="706587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6" y="0"/>
            <a:ext cx="11914510" cy="6557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5945B-0618-473B-BF90-53B01530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15" y="1507435"/>
            <a:ext cx="2381250" cy="3048000"/>
          </a:xfrm>
          <a:prstGeom prst="rect">
            <a:avLst/>
          </a:prstGeom>
        </p:spPr>
      </p:pic>
      <p:sp>
        <p:nvSpPr>
          <p:cNvPr id="8" name="Mũi tên: Phải 49">
            <a:extLst>
              <a:ext uri="{FF2B5EF4-FFF2-40B4-BE49-F238E27FC236}">
                <a16:creationId xmlns:a16="http://schemas.microsoft.com/office/drawing/2014/main" id="{C3DFED9C-E28E-404E-B7B4-B2C5AB10FA51}"/>
              </a:ext>
            </a:extLst>
          </p:cNvPr>
          <p:cNvSpPr/>
          <p:nvPr/>
        </p:nvSpPr>
        <p:spPr>
          <a:xfrm>
            <a:off x="5205394" y="3988145"/>
            <a:ext cx="759619" cy="507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0">
                <a:extLst>
                  <a:ext uri="{FF2B5EF4-FFF2-40B4-BE49-F238E27FC236}">
                    <a16:creationId xmlns:a16="http://schemas.microsoft.com/office/drawing/2014/main" id="{739918C7-507F-4081-A5F2-1B0328638D66}"/>
                  </a:ext>
                </a:extLst>
              </p:cNvPr>
              <p:cNvSpPr txBox="1"/>
              <p:nvPr/>
            </p:nvSpPr>
            <p:spPr>
              <a:xfrm>
                <a:off x="6050058" y="3795152"/>
                <a:ext cx="4899098" cy="823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bánh</a:t>
                </a:r>
              </a:p>
            </p:txBody>
          </p:sp>
        </mc:Choice>
        <mc:Fallback xmlns="">
          <p:sp>
            <p:nvSpPr>
              <p:cNvPr id="9" name="Hộp Văn bản 50">
                <a:extLst>
                  <a:ext uri="{FF2B5EF4-FFF2-40B4-BE49-F238E27FC236}">
                    <a16:creationId xmlns:a16="http://schemas.microsoft.com/office/drawing/2014/main" id="{739918C7-507F-4081-A5F2-1B032863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058" y="3795152"/>
                <a:ext cx="4899098" cy="823752"/>
              </a:xfrm>
              <a:prstGeom prst="rect">
                <a:avLst/>
              </a:prstGeom>
              <a:blipFill>
                <a:blip r:embed="rId5"/>
                <a:stretch>
                  <a:fillRect l="-3731" r="-26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B8C43E4-54B7-4BAC-A847-3E1F252ECFE9}"/>
              </a:ext>
            </a:extLst>
          </p:cNvPr>
          <p:cNvSpPr/>
          <p:nvPr/>
        </p:nvSpPr>
        <p:spPr>
          <a:xfrm>
            <a:off x="4277634" y="935694"/>
            <a:ext cx="6592186" cy="1892595"/>
          </a:xfrm>
          <a:prstGeom prst="wedgeRoundRectCallout">
            <a:avLst>
              <a:gd name="adj1" fmla="val -25675"/>
              <a:gd name="adj2" fmla="val 68680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hộp có 8 cái bánh. Hỏi 3 hộp có tất cả bao nhiêu cái bánh?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6" y="0"/>
            <a:ext cx="11914510" cy="6557388"/>
          </a:xfrm>
          <a:prstGeom prst="rect">
            <a:avLst/>
          </a:prstGeom>
        </p:spPr>
      </p:pic>
      <p:sp>
        <p:nvSpPr>
          <p:cNvPr id="7" name="Bong bóng Ý nghĩ: Hình đám mây 64">
            <a:extLst>
              <a:ext uri="{FF2B5EF4-FFF2-40B4-BE49-F238E27FC236}">
                <a16:creationId xmlns:a16="http://schemas.microsoft.com/office/drawing/2014/main" id="{3057EAAD-C8A3-4372-8B25-3A8C7CCAF666}"/>
              </a:ext>
            </a:extLst>
          </p:cNvPr>
          <p:cNvSpPr/>
          <p:nvPr/>
        </p:nvSpPr>
        <p:spPr>
          <a:xfrm>
            <a:off x="5890437" y="-51258"/>
            <a:ext cx="5922335" cy="1826895"/>
          </a:xfrm>
          <a:prstGeom prst="wedgeRoundRectCallout">
            <a:avLst/>
          </a:prstGeom>
          <a:solidFill>
            <a:srgbClr val="FFE029"/>
          </a:solidFill>
          <a:ln w="25400" cap="flat" cmpd="sng" algn="ctr">
            <a:solidFill>
              <a:srgbClr val="FFE02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 thêm 1 hộp nữa thì ta có phép nhân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2E5F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5">
                <a:extLst>
                  <a:ext uri="{FF2B5EF4-FFF2-40B4-BE49-F238E27FC236}">
                    <a16:creationId xmlns:a16="http://schemas.microsoft.com/office/drawing/2014/main" id="{B082A9CD-7FCA-4C73-9F60-13FBACE9615A}"/>
                  </a:ext>
                </a:extLst>
              </p:cNvPr>
              <p:cNvSpPr txBox="1"/>
              <p:nvPr/>
            </p:nvSpPr>
            <p:spPr>
              <a:xfrm>
                <a:off x="612325" y="1836864"/>
                <a:ext cx="126124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Hộp Văn bản 65">
                <a:extLst>
                  <a:ext uri="{FF2B5EF4-FFF2-40B4-BE49-F238E27FC236}">
                    <a16:creationId xmlns:a16="http://schemas.microsoft.com/office/drawing/2014/main" id="{B082A9CD-7FCA-4C73-9F60-13FBACE96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5" y="1836864"/>
                <a:ext cx="1261243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66">
                <a:extLst>
                  <a:ext uri="{FF2B5EF4-FFF2-40B4-BE49-F238E27FC236}">
                    <a16:creationId xmlns:a16="http://schemas.microsoft.com/office/drawing/2014/main" id="{6776F9EA-53AC-42D2-A86E-5475D90BD793}"/>
                  </a:ext>
                </a:extLst>
              </p:cNvPr>
              <p:cNvSpPr txBox="1"/>
              <p:nvPr/>
            </p:nvSpPr>
            <p:spPr>
              <a:xfrm>
                <a:off x="1829581" y="1853823"/>
                <a:ext cx="4679807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66">
                <a:extLst>
                  <a:ext uri="{FF2B5EF4-FFF2-40B4-BE49-F238E27FC236}">
                    <a16:creationId xmlns:a16="http://schemas.microsoft.com/office/drawing/2014/main" id="{6776F9EA-53AC-42D2-A86E-5475D90BD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81" y="1853823"/>
                <a:ext cx="4679807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Ý nghĩ: Hình đám mây 67">
            <a:extLst>
              <a:ext uri="{FF2B5EF4-FFF2-40B4-BE49-F238E27FC236}">
                <a16:creationId xmlns:a16="http://schemas.microsoft.com/office/drawing/2014/main" id="{365F00CC-E9F3-4E7B-9531-B6E9465B3FB9}"/>
              </a:ext>
            </a:extLst>
          </p:cNvPr>
          <p:cNvSpPr/>
          <p:nvPr/>
        </p:nvSpPr>
        <p:spPr>
          <a:xfrm>
            <a:off x="110312" y="2733394"/>
            <a:ext cx="4929521" cy="1774812"/>
          </a:xfrm>
          <a:prstGeom prst="wedgeRoundRectCallout">
            <a:avLst/>
          </a:prstGeom>
          <a:solidFill>
            <a:srgbClr val="FF6935"/>
          </a:solidFill>
          <a:ln w="25400" cap="flat" cmpd="sng" algn="ctr">
            <a:solidFill>
              <a:srgbClr val="FF693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Nếu tiếp tục thêm 1 hộp nữa thì sao?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68">
                <a:extLst>
                  <a:ext uri="{FF2B5EF4-FFF2-40B4-BE49-F238E27FC236}">
                    <a16:creationId xmlns:a16="http://schemas.microsoft.com/office/drawing/2014/main" id="{6F9E819C-1F77-4E6B-A3CE-A748C66BFAB5}"/>
                  </a:ext>
                </a:extLst>
              </p:cNvPr>
              <p:cNvSpPr txBox="1"/>
              <p:nvPr/>
            </p:nvSpPr>
            <p:spPr>
              <a:xfrm>
                <a:off x="5002062" y="4282022"/>
                <a:ext cx="126124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68">
                <a:extLst>
                  <a:ext uri="{FF2B5EF4-FFF2-40B4-BE49-F238E27FC236}">
                    <a16:creationId xmlns:a16="http://schemas.microsoft.com/office/drawing/2014/main" id="{6F9E819C-1F77-4E6B-A3CE-A748C66B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062" y="4282022"/>
                <a:ext cx="1261243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69">
                <a:extLst>
                  <a:ext uri="{FF2B5EF4-FFF2-40B4-BE49-F238E27FC236}">
                    <a16:creationId xmlns:a16="http://schemas.microsoft.com/office/drawing/2014/main" id="{BF72E7A1-3D45-4785-8CB5-A95907EC7255}"/>
                  </a:ext>
                </a:extLst>
              </p:cNvPr>
              <p:cNvSpPr txBox="1"/>
              <p:nvPr/>
            </p:nvSpPr>
            <p:spPr>
              <a:xfrm>
                <a:off x="6219318" y="4265064"/>
                <a:ext cx="5537093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Hộp Văn bản 69">
                <a:extLst>
                  <a:ext uri="{FF2B5EF4-FFF2-40B4-BE49-F238E27FC236}">
                    <a16:creationId xmlns:a16="http://schemas.microsoft.com/office/drawing/2014/main" id="{BF72E7A1-3D45-4785-8CB5-A95907EC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18" y="4265064"/>
                <a:ext cx="5537093" cy="5744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oogle Shape;3169;p74">
            <a:extLst>
              <a:ext uri="{FF2B5EF4-FFF2-40B4-BE49-F238E27FC236}">
                <a16:creationId xmlns:a16="http://schemas.microsoft.com/office/drawing/2014/main" id="{B664D956-7C53-4A0F-938F-3187A1C89B67}"/>
              </a:ext>
            </a:extLst>
          </p:cNvPr>
          <p:cNvGrpSpPr/>
          <p:nvPr/>
        </p:nvGrpSpPr>
        <p:grpSpPr>
          <a:xfrm>
            <a:off x="1129274" y="5622899"/>
            <a:ext cx="490845" cy="565131"/>
            <a:chOff x="754086" y="3445649"/>
            <a:chExt cx="368134" cy="423848"/>
          </a:xfrm>
        </p:grpSpPr>
        <p:sp>
          <p:nvSpPr>
            <p:cNvPr id="16" name="Google Shape;3170;p74">
              <a:extLst>
                <a:ext uri="{FF2B5EF4-FFF2-40B4-BE49-F238E27FC236}">
                  <a16:creationId xmlns:a16="http://schemas.microsoft.com/office/drawing/2014/main" id="{943E680B-7FFB-4D20-BA5E-2E81A2D22FF6}"/>
                </a:ext>
              </a:extLst>
            </p:cNvPr>
            <p:cNvSpPr/>
            <p:nvPr/>
          </p:nvSpPr>
          <p:spPr>
            <a:xfrm>
              <a:off x="1030239" y="3550168"/>
              <a:ext cx="85427" cy="82109"/>
            </a:xfrm>
            <a:custGeom>
              <a:avLst/>
              <a:gdLst/>
              <a:ahLst/>
              <a:cxnLst/>
              <a:rect l="l" t="t" r="r" b="b"/>
              <a:pathLst>
                <a:path w="2832" h="2722" extrusionOk="0">
                  <a:moveTo>
                    <a:pt x="2081" y="0"/>
                  </a:moveTo>
                  <a:cubicBezTo>
                    <a:pt x="1635" y="0"/>
                    <a:pt x="1115" y="229"/>
                    <a:pt x="698" y="655"/>
                  </a:cubicBezTo>
                  <a:cubicBezTo>
                    <a:pt x="219" y="1142"/>
                    <a:pt x="0" y="1752"/>
                    <a:pt x="84" y="2236"/>
                  </a:cubicBezTo>
                  <a:cubicBezTo>
                    <a:pt x="107" y="2362"/>
                    <a:pt x="148" y="2480"/>
                    <a:pt x="213" y="2584"/>
                  </a:cubicBezTo>
                  <a:cubicBezTo>
                    <a:pt x="318" y="2646"/>
                    <a:pt x="435" y="2687"/>
                    <a:pt x="564" y="2707"/>
                  </a:cubicBezTo>
                  <a:cubicBezTo>
                    <a:pt x="625" y="2716"/>
                    <a:pt x="688" y="2721"/>
                    <a:pt x="753" y="2721"/>
                  </a:cubicBezTo>
                  <a:cubicBezTo>
                    <a:pt x="1198" y="2721"/>
                    <a:pt x="1716" y="2492"/>
                    <a:pt x="2133" y="2068"/>
                  </a:cubicBezTo>
                  <a:cubicBezTo>
                    <a:pt x="2612" y="1579"/>
                    <a:pt x="2831" y="967"/>
                    <a:pt x="2747" y="486"/>
                  </a:cubicBezTo>
                  <a:cubicBezTo>
                    <a:pt x="2725" y="361"/>
                    <a:pt x="2682" y="242"/>
                    <a:pt x="2617" y="139"/>
                  </a:cubicBezTo>
                  <a:cubicBezTo>
                    <a:pt x="2512" y="77"/>
                    <a:pt x="2393" y="35"/>
                    <a:pt x="2268" y="14"/>
                  </a:cubicBezTo>
                  <a:cubicBezTo>
                    <a:pt x="2207" y="5"/>
                    <a:pt x="2145" y="0"/>
                    <a:pt x="2081" y="0"/>
                  </a:cubicBezTo>
                  <a:close/>
                </a:path>
              </a:pathLst>
            </a:custGeom>
            <a:solidFill>
              <a:srgbClr val="23A8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3171;p74">
              <a:extLst>
                <a:ext uri="{FF2B5EF4-FFF2-40B4-BE49-F238E27FC236}">
                  <a16:creationId xmlns:a16="http://schemas.microsoft.com/office/drawing/2014/main" id="{2C1CE56C-F4A0-408B-99C3-FB3EF8E0A6EA}"/>
                </a:ext>
              </a:extLst>
            </p:cNvPr>
            <p:cNvSpPr/>
            <p:nvPr/>
          </p:nvSpPr>
          <p:spPr>
            <a:xfrm>
              <a:off x="921014" y="3470444"/>
              <a:ext cx="130132" cy="186993"/>
            </a:xfrm>
            <a:custGeom>
              <a:avLst/>
              <a:gdLst/>
              <a:ahLst/>
              <a:cxnLst/>
              <a:rect l="l" t="t" r="r" b="b"/>
              <a:pathLst>
                <a:path w="4314" h="6199" extrusionOk="0">
                  <a:moveTo>
                    <a:pt x="92" y="1"/>
                  </a:moveTo>
                  <a:cubicBezTo>
                    <a:pt x="373" y="2066"/>
                    <a:pt x="342" y="4134"/>
                    <a:pt x="0" y="6199"/>
                  </a:cubicBezTo>
                  <a:lnTo>
                    <a:pt x="4313" y="6199"/>
                  </a:lnTo>
                  <a:cubicBezTo>
                    <a:pt x="3972" y="4134"/>
                    <a:pt x="3939" y="2066"/>
                    <a:pt x="4222" y="1"/>
                  </a:cubicBezTo>
                  <a:close/>
                </a:path>
              </a:pathLst>
            </a:custGeom>
            <a:solidFill>
              <a:srgbClr val="9EC4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Google Shape;3172;p74">
              <a:extLst>
                <a:ext uri="{FF2B5EF4-FFF2-40B4-BE49-F238E27FC236}">
                  <a16:creationId xmlns:a16="http://schemas.microsoft.com/office/drawing/2014/main" id="{84124827-798E-4CE5-AD66-495F8A892211}"/>
                </a:ext>
              </a:extLst>
            </p:cNvPr>
            <p:cNvSpPr/>
            <p:nvPr/>
          </p:nvSpPr>
          <p:spPr>
            <a:xfrm>
              <a:off x="921014" y="3470414"/>
              <a:ext cx="88233" cy="186993"/>
            </a:xfrm>
            <a:custGeom>
              <a:avLst/>
              <a:gdLst/>
              <a:ahLst/>
              <a:cxnLst/>
              <a:rect l="l" t="t" r="r" b="b"/>
              <a:pathLst>
                <a:path w="2925" h="6199" extrusionOk="0">
                  <a:moveTo>
                    <a:pt x="92" y="0"/>
                  </a:moveTo>
                  <a:cubicBezTo>
                    <a:pt x="371" y="2067"/>
                    <a:pt x="342" y="4133"/>
                    <a:pt x="0" y="6198"/>
                  </a:cubicBezTo>
                  <a:lnTo>
                    <a:pt x="1911" y="6198"/>
                  </a:lnTo>
                  <a:lnTo>
                    <a:pt x="1911" y="2691"/>
                  </a:lnTo>
                  <a:cubicBezTo>
                    <a:pt x="1911" y="1665"/>
                    <a:pt x="2294" y="721"/>
                    <a:pt x="2924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Google Shape;3173;p74">
              <a:extLst>
                <a:ext uri="{FF2B5EF4-FFF2-40B4-BE49-F238E27FC236}">
                  <a16:creationId xmlns:a16="http://schemas.microsoft.com/office/drawing/2014/main" id="{1982E4CB-47EB-4FAE-9017-0341743078A2}"/>
                </a:ext>
              </a:extLst>
            </p:cNvPr>
            <p:cNvSpPr/>
            <p:nvPr/>
          </p:nvSpPr>
          <p:spPr>
            <a:xfrm>
              <a:off x="921014" y="3657583"/>
              <a:ext cx="130132" cy="186993"/>
            </a:xfrm>
            <a:custGeom>
              <a:avLst/>
              <a:gdLst/>
              <a:ahLst/>
              <a:cxnLst/>
              <a:rect l="l" t="t" r="r" b="b"/>
              <a:pathLst>
                <a:path w="4314" h="6199" extrusionOk="0">
                  <a:moveTo>
                    <a:pt x="92" y="0"/>
                  </a:moveTo>
                  <a:cubicBezTo>
                    <a:pt x="373" y="2065"/>
                    <a:pt x="342" y="4133"/>
                    <a:pt x="0" y="6198"/>
                  </a:cubicBezTo>
                  <a:lnTo>
                    <a:pt x="4313" y="6198"/>
                  </a:lnTo>
                  <a:cubicBezTo>
                    <a:pt x="3972" y="4130"/>
                    <a:pt x="3939" y="2065"/>
                    <a:pt x="4222" y="0"/>
                  </a:cubicBezTo>
                  <a:close/>
                </a:path>
              </a:pathLst>
            </a:custGeom>
            <a:solidFill>
              <a:srgbClr val="9ACF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Google Shape;3174;p74">
              <a:extLst>
                <a:ext uri="{FF2B5EF4-FFF2-40B4-BE49-F238E27FC236}">
                  <a16:creationId xmlns:a16="http://schemas.microsoft.com/office/drawing/2014/main" id="{11A84868-1F06-46A1-AFB3-1DAE99585999}"/>
                </a:ext>
              </a:extLst>
            </p:cNvPr>
            <p:cNvSpPr/>
            <p:nvPr/>
          </p:nvSpPr>
          <p:spPr>
            <a:xfrm>
              <a:off x="921014" y="3657583"/>
              <a:ext cx="94356" cy="186993"/>
            </a:xfrm>
            <a:custGeom>
              <a:avLst/>
              <a:gdLst/>
              <a:ahLst/>
              <a:cxnLst/>
              <a:rect l="l" t="t" r="r" b="b"/>
              <a:pathLst>
                <a:path w="3128" h="6199" extrusionOk="0">
                  <a:moveTo>
                    <a:pt x="92" y="0"/>
                  </a:moveTo>
                  <a:cubicBezTo>
                    <a:pt x="371" y="2065"/>
                    <a:pt x="342" y="4132"/>
                    <a:pt x="0" y="6198"/>
                  </a:cubicBezTo>
                  <a:lnTo>
                    <a:pt x="3127" y="6198"/>
                  </a:lnTo>
                  <a:cubicBezTo>
                    <a:pt x="2377" y="5454"/>
                    <a:pt x="1911" y="4425"/>
                    <a:pt x="1911" y="3293"/>
                  </a:cubicBezTo>
                  <a:lnTo>
                    <a:pt x="1911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Google Shape;3175;p74">
              <a:extLst>
                <a:ext uri="{FF2B5EF4-FFF2-40B4-BE49-F238E27FC236}">
                  <a16:creationId xmlns:a16="http://schemas.microsoft.com/office/drawing/2014/main" id="{75775D78-4288-4952-81DD-A669B3CD516D}"/>
                </a:ext>
              </a:extLst>
            </p:cNvPr>
            <p:cNvSpPr/>
            <p:nvPr/>
          </p:nvSpPr>
          <p:spPr>
            <a:xfrm>
              <a:off x="765548" y="3657583"/>
              <a:ext cx="130162" cy="186993"/>
            </a:xfrm>
            <a:custGeom>
              <a:avLst/>
              <a:gdLst/>
              <a:ahLst/>
              <a:cxnLst/>
              <a:rect l="l" t="t" r="r" b="b"/>
              <a:pathLst>
                <a:path w="4315" h="6199" extrusionOk="0">
                  <a:moveTo>
                    <a:pt x="96" y="0"/>
                  </a:moveTo>
                  <a:cubicBezTo>
                    <a:pt x="375" y="2065"/>
                    <a:pt x="343" y="4133"/>
                    <a:pt x="1" y="6198"/>
                  </a:cubicBezTo>
                  <a:lnTo>
                    <a:pt x="4314" y="6198"/>
                  </a:lnTo>
                  <a:cubicBezTo>
                    <a:pt x="3972" y="4130"/>
                    <a:pt x="3941" y="2065"/>
                    <a:pt x="4222" y="0"/>
                  </a:cubicBezTo>
                  <a:close/>
                </a:path>
              </a:pathLst>
            </a:custGeom>
            <a:solidFill>
              <a:srgbClr val="2491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3176;p74">
              <a:extLst>
                <a:ext uri="{FF2B5EF4-FFF2-40B4-BE49-F238E27FC236}">
                  <a16:creationId xmlns:a16="http://schemas.microsoft.com/office/drawing/2014/main" id="{8E12AED2-348D-4BD4-BECA-9B4F3DEB2DF9}"/>
                </a:ext>
              </a:extLst>
            </p:cNvPr>
            <p:cNvSpPr/>
            <p:nvPr/>
          </p:nvSpPr>
          <p:spPr>
            <a:xfrm>
              <a:off x="857971" y="3707294"/>
              <a:ext cx="86181" cy="80631"/>
            </a:xfrm>
            <a:custGeom>
              <a:avLst/>
              <a:gdLst/>
              <a:ahLst/>
              <a:cxnLst/>
              <a:rect l="l" t="t" r="r" b="b"/>
              <a:pathLst>
                <a:path w="2857" h="2673" extrusionOk="0">
                  <a:moveTo>
                    <a:pt x="763" y="0"/>
                  </a:moveTo>
                  <a:cubicBezTo>
                    <a:pt x="682" y="0"/>
                    <a:pt x="603" y="8"/>
                    <a:pt x="527" y="22"/>
                  </a:cubicBezTo>
                  <a:cubicBezTo>
                    <a:pt x="402" y="46"/>
                    <a:pt x="286" y="92"/>
                    <a:pt x="184" y="157"/>
                  </a:cubicBezTo>
                  <a:cubicBezTo>
                    <a:pt x="123" y="262"/>
                    <a:pt x="83" y="382"/>
                    <a:pt x="67" y="508"/>
                  </a:cubicBezTo>
                  <a:cubicBezTo>
                    <a:pt x="0" y="993"/>
                    <a:pt x="241" y="1598"/>
                    <a:pt x="737" y="2067"/>
                  </a:cubicBezTo>
                  <a:cubicBezTo>
                    <a:pt x="1155" y="2463"/>
                    <a:pt x="1658" y="2673"/>
                    <a:pt x="2093" y="2673"/>
                  </a:cubicBezTo>
                  <a:cubicBezTo>
                    <a:pt x="2174" y="2673"/>
                    <a:pt x="2253" y="2665"/>
                    <a:pt x="2328" y="2651"/>
                  </a:cubicBezTo>
                  <a:cubicBezTo>
                    <a:pt x="2454" y="2627"/>
                    <a:pt x="2571" y="2583"/>
                    <a:pt x="2674" y="2516"/>
                  </a:cubicBezTo>
                  <a:cubicBezTo>
                    <a:pt x="2735" y="2411"/>
                    <a:pt x="2772" y="2293"/>
                    <a:pt x="2791" y="2164"/>
                  </a:cubicBezTo>
                  <a:cubicBezTo>
                    <a:pt x="2856" y="1681"/>
                    <a:pt x="2617" y="1076"/>
                    <a:pt x="2121" y="607"/>
                  </a:cubicBezTo>
                  <a:cubicBezTo>
                    <a:pt x="1703" y="211"/>
                    <a:pt x="1199" y="0"/>
                    <a:pt x="763" y="0"/>
                  </a:cubicBezTo>
                  <a:close/>
                </a:path>
              </a:pathLst>
            </a:custGeom>
            <a:solidFill>
              <a:srgbClr val="23A8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3177;p74">
              <a:extLst>
                <a:ext uri="{FF2B5EF4-FFF2-40B4-BE49-F238E27FC236}">
                  <a16:creationId xmlns:a16="http://schemas.microsoft.com/office/drawing/2014/main" id="{007A72E5-9DCD-42F6-B2F9-DC48C9313F74}"/>
                </a:ext>
              </a:extLst>
            </p:cNvPr>
            <p:cNvSpPr/>
            <p:nvPr/>
          </p:nvSpPr>
          <p:spPr>
            <a:xfrm>
              <a:off x="765548" y="3470444"/>
              <a:ext cx="130162" cy="186993"/>
            </a:xfrm>
            <a:custGeom>
              <a:avLst/>
              <a:gdLst/>
              <a:ahLst/>
              <a:cxnLst/>
              <a:rect l="l" t="t" r="r" b="b"/>
              <a:pathLst>
                <a:path w="4315" h="6199" extrusionOk="0">
                  <a:moveTo>
                    <a:pt x="96" y="1"/>
                  </a:moveTo>
                  <a:cubicBezTo>
                    <a:pt x="375" y="2066"/>
                    <a:pt x="343" y="4134"/>
                    <a:pt x="1" y="6199"/>
                  </a:cubicBezTo>
                  <a:lnTo>
                    <a:pt x="4314" y="6199"/>
                  </a:lnTo>
                  <a:cubicBezTo>
                    <a:pt x="3972" y="4134"/>
                    <a:pt x="3941" y="2066"/>
                    <a:pt x="4222" y="1"/>
                  </a:cubicBezTo>
                  <a:close/>
                </a:path>
              </a:pathLst>
            </a:custGeom>
            <a:solidFill>
              <a:srgbClr val="9ACF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Google Shape;3178;p74">
              <a:extLst>
                <a:ext uri="{FF2B5EF4-FFF2-40B4-BE49-F238E27FC236}">
                  <a16:creationId xmlns:a16="http://schemas.microsoft.com/office/drawing/2014/main" id="{40828378-8AB6-4364-8499-F9B8D59FE48B}"/>
                </a:ext>
              </a:extLst>
            </p:cNvPr>
            <p:cNvSpPr/>
            <p:nvPr/>
          </p:nvSpPr>
          <p:spPr>
            <a:xfrm>
              <a:off x="915705" y="3644251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0"/>
                  </a:moveTo>
                  <a:cubicBezTo>
                    <a:pt x="206" y="0"/>
                    <a:pt x="0" y="207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6"/>
                    <a:pt x="459" y="1056"/>
                  </a:cubicBezTo>
                  <a:lnTo>
                    <a:pt x="4208" y="1056"/>
                  </a:lnTo>
                  <a:cubicBezTo>
                    <a:pt x="4460" y="1056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0"/>
                    <a:pt x="4208" y="0"/>
                  </a:cubicBezTo>
                  <a:close/>
                </a:path>
              </a:pathLst>
            </a:custGeom>
            <a:solidFill>
              <a:srgbClr val="2491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Google Shape;3179;p74">
              <a:extLst>
                <a:ext uri="{FF2B5EF4-FFF2-40B4-BE49-F238E27FC236}">
                  <a16:creationId xmlns:a16="http://schemas.microsoft.com/office/drawing/2014/main" id="{3CA2515A-C3C6-49FC-A83D-AFA877D43458}"/>
                </a:ext>
              </a:extLst>
            </p:cNvPr>
            <p:cNvSpPr/>
            <p:nvPr/>
          </p:nvSpPr>
          <p:spPr>
            <a:xfrm>
              <a:off x="915645" y="3644251"/>
              <a:ext cx="63045" cy="31884"/>
            </a:xfrm>
            <a:custGeom>
              <a:avLst/>
              <a:gdLst/>
              <a:ahLst/>
              <a:cxnLst/>
              <a:rect l="l" t="t" r="r" b="b"/>
              <a:pathLst>
                <a:path w="2090" h="1057" extrusionOk="0">
                  <a:moveTo>
                    <a:pt x="459" y="0"/>
                  </a:moveTo>
                  <a:cubicBezTo>
                    <a:pt x="208" y="0"/>
                    <a:pt x="1" y="206"/>
                    <a:pt x="1" y="459"/>
                  </a:cubicBezTo>
                  <a:lnTo>
                    <a:pt x="1" y="598"/>
                  </a:lnTo>
                  <a:cubicBezTo>
                    <a:pt x="1" y="849"/>
                    <a:pt x="205" y="1056"/>
                    <a:pt x="459" y="1056"/>
                  </a:cubicBezTo>
                  <a:lnTo>
                    <a:pt x="2089" y="1056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3180;p74">
              <a:extLst>
                <a:ext uri="{FF2B5EF4-FFF2-40B4-BE49-F238E27FC236}">
                  <a16:creationId xmlns:a16="http://schemas.microsoft.com/office/drawing/2014/main" id="{8FE4AB98-9C00-4E14-A96A-177F8A62A79F}"/>
                </a:ext>
              </a:extLst>
            </p:cNvPr>
            <p:cNvSpPr/>
            <p:nvPr/>
          </p:nvSpPr>
          <p:spPr>
            <a:xfrm>
              <a:off x="915705" y="3451773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0"/>
                  </a:moveTo>
                  <a:cubicBezTo>
                    <a:pt x="206" y="0"/>
                    <a:pt x="0" y="207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6"/>
                    <a:pt x="459" y="1056"/>
                  </a:cubicBezTo>
                  <a:lnTo>
                    <a:pt x="4208" y="1056"/>
                  </a:lnTo>
                  <a:cubicBezTo>
                    <a:pt x="4460" y="1056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0"/>
                    <a:pt x="4208" y="0"/>
                  </a:cubicBezTo>
                  <a:close/>
                </a:path>
              </a:pathLst>
            </a:custGeom>
            <a:solidFill>
              <a:srgbClr val="2491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3181;p74">
              <a:extLst>
                <a:ext uri="{FF2B5EF4-FFF2-40B4-BE49-F238E27FC236}">
                  <a16:creationId xmlns:a16="http://schemas.microsoft.com/office/drawing/2014/main" id="{6EBCBB78-125D-4A7C-8BCC-68527E152A7C}"/>
                </a:ext>
              </a:extLst>
            </p:cNvPr>
            <p:cNvSpPr/>
            <p:nvPr/>
          </p:nvSpPr>
          <p:spPr>
            <a:xfrm>
              <a:off x="915705" y="3451773"/>
              <a:ext cx="113933" cy="31884"/>
            </a:xfrm>
            <a:custGeom>
              <a:avLst/>
              <a:gdLst/>
              <a:ahLst/>
              <a:cxnLst/>
              <a:rect l="l" t="t" r="r" b="b"/>
              <a:pathLst>
                <a:path w="3777" h="1057" extrusionOk="0">
                  <a:moveTo>
                    <a:pt x="459" y="0"/>
                  </a:moveTo>
                  <a:cubicBezTo>
                    <a:pt x="207" y="0"/>
                    <a:pt x="0" y="206"/>
                    <a:pt x="0" y="459"/>
                  </a:cubicBezTo>
                  <a:lnTo>
                    <a:pt x="0" y="598"/>
                  </a:lnTo>
                  <a:cubicBezTo>
                    <a:pt x="0" y="849"/>
                    <a:pt x="207" y="1056"/>
                    <a:pt x="459" y="1056"/>
                  </a:cubicBezTo>
                  <a:lnTo>
                    <a:pt x="2768" y="1056"/>
                  </a:lnTo>
                  <a:cubicBezTo>
                    <a:pt x="3040" y="648"/>
                    <a:pt x="3380" y="289"/>
                    <a:pt x="3776" y="0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3182;p74">
              <a:extLst>
                <a:ext uri="{FF2B5EF4-FFF2-40B4-BE49-F238E27FC236}">
                  <a16:creationId xmlns:a16="http://schemas.microsoft.com/office/drawing/2014/main" id="{3FD5F81B-B5E5-4A0B-B6B8-A6C4B305B855}"/>
                </a:ext>
              </a:extLst>
            </p:cNvPr>
            <p:cNvSpPr/>
            <p:nvPr/>
          </p:nvSpPr>
          <p:spPr>
            <a:xfrm>
              <a:off x="760239" y="3451773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6"/>
                    <a:pt x="459" y="1056"/>
                  </a:cubicBezTo>
                  <a:lnTo>
                    <a:pt x="4209" y="1056"/>
                  </a:lnTo>
                  <a:cubicBezTo>
                    <a:pt x="4460" y="1056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0"/>
                    <a:pt x="4209" y="0"/>
                  </a:cubicBezTo>
                  <a:close/>
                </a:path>
              </a:pathLst>
            </a:custGeom>
            <a:solidFill>
              <a:srgbClr val="23A8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3183;p74">
              <a:extLst>
                <a:ext uri="{FF2B5EF4-FFF2-40B4-BE49-F238E27FC236}">
                  <a16:creationId xmlns:a16="http://schemas.microsoft.com/office/drawing/2014/main" id="{0E0074E6-0774-4F17-8172-E316825E9943}"/>
                </a:ext>
              </a:extLst>
            </p:cNvPr>
            <p:cNvSpPr/>
            <p:nvPr/>
          </p:nvSpPr>
          <p:spPr>
            <a:xfrm>
              <a:off x="915705" y="3831359"/>
              <a:ext cx="140780" cy="31884"/>
            </a:xfrm>
            <a:custGeom>
              <a:avLst/>
              <a:gdLst/>
              <a:ahLst/>
              <a:cxnLst/>
              <a:rect l="l" t="t" r="r" b="b"/>
              <a:pathLst>
                <a:path w="4667" h="1057" extrusionOk="0">
                  <a:moveTo>
                    <a:pt x="459" y="1"/>
                  </a:moveTo>
                  <a:cubicBezTo>
                    <a:pt x="206" y="1"/>
                    <a:pt x="0" y="208"/>
                    <a:pt x="0" y="459"/>
                  </a:cubicBezTo>
                  <a:lnTo>
                    <a:pt x="0" y="598"/>
                  </a:lnTo>
                  <a:cubicBezTo>
                    <a:pt x="0" y="851"/>
                    <a:pt x="207" y="1057"/>
                    <a:pt x="459" y="1057"/>
                  </a:cubicBezTo>
                  <a:lnTo>
                    <a:pt x="4208" y="1057"/>
                  </a:lnTo>
                  <a:cubicBezTo>
                    <a:pt x="4460" y="1057"/>
                    <a:pt x="4665" y="851"/>
                    <a:pt x="4667" y="598"/>
                  </a:cubicBezTo>
                  <a:lnTo>
                    <a:pt x="4667" y="459"/>
                  </a:lnTo>
                  <a:cubicBezTo>
                    <a:pt x="4667" y="206"/>
                    <a:pt x="4460" y="1"/>
                    <a:pt x="4208" y="1"/>
                  </a:cubicBezTo>
                  <a:close/>
                </a:path>
              </a:pathLst>
            </a:custGeom>
            <a:solidFill>
              <a:srgbClr val="2491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3184;p74">
              <a:extLst>
                <a:ext uri="{FF2B5EF4-FFF2-40B4-BE49-F238E27FC236}">
                  <a16:creationId xmlns:a16="http://schemas.microsoft.com/office/drawing/2014/main" id="{DC6BF09E-9999-43F4-9064-8EB438E041A5}"/>
                </a:ext>
              </a:extLst>
            </p:cNvPr>
            <p:cNvSpPr/>
            <p:nvPr/>
          </p:nvSpPr>
          <p:spPr>
            <a:xfrm>
              <a:off x="915705" y="3831359"/>
              <a:ext cx="123737" cy="31884"/>
            </a:xfrm>
            <a:custGeom>
              <a:avLst/>
              <a:gdLst/>
              <a:ahLst/>
              <a:cxnLst/>
              <a:rect l="l" t="t" r="r" b="b"/>
              <a:pathLst>
                <a:path w="4102" h="1057" extrusionOk="0">
                  <a:moveTo>
                    <a:pt x="459" y="1"/>
                  </a:moveTo>
                  <a:cubicBezTo>
                    <a:pt x="207" y="1"/>
                    <a:pt x="0" y="206"/>
                    <a:pt x="0" y="459"/>
                  </a:cubicBezTo>
                  <a:lnTo>
                    <a:pt x="0" y="598"/>
                  </a:lnTo>
                  <a:cubicBezTo>
                    <a:pt x="0" y="850"/>
                    <a:pt x="206" y="1057"/>
                    <a:pt x="459" y="1057"/>
                  </a:cubicBezTo>
                  <a:lnTo>
                    <a:pt x="4102" y="1057"/>
                  </a:lnTo>
                  <a:cubicBezTo>
                    <a:pt x="3643" y="785"/>
                    <a:pt x="3241" y="424"/>
                    <a:pt x="2922" y="1"/>
                  </a:cubicBezTo>
                  <a:close/>
                </a:path>
              </a:pathLst>
            </a:custGeom>
            <a:solidFill>
              <a:srgbClr val="191919">
                <a:alpha val="139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3185;p74">
              <a:extLst>
                <a:ext uri="{FF2B5EF4-FFF2-40B4-BE49-F238E27FC236}">
                  <a16:creationId xmlns:a16="http://schemas.microsoft.com/office/drawing/2014/main" id="{AE67BC8F-C278-4EF7-B993-335FB0B314CE}"/>
                </a:ext>
              </a:extLst>
            </p:cNvPr>
            <p:cNvSpPr/>
            <p:nvPr/>
          </p:nvSpPr>
          <p:spPr>
            <a:xfrm>
              <a:off x="760239" y="3644251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6"/>
                    <a:pt x="459" y="1056"/>
                  </a:cubicBezTo>
                  <a:lnTo>
                    <a:pt x="4209" y="1056"/>
                  </a:lnTo>
                  <a:cubicBezTo>
                    <a:pt x="4460" y="1056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0"/>
                    <a:pt x="4209" y="0"/>
                  </a:cubicBezTo>
                  <a:close/>
                </a:path>
              </a:pathLst>
            </a:custGeom>
            <a:solidFill>
              <a:srgbClr val="23A8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3186;p74">
              <a:extLst>
                <a:ext uri="{FF2B5EF4-FFF2-40B4-BE49-F238E27FC236}">
                  <a16:creationId xmlns:a16="http://schemas.microsoft.com/office/drawing/2014/main" id="{F7B8D0EC-D433-4332-8BB9-D86AC911261F}"/>
                </a:ext>
              </a:extLst>
            </p:cNvPr>
            <p:cNvSpPr/>
            <p:nvPr/>
          </p:nvSpPr>
          <p:spPr>
            <a:xfrm>
              <a:off x="760239" y="3831359"/>
              <a:ext cx="140810" cy="31884"/>
            </a:xfrm>
            <a:custGeom>
              <a:avLst/>
              <a:gdLst/>
              <a:ahLst/>
              <a:cxnLst/>
              <a:rect l="l" t="t" r="r" b="b"/>
              <a:pathLst>
                <a:path w="4668" h="1057" extrusionOk="0">
                  <a:moveTo>
                    <a:pt x="459" y="1"/>
                  </a:moveTo>
                  <a:cubicBezTo>
                    <a:pt x="208" y="1"/>
                    <a:pt x="1" y="208"/>
                    <a:pt x="1" y="459"/>
                  </a:cubicBezTo>
                  <a:lnTo>
                    <a:pt x="1" y="598"/>
                  </a:lnTo>
                  <a:cubicBezTo>
                    <a:pt x="1" y="851"/>
                    <a:pt x="208" y="1057"/>
                    <a:pt x="459" y="1057"/>
                  </a:cubicBezTo>
                  <a:lnTo>
                    <a:pt x="4209" y="1057"/>
                  </a:lnTo>
                  <a:cubicBezTo>
                    <a:pt x="4460" y="1057"/>
                    <a:pt x="4666" y="851"/>
                    <a:pt x="4668" y="598"/>
                  </a:cubicBezTo>
                  <a:lnTo>
                    <a:pt x="4668" y="459"/>
                  </a:lnTo>
                  <a:cubicBezTo>
                    <a:pt x="4668" y="206"/>
                    <a:pt x="4460" y="1"/>
                    <a:pt x="4209" y="1"/>
                  </a:cubicBezTo>
                  <a:close/>
                </a:path>
              </a:pathLst>
            </a:custGeom>
            <a:solidFill>
              <a:srgbClr val="23A8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3187;p74">
              <a:extLst>
                <a:ext uri="{FF2B5EF4-FFF2-40B4-BE49-F238E27FC236}">
                  <a16:creationId xmlns:a16="http://schemas.microsoft.com/office/drawing/2014/main" id="{ED001247-87CF-4FEA-B38D-2ADA43DC9BC5}"/>
                </a:ext>
              </a:extLst>
            </p:cNvPr>
            <p:cNvSpPr/>
            <p:nvPr/>
          </p:nvSpPr>
          <p:spPr>
            <a:xfrm>
              <a:off x="946744" y="3593303"/>
              <a:ext cx="12428" cy="18763"/>
            </a:xfrm>
            <a:custGeom>
              <a:avLst/>
              <a:gdLst/>
              <a:ahLst/>
              <a:cxnLst/>
              <a:rect l="l" t="t" r="r" b="b"/>
              <a:pathLst>
                <a:path w="412" h="622" extrusionOk="0">
                  <a:moveTo>
                    <a:pt x="206" y="0"/>
                  </a:moveTo>
                  <a:cubicBezTo>
                    <a:pt x="92" y="0"/>
                    <a:pt x="1" y="92"/>
                    <a:pt x="1" y="204"/>
                  </a:cubicBezTo>
                  <a:lnTo>
                    <a:pt x="1" y="416"/>
                  </a:lnTo>
                  <a:cubicBezTo>
                    <a:pt x="1" y="528"/>
                    <a:pt x="94" y="621"/>
                    <a:pt x="206" y="621"/>
                  </a:cubicBezTo>
                  <a:cubicBezTo>
                    <a:pt x="207" y="621"/>
                    <a:pt x="208" y="621"/>
                    <a:pt x="209" y="621"/>
                  </a:cubicBezTo>
                  <a:cubicBezTo>
                    <a:pt x="320" y="621"/>
                    <a:pt x="412" y="529"/>
                    <a:pt x="412" y="416"/>
                  </a:cubicBezTo>
                  <a:lnTo>
                    <a:pt x="412" y="204"/>
                  </a:lnTo>
                  <a:cubicBezTo>
                    <a:pt x="412" y="90"/>
                    <a:pt x="319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3188;p74">
              <a:extLst>
                <a:ext uri="{FF2B5EF4-FFF2-40B4-BE49-F238E27FC236}">
                  <a16:creationId xmlns:a16="http://schemas.microsoft.com/office/drawing/2014/main" id="{82E2E866-7C90-4185-B98D-1FD04B2A7AF3}"/>
                </a:ext>
              </a:extLst>
            </p:cNvPr>
            <p:cNvSpPr/>
            <p:nvPr/>
          </p:nvSpPr>
          <p:spPr>
            <a:xfrm>
              <a:off x="1013015" y="3593303"/>
              <a:ext cx="12428" cy="18763"/>
            </a:xfrm>
            <a:custGeom>
              <a:avLst/>
              <a:gdLst/>
              <a:ahLst/>
              <a:cxnLst/>
              <a:rect l="l" t="t" r="r" b="b"/>
              <a:pathLst>
                <a:path w="412" h="622" extrusionOk="0">
                  <a:moveTo>
                    <a:pt x="206" y="0"/>
                  </a:moveTo>
                  <a:cubicBezTo>
                    <a:pt x="92" y="0"/>
                    <a:pt x="0" y="92"/>
                    <a:pt x="0" y="204"/>
                  </a:cubicBezTo>
                  <a:lnTo>
                    <a:pt x="0" y="416"/>
                  </a:lnTo>
                  <a:cubicBezTo>
                    <a:pt x="0" y="528"/>
                    <a:pt x="93" y="621"/>
                    <a:pt x="206" y="621"/>
                  </a:cubicBezTo>
                  <a:cubicBezTo>
                    <a:pt x="207" y="621"/>
                    <a:pt x="208" y="621"/>
                    <a:pt x="208" y="621"/>
                  </a:cubicBezTo>
                  <a:cubicBezTo>
                    <a:pt x="320" y="621"/>
                    <a:pt x="411" y="529"/>
                    <a:pt x="411" y="416"/>
                  </a:cubicBezTo>
                  <a:lnTo>
                    <a:pt x="411" y="204"/>
                  </a:lnTo>
                  <a:cubicBezTo>
                    <a:pt x="411" y="90"/>
                    <a:pt x="318" y="0"/>
                    <a:pt x="2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3189;p74">
              <a:extLst>
                <a:ext uri="{FF2B5EF4-FFF2-40B4-BE49-F238E27FC236}">
                  <a16:creationId xmlns:a16="http://schemas.microsoft.com/office/drawing/2014/main" id="{3DE5A296-9588-41A6-B035-6BDD407ABB0C}"/>
                </a:ext>
              </a:extLst>
            </p:cNvPr>
            <p:cNvSpPr/>
            <p:nvPr/>
          </p:nvSpPr>
          <p:spPr>
            <a:xfrm>
              <a:off x="970363" y="3599487"/>
              <a:ext cx="31372" cy="16410"/>
            </a:xfrm>
            <a:custGeom>
              <a:avLst/>
              <a:gdLst/>
              <a:ahLst/>
              <a:cxnLst/>
              <a:rect l="l" t="t" r="r" b="b"/>
              <a:pathLst>
                <a:path w="1040" h="544" extrusionOk="0">
                  <a:moveTo>
                    <a:pt x="810" y="0"/>
                  </a:moveTo>
                  <a:cubicBezTo>
                    <a:pt x="752" y="0"/>
                    <a:pt x="696" y="24"/>
                    <a:pt x="655" y="72"/>
                  </a:cubicBezTo>
                  <a:cubicBezTo>
                    <a:pt x="621" y="110"/>
                    <a:pt x="571" y="132"/>
                    <a:pt x="519" y="132"/>
                  </a:cubicBezTo>
                  <a:cubicBezTo>
                    <a:pt x="468" y="132"/>
                    <a:pt x="420" y="110"/>
                    <a:pt x="385" y="72"/>
                  </a:cubicBezTo>
                  <a:cubicBezTo>
                    <a:pt x="344" y="25"/>
                    <a:pt x="286" y="1"/>
                    <a:pt x="228" y="1"/>
                  </a:cubicBezTo>
                  <a:cubicBezTo>
                    <a:pt x="181" y="1"/>
                    <a:pt x="133" y="18"/>
                    <a:pt x="95" y="51"/>
                  </a:cubicBezTo>
                  <a:cubicBezTo>
                    <a:pt x="9" y="125"/>
                    <a:pt x="0" y="257"/>
                    <a:pt x="74" y="342"/>
                  </a:cubicBezTo>
                  <a:cubicBezTo>
                    <a:pt x="189" y="470"/>
                    <a:pt x="349" y="543"/>
                    <a:pt x="522" y="543"/>
                  </a:cubicBezTo>
                  <a:cubicBezTo>
                    <a:pt x="692" y="543"/>
                    <a:pt x="855" y="470"/>
                    <a:pt x="966" y="342"/>
                  </a:cubicBezTo>
                  <a:cubicBezTo>
                    <a:pt x="1040" y="257"/>
                    <a:pt x="1033" y="125"/>
                    <a:pt x="945" y="51"/>
                  </a:cubicBezTo>
                  <a:cubicBezTo>
                    <a:pt x="906" y="17"/>
                    <a:pt x="858" y="0"/>
                    <a:pt x="8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3190;p74">
              <a:extLst>
                <a:ext uri="{FF2B5EF4-FFF2-40B4-BE49-F238E27FC236}">
                  <a16:creationId xmlns:a16="http://schemas.microsoft.com/office/drawing/2014/main" id="{4844BBE7-81F2-4BBE-84D2-EF4EB25CC2C2}"/>
                </a:ext>
              </a:extLst>
            </p:cNvPr>
            <p:cNvSpPr/>
            <p:nvPr/>
          </p:nvSpPr>
          <p:spPr>
            <a:xfrm>
              <a:off x="754086" y="3445649"/>
              <a:ext cx="368134" cy="423848"/>
            </a:xfrm>
            <a:custGeom>
              <a:avLst/>
              <a:gdLst/>
              <a:ahLst/>
              <a:cxnLst/>
              <a:rect l="l" t="t" r="r" b="b"/>
              <a:pathLst>
                <a:path w="12204" h="14051" extrusionOk="0">
                  <a:moveTo>
                    <a:pt x="4412" y="410"/>
                  </a:moveTo>
                  <a:cubicBezTo>
                    <a:pt x="4551" y="410"/>
                    <a:pt x="4663" y="524"/>
                    <a:pt x="4663" y="662"/>
                  </a:cubicBezTo>
                  <a:lnTo>
                    <a:pt x="4663" y="801"/>
                  </a:lnTo>
                  <a:cubicBezTo>
                    <a:pt x="4663" y="940"/>
                    <a:pt x="4551" y="1052"/>
                    <a:pt x="4412" y="1052"/>
                  </a:cubicBezTo>
                  <a:lnTo>
                    <a:pt x="663" y="1052"/>
                  </a:lnTo>
                  <a:cubicBezTo>
                    <a:pt x="638" y="1052"/>
                    <a:pt x="615" y="1049"/>
                    <a:pt x="589" y="1042"/>
                  </a:cubicBezTo>
                  <a:cubicBezTo>
                    <a:pt x="588" y="1042"/>
                    <a:pt x="586" y="1039"/>
                    <a:pt x="582" y="1039"/>
                  </a:cubicBezTo>
                  <a:cubicBezTo>
                    <a:pt x="483" y="1006"/>
                    <a:pt x="410" y="912"/>
                    <a:pt x="410" y="801"/>
                  </a:cubicBezTo>
                  <a:lnTo>
                    <a:pt x="410" y="662"/>
                  </a:lnTo>
                  <a:cubicBezTo>
                    <a:pt x="410" y="524"/>
                    <a:pt x="523" y="410"/>
                    <a:pt x="662" y="410"/>
                  </a:cubicBezTo>
                  <a:close/>
                  <a:moveTo>
                    <a:pt x="9565" y="410"/>
                  </a:moveTo>
                  <a:cubicBezTo>
                    <a:pt x="9704" y="410"/>
                    <a:pt x="9816" y="524"/>
                    <a:pt x="9816" y="662"/>
                  </a:cubicBezTo>
                  <a:lnTo>
                    <a:pt x="9816" y="801"/>
                  </a:lnTo>
                  <a:cubicBezTo>
                    <a:pt x="9816" y="940"/>
                    <a:pt x="9704" y="1052"/>
                    <a:pt x="9565" y="1052"/>
                  </a:cubicBezTo>
                  <a:lnTo>
                    <a:pt x="5815" y="1052"/>
                  </a:lnTo>
                  <a:cubicBezTo>
                    <a:pt x="5789" y="1052"/>
                    <a:pt x="5765" y="1049"/>
                    <a:pt x="5741" y="1042"/>
                  </a:cubicBezTo>
                  <a:cubicBezTo>
                    <a:pt x="5740" y="1042"/>
                    <a:pt x="5737" y="1039"/>
                    <a:pt x="5735" y="1039"/>
                  </a:cubicBezTo>
                  <a:cubicBezTo>
                    <a:pt x="5635" y="1006"/>
                    <a:pt x="5564" y="912"/>
                    <a:pt x="5564" y="801"/>
                  </a:cubicBezTo>
                  <a:lnTo>
                    <a:pt x="5564" y="662"/>
                  </a:lnTo>
                  <a:cubicBezTo>
                    <a:pt x="5564" y="524"/>
                    <a:pt x="5676" y="410"/>
                    <a:pt x="5815" y="410"/>
                  </a:cubicBezTo>
                  <a:close/>
                  <a:moveTo>
                    <a:pt x="11236" y="3672"/>
                  </a:moveTo>
                  <a:cubicBezTo>
                    <a:pt x="11289" y="3672"/>
                    <a:pt x="11341" y="3676"/>
                    <a:pt x="11392" y="3684"/>
                  </a:cubicBezTo>
                  <a:cubicBezTo>
                    <a:pt x="11476" y="3697"/>
                    <a:pt x="11554" y="3721"/>
                    <a:pt x="11622" y="3755"/>
                  </a:cubicBezTo>
                  <a:cubicBezTo>
                    <a:pt x="11658" y="3824"/>
                    <a:pt x="11683" y="3901"/>
                    <a:pt x="11698" y="3984"/>
                  </a:cubicBezTo>
                  <a:cubicBezTo>
                    <a:pt x="11775" y="4416"/>
                    <a:pt x="11554" y="4965"/>
                    <a:pt x="11140" y="5386"/>
                  </a:cubicBezTo>
                  <a:cubicBezTo>
                    <a:pt x="10776" y="5756"/>
                    <a:pt x="10307" y="5978"/>
                    <a:pt x="9907" y="5978"/>
                  </a:cubicBezTo>
                  <a:cubicBezTo>
                    <a:pt x="9899" y="5922"/>
                    <a:pt x="9893" y="5865"/>
                    <a:pt x="9889" y="5809"/>
                  </a:cubicBezTo>
                  <a:lnTo>
                    <a:pt x="11046" y="4632"/>
                  </a:lnTo>
                  <a:cubicBezTo>
                    <a:pt x="11125" y="4550"/>
                    <a:pt x="11125" y="4420"/>
                    <a:pt x="11044" y="4342"/>
                  </a:cubicBezTo>
                  <a:cubicBezTo>
                    <a:pt x="11004" y="4302"/>
                    <a:pt x="10951" y="4282"/>
                    <a:pt x="10899" y="4282"/>
                  </a:cubicBezTo>
                  <a:cubicBezTo>
                    <a:pt x="10846" y="4282"/>
                    <a:pt x="10794" y="4302"/>
                    <a:pt x="10754" y="4343"/>
                  </a:cubicBezTo>
                  <a:lnTo>
                    <a:pt x="9840" y="5275"/>
                  </a:lnTo>
                  <a:cubicBezTo>
                    <a:pt x="9819" y="5021"/>
                    <a:pt x="9803" y="4763"/>
                    <a:pt x="9793" y="4508"/>
                  </a:cubicBezTo>
                  <a:cubicBezTo>
                    <a:pt x="9855" y="4423"/>
                    <a:pt x="9926" y="4340"/>
                    <a:pt x="10001" y="4263"/>
                  </a:cubicBezTo>
                  <a:cubicBezTo>
                    <a:pt x="10366" y="3894"/>
                    <a:pt x="10835" y="3672"/>
                    <a:pt x="11236" y="3672"/>
                  </a:cubicBezTo>
                  <a:close/>
                  <a:moveTo>
                    <a:pt x="4318" y="1465"/>
                  </a:moveTo>
                  <a:cubicBezTo>
                    <a:pt x="4151" y="3095"/>
                    <a:pt x="4175" y="4744"/>
                    <a:pt x="4391" y="6379"/>
                  </a:cubicBezTo>
                  <a:lnTo>
                    <a:pt x="686" y="6379"/>
                  </a:lnTo>
                  <a:cubicBezTo>
                    <a:pt x="903" y="4747"/>
                    <a:pt x="927" y="3095"/>
                    <a:pt x="758" y="1465"/>
                  </a:cubicBezTo>
                  <a:close/>
                  <a:moveTo>
                    <a:pt x="9566" y="6791"/>
                  </a:moveTo>
                  <a:cubicBezTo>
                    <a:pt x="9609" y="6791"/>
                    <a:pt x="9648" y="6803"/>
                    <a:pt x="9683" y="6821"/>
                  </a:cubicBezTo>
                  <a:cubicBezTo>
                    <a:pt x="9685" y="6821"/>
                    <a:pt x="9689" y="6822"/>
                    <a:pt x="9691" y="6825"/>
                  </a:cubicBezTo>
                  <a:cubicBezTo>
                    <a:pt x="9766" y="6870"/>
                    <a:pt x="9818" y="6951"/>
                    <a:pt x="9818" y="7043"/>
                  </a:cubicBezTo>
                  <a:lnTo>
                    <a:pt x="9818" y="7182"/>
                  </a:lnTo>
                  <a:cubicBezTo>
                    <a:pt x="9818" y="7321"/>
                    <a:pt x="9705" y="7433"/>
                    <a:pt x="9566" y="7433"/>
                  </a:cubicBezTo>
                  <a:lnTo>
                    <a:pt x="5817" y="7433"/>
                  </a:lnTo>
                  <a:cubicBezTo>
                    <a:pt x="5678" y="7433"/>
                    <a:pt x="5565" y="7321"/>
                    <a:pt x="5565" y="7182"/>
                  </a:cubicBezTo>
                  <a:lnTo>
                    <a:pt x="5565" y="7043"/>
                  </a:lnTo>
                  <a:cubicBezTo>
                    <a:pt x="5565" y="6951"/>
                    <a:pt x="5617" y="6870"/>
                    <a:pt x="5691" y="6825"/>
                  </a:cubicBezTo>
                  <a:cubicBezTo>
                    <a:pt x="5695" y="6822"/>
                    <a:pt x="5698" y="6821"/>
                    <a:pt x="5700" y="6819"/>
                  </a:cubicBezTo>
                  <a:cubicBezTo>
                    <a:pt x="5735" y="6800"/>
                    <a:pt x="5774" y="6791"/>
                    <a:pt x="5817" y="6791"/>
                  </a:cubicBezTo>
                  <a:close/>
                  <a:moveTo>
                    <a:pt x="4413" y="6793"/>
                  </a:moveTo>
                  <a:cubicBezTo>
                    <a:pt x="4456" y="6793"/>
                    <a:pt x="4494" y="6805"/>
                    <a:pt x="4530" y="6822"/>
                  </a:cubicBezTo>
                  <a:cubicBezTo>
                    <a:pt x="4531" y="6825"/>
                    <a:pt x="4536" y="6827"/>
                    <a:pt x="4539" y="6828"/>
                  </a:cubicBezTo>
                  <a:cubicBezTo>
                    <a:pt x="4614" y="6873"/>
                    <a:pt x="4667" y="6954"/>
                    <a:pt x="4667" y="7047"/>
                  </a:cubicBezTo>
                  <a:lnTo>
                    <a:pt x="4667" y="7185"/>
                  </a:lnTo>
                  <a:cubicBezTo>
                    <a:pt x="4667" y="7324"/>
                    <a:pt x="4554" y="7436"/>
                    <a:pt x="4416" y="7436"/>
                  </a:cubicBezTo>
                  <a:lnTo>
                    <a:pt x="663" y="7436"/>
                  </a:lnTo>
                  <a:lnTo>
                    <a:pt x="663" y="7435"/>
                  </a:lnTo>
                  <a:cubicBezTo>
                    <a:pt x="526" y="7435"/>
                    <a:pt x="412" y="7322"/>
                    <a:pt x="412" y="7183"/>
                  </a:cubicBezTo>
                  <a:lnTo>
                    <a:pt x="412" y="7044"/>
                  </a:lnTo>
                  <a:cubicBezTo>
                    <a:pt x="412" y="6953"/>
                    <a:pt x="464" y="6871"/>
                    <a:pt x="538" y="6827"/>
                  </a:cubicBezTo>
                  <a:cubicBezTo>
                    <a:pt x="542" y="6824"/>
                    <a:pt x="545" y="6822"/>
                    <a:pt x="548" y="6821"/>
                  </a:cubicBezTo>
                  <a:cubicBezTo>
                    <a:pt x="582" y="6803"/>
                    <a:pt x="622" y="6793"/>
                    <a:pt x="663" y="6793"/>
                  </a:cubicBezTo>
                  <a:close/>
                  <a:moveTo>
                    <a:pt x="4207" y="8875"/>
                  </a:moveTo>
                  <a:cubicBezTo>
                    <a:pt x="4600" y="8875"/>
                    <a:pt x="5058" y="9078"/>
                    <a:pt x="5423" y="9424"/>
                  </a:cubicBezTo>
                  <a:cubicBezTo>
                    <a:pt x="5851" y="9832"/>
                    <a:pt x="6089" y="10375"/>
                    <a:pt x="6028" y="10809"/>
                  </a:cubicBezTo>
                  <a:cubicBezTo>
                    <a:pt x="6028" y="10813"/>
                    <a:pt x="6025" y="10816"/>
                    <a:pt x="6025" y="10821"/>
                  </a:cubicBezTo>
                  <a:lnTo>
                    <a:pt x="4670" y="9535"/>
                  </a:lnTo>
                  <a:cubicBezTo>
                    <a:pt x="4630" y="9498"/>
                    <a:pt x="4579" y="9479"/>
                    <a:pt x="4528" y="9479"/>
                  </a:cubicBezTo>
                  <a:cubicBezTo>
                    <a:pt x="4474" y="9479"/>
                    <a:pt x="4420" y="9501"/>
                    <a:pt x="4380" y="9543"/>
                  </a:cubicBezTo>
                  <a:cubicBezTo>
                    <a:pt x="4302" y="9625"/>
                    <a:pt x="4307" y="9756"/>
                    <a:pt x="4388" y="9832"/>
                  </a:cubicBezTo>
                  <a:lnTo>
                    <a:pt x="5743" y="11118"/>
                  </a:lnTo>
                  <a:cubicBezTo>
                    <a:pt x="5740" y="11118"/>
                    <a:pt x="5735" y="11119"/>
                    <a:pt x="5732" y="11119"/>
                  </a:cubicBezTo>
                  <a:cubicBezTo>
                    <a:pt x="5669" y="11132"/>
                    <a:pt x="5604" y="11138"/>
                    <a:pt x="5536" y="11138"/>
                  </a:cubicBezTo>
                  <a:cubicBezTo>
                    <a:pt x="5143" y="11138"/>
                    <a:pt x="4686" y="10934"/>
                    <a:pt x="4321" y="10590"/>
                  </a:cubicBezTo>
                  <a:cubicBezTo>
                    <a:pt x="3892" y="10184"/>
                    <a:pt x="3656" y="9643"/>
                    <a:pt x="3715" y="9208"/>
                  </a:cubicBezTo>
                  <a:cubicBezTo>
                    <a:pt x="3725" y="9122"/>
                    <a:pt x="3750" y="9046"/>
                    <a:pt x="3783" y="8975"/>
                  </a:cubicBezTo>
                  <a:cubicBezTo>
                    <a:pt x="3851" y="8938"/>
                    <a:pt x="3928" y="8911"/>
                    <a:pt x="4012" y="8893"/>
                  </a:cubicBezTo>
                  <a:cubicBezTo>
                    <a:pt x="4075" y="8881"/>
                    <a:pt x="4140" y="8875"/>
                    <a:pt x="4207" y="8875"/>
                  </a:cubicBezTo>
                  <a:close/>
                  <a:moveTo>
                    <a:pt x="4302" y="7847"/>
                  </a:moveTo>
                  <a:cubicBezTo>
                    <a:pt x="4283" y="8056"/>
                    <a:pt x="4265" y="8263"/>
                    <a:pt x="4253" y="8469"/>
                  </a:cubicBezTo>
                  <a:cubicBezTo>
                    <a:pt x="4236" y="8468"/>
                    <a:pt x="4219" y="8468"/>
                    <a:pt x="4202" y="8468"/>
                  </a:cubicBezTo>
                  <a:cubicBezTo>
                    <a:pt x="4110" y="8468"/>
                    <a:pt x="4020" y="8477"/>
                    <a:pt x="3932" y="8492"/>
                  </a:cubicBezTo>
                  <a:cubicBezTo>
                    <a:pt x="3780" y="8522"/>
                    <a:pt x="3638" y="8578"/>
                    <a:pt x="3515" y="8657"/>
                  </a:cubicBezTo>
                  <a:cubicBezTo>
                    <a:pt x="3487" y="8676"/>
                    <a:pt x="3463" y="8699"/>
                    <a:pt x="3449" y="8728"/>
                  </a:cubicBezTo>
                  <a:cubicBezTo>
                    <a:pt x="3376" y="8855"/>
                    <a:pt x="3329" y="8997"/>
                    <a:pt x="3307" y="9152"/>
                  </a:cubicBezTo>
                  <a:cubicBezTo>
                    <a:pt x="3228" y="9721"/>
                    <a:pt x="3508" y="10386"/>
                    <a:pt x="4039" y="10889"/>
                  </a:cubicBezTo>
                  <a:cubicBezTo>
                    <a:pt x="4105" y="10951"/>
                    <a:pt x="4175" y="11011"/>
                    <a:pt x="4246" y="11066"/>
                  </a:cubicBezTo>
                  <a:cubicBezTo>
                    <a:pt x="4275" y="11570"/>
                    <a:pt x="4324" y="12079"/>
                    <a:pt x="4391" y="12582"/>
                  </a:cubicBezTo>
                  <a:lnTo>
                    <a:pt x="686" y="12582"/>
                  </a:lnTo>
                  <a:cubicBezTo>
                    <a:pt x="896" y="11008"/>
                    <a:pt x="925" y="9418"/>
                    <a:pt x="777" y="7847"/>
                  </a:cubicBezTo>
                  <a:close/>
                  <a:moveTo>
                    <a:pt x="4413" y="12995"/>
                  </a:moveTo>
                  <a:cubicBezTo>
                    <a:pt x="4456" y="12995"/>
                    <a:pt x="4494" y="13005"/>
                    <a:pt x="4530" y="13024"/>
                  </a:cubicBezTo>
                  <a:cubicBezTo>
                    <a:pt x="4531" y="13026"/>
                    <a:pt x="4536" y="13027"/>
                    <a:pt x="4539" y="13030"/>
                  </a:cubicBezTo>
                  <a:cubicBezTo>
                    <a:pt x="4614" y="13075"/>
                    <a:pt x="4667" y="13156"/>
                    <a:pt x="4667" y="13248"/>
                  </a:cubicBezTo>
                  <a:lnTo>
                    <a:pt x="4667" y="13385"/>
                  </a:lnTo>
                  <a:lnTo>
                    <a:pt x="4664" y="13385"/>
                  </a:lnTo>
                  <a:cubicBezTo>
                    <a:pt x="4664" y="13523"/>
                    <a:pt x="4552" y="13637"/>
                    <a:pt x="4413" y="13637"/>
                  </a:cubicBezTo>
                  <a:lnTo>
                    <a:pt x="663" y="13637"/>
                  </a:lnTo>
                  <a:cubicBezTo>
                    <a:pt x="526" y="13637"/>
                    <a:pt x="412" y="13523"/>
                    <a:pt x="412" y="13385"/>
                  </a:cubicBezTo>
                  <a:lnTo>
                    <a:pt x="412" y="13246"/>
                  </a:lnTo>
                  <a:cubicBezTo>
                    <a:pt x="412" y="13153"/>
                    <a:pt x="464" y="13072"/>
                    <a:pt x="538" y="13027"/>
                  </a:cubicBezTo>
                  <a:cubicBezTo>
                    <a:pt x="542" y="13026"/>
                    <a:pt x="545" y="13024"/>
                    <a:pt x="548" y="13023"/>
                  </a:cubicBezTo>
                  <a:cubicBezTo>
                    <a:pt x="582" y="13004"/>
                    <a:pt x="622" y="12995"/>
                    <a:pt x="663" y="12995"/>
                  </a:cubicBezTo>
                  <a:close/>
                  <a:moveTo>
                    <a:pt x="9565" y="12995"/>
                  </a:moveTo>
                  <a:cubicBezTo>
                    <a:pt x="9608" y="12995"/>
                    <a:pt x="9646" y="13005"/>
                    <a:pt x="9682" y="13024"/>
                  </a:cubicBezTo>
                  <a:cubicBezTo>
                    <a:pt x="9685" y="13026"/>
                    <a:pt x="9686" y="13027"/>
                    <a:pt x="9691" y="13030"/>
                  </a:cubicBezTo>
                  <a:cubicBezTo>
                    <a:pt x="9766" y="13075"/>
                    <a:pt x="9818" y="13156"/>
                    <a:pt x="9818" y="13248"/>
                  </a:cubicBezTo>
                  <a:lnTo>
                    <a:pt x="9818" y="13385"/>
                  </a:lnTo>
                  <a:cubicBezTo>
                    <a:pt x="9818" y="13523"/>
                    <a:pt x="9705" y="13637"/>
                    <a:pt x="9565" y="13637"/>
                  </a:cubicBezTo>
                  <a:lnTo>
                    <a:pt x="5815" y="13637"/>
                  </a:lnTo>
                  <a:cubicBezTo>
                    <a:pt x="5676" y="13637"/>
                    <a:pt x="5564" y="13523"/>
                    <a:pt x="5564" y="13385"/>
                  </a:cubicBezTo>
                  <a:lnTo>
                    <a:pt x="5564" y="13246"/>
                  </a:lnTo>
                  <a:cubicBezTo>
                    <a:pt x="5564" y="13153"/>
                    <a:pt x="5616" y="13072"/>
                    <a:pt x="5690" y="13027"/>
                  </a:cubicBezTo>
                  <a:cubicBezTo>
                    <a:pt x="5692" y="13026"/>
                    <a:pt x="5697" y="13024"/>
                    <a:pt x="5698" y="13023"/>
                  </a:cubicBezTo>
                  <a:cubicBezTo>
                    <a:pt x="5734" y="13004"/>
                    <a:pt x="5772" y="12995"/>
                    <a:pt x="5815" y="12995"/>
                  </a:cubicBezTo>
                  <a:close/>
                  <a:moveTo>
                    <a:pt x="663" y="1"/>
                  </a:moveTo>
                  <a:cubicBezTo>
                    <a:pt x="298" y="1"/>
                    <a:pt x="1" y="298"/>
                    <a:pt x="1" y="665"/>
                  </a:cubicBezTo>
                  <a:lnTo>
                    <a:pt x="1" y="802"/>
                  </a:lnTo>
                  <a:cubicBezTo>
                    <a:pt x="1" y="1049"/>
                    <a:pt x="135" y="1265"/>
                    <a:pt x="335" y="1379"/>
                  </a:cubicBezTo>
                  <a:cubicBezTo>
                    <a:pt x="521" y="3088"/>
                    <a:pt x="493" y="4817"/>
                    <a:pt x="249" y="6527"/>
                  </a:cubicBezTo>
                  <a:cubicBezTo>
                    <a:pt x="98" y="6649"/>
                    <a:pt x="1" y="6836"/>
                    <a:pt x="1" y="7044"/>
                  </a:cubicBezTo>
                  <a:lnTo>
                    <a:pt x="1" y="7183"/>
                  </a:lnTo>
                  <a:cubicBezTo>
                    <a:pt x="1" y="7438"/>
                    <a:pt x="144" y="7658"/>
                    <a:pt x="356" y="7771"/>
                  </a:cubicBezTo>
                  <a:cubicBezTo>
                    <a:pt x="520" y="9417"/>
                    <a:pt x="484" y="11084"/>
                    <a:pt x="249" y="12730"/>
                  </a:cubicBezTo>
                  <a:cubicBezTo>
                    <a:pt x="98" y="12851"/>
                    <a:pt x="1" y="13039"/>
                    <a:pt x="1" y="13248"/>
                  </a:cubicBezTo>
                  <a:lnTo>
                    <a:pt x="1" y="13387"/>
                  </a:lnTo>
                  <a:cubicBezTo>
                    <a:pt x="1" y="13752"/>
                    <a:pt x="298" y="14049"/>
                    <a:pt x="663" y="14049"/>
                  </a:cubicBezTo>
                  <a:lnTo>
                    <a:pt x="4413" y="14049"/>
                  </a:lnTo>
                  <a:cubicBezTo>
                    <a:pt x="4780" y="14049"/>
                    <a:pt x="5077" y="13752"/>
                    <a:pt x="5077" y="13387"/>
                  </a:cubicBezTo>
                  <a:lnTo>
                    <a:pt x="5077" y="13248"/>
                  </a:lnTo>
                  <a:cubicBezTo>
                    <a:pt x="5077" y="13039"/>
                    <a:pt x="4980" y="12850"/>
                    <a:pt x="4827" y="12730"/>
                  </a:cubicBezTo>
                  <a:cubicBezTo>
                    <a:pt x="4761" y="12270"/>
                    <a:pt x="4712" y="11804"/>
                    <a:pt x="4676" y="11340"/>
                  </a:cubicBezTo>
                  <a:lnTo>
                    <a:pt x="4676" y="11340"/>
                  </a:lnTo>
                  <a:cubicBezTo>
                    <a:pt x="4960" y="11480"/>
                    <a:pt x="5256" y="11554"/>
                    <a:pt x="5536" y="11554"/>
                  </a:cubicBezTo>
                  <a:cubicBezTo>
                    <a:pt x="5503" y="11945"/>
                    <a:pt x="5459" y="12338"/>
                    <a:pt x="5403" y="12730"/>
                  </a:cubicBezTo>
                  <a:cubicBezTo>
                    <a:pt x="5252" y="12853"/>
                    <a:pt x="5153" y="13039"/>
                    <a:pt x="5153" y="13248"/>
                  </a:cubicBezTo>
                  <a:lnTo>
                    <a:pt x="5153" y="13387"/>
                  </a:lnTo>
                  <a:cubicBezTo>
                    <a:pt x="5153" y="13752"/>
                    <a:pt x="5450" y="14051"/>
                    <a:pt x="5817" y="14051"/>
                  </a:cubicBezTo>
                  <a:lnTo>
                    <a:pt x="9566" y="14051"/>
                  </a:lnTo>
                  <a:cubicBezTo>
                    <a:pt x="9933" y="14051"/>
                    <a:pt x="10231" y="13752"/>
                    <a:pt x="10231" y="13387"/>
                  </a:cubicBezTo>
                  <a:lnTo>
                    <a:pt x="10231" y="13248"/>
                  </a:lnTo>
                  <a:cubicBezTo>
                    <a:pt x="10231" y="13039"/>
                    <a:pt x="10133" y="12853"/>
                    <a:pt x="9981" y="12730"/>
                  </a:cubicBezTo>
                  <a:cubicBezTo>
                    <a:pt x="9920" y="12300"/>
                    <a:pt x="9870" y="11863"/>
                    <a:pt x="9837" y="11433"/>
                  </a:cubicBezTo>
                  <a:cubicBezTo>
                    <a:pt x="9827" y="11324"/>
                    <a:pt x="9738" y="11243"/>
                    <a:pt x="9632" y="11243"/>
                  </a:cubicBezTo>
                  <a:cubicBezTo>
                    <a:pt x="9626" y="11243"/>
                    <a:pt x="9621" y="11243"/>
                    <a:pt x="9615" y="11244"/>
                  </a:cubicBezTo>
                  <a:cubicBezTo>
                    <a:pt x="9501" y="11252"/>
                    <a:pt x="9417" y="11352"/>
                    <a:pt x="9426" y="11465"/>
                  </a:cubicBezTo>
                  <a:cubicBezTo>
                    <a:pt x="9455" y="11837"/>
                    <a:pt x="9497" y="12212"/>
                    <a:pt x="9544" y="12584"/>
                  </a:cubicBezTo>
                  <a:lnTo>
                    <a:pt x="5839" y="12584"/>
                  </a:lnTo>
                  <a:cubicBezTo>
                    <a:pt x="5888" y="12218"/>
                    <a:pt x="5926" y="11851"/>
                    <a:pt x="5956" y="11492"/>
                  </a:cubicBezTo>
                  <a:cubicBezTo>
                    <a:pt x="6053" y="11459"/>
                    <a:pt x="6147" y="11418"/>
                    <a:pt x="6229" y="11363"/>
                  </a:cubicBezTo>
                  <a:cubicBezTo>
                    <a:pt x="6250" y="11352"/>
                    <a:pt x="6268" y="11334"/>
                    <a:pt x="6281" y="11316"/>
                  </a:cubicBezTo>
                  <a:cubicBezTo>
                    <a:pt x="6287" y="11309"/>
                    <a:pt x="6290" y="11301"/>
                    <a:pt x="6296" y="11294"/>
                  </a:cubicBezTo>
                  <a:cubicBezTo>
                    <a:pt x="6368" y="11167"/>
                    <a:pt x="6416" y="11023"/>
                    <a:pt x="6438" y="10868"/>
                  </a:cubicBezTo>
                  <a:cubicBezTo>
                    <a:pt x="6499" y="10424"/>
                    <a:pt x="6342" y="9924"/>
                    <a:pt x="6021" y="9488"/>
                  </a:cubicBezTo>
                  <a:cubicBezTo>
                    <a:pt x="6010" y="8943"/>
                    <a:pt x="5981" y="8395"/>
                    <a:pt x="5929" y="7849"/>
                  </a:cubicBezTo>
                  <a:lnTo>
                    <a:pt x="9455" y="7849"/>
                  </a:lnTo>
                  <a:cubicBezTo>
                    <a:pt x="9373" y="8723"/>
                    <a:pt x="9344" y="9609"/>
                    <a:pt x="9373" y="10482"/>
                  </a:cubicBezTo>
                  <a:cubicBezTo>
                    <a:pt x="9376" y="10593"/>
                    <a:pt x="9467" y="10681"/>
                    <a:pt x="9578" y="10681"/>
                  </a:cubicBezTo>
                  <a:lnTo>
                    <a:pt x="9586" y="10681"/>
                  </a:lnTo>
                  <a:cubicBezTo>
                    <a:pt x="9698" y="10679"/>
                    <a:pt x="9788" y="10584"/>
                    <a:pt x="9785" y="10468"/>
                  </a:cubicBezTo>
                  <a:cubicBezTo>
                    <a:pt x="9757" y="9574"/>
                    <a:pt x="9788" y="8668"/>
                    <a:pt x="9877" y="7772"/>
                  </a:cubicBezTo>
                  <a:cubicBezTo>
                    <a:pt x="10089" y="7661"/>
                    <a:pt x="10232" y="7439"/>
                    <a:pt x="10232" y="7183"/>
                  </a:cubicBezTo>
                  <a:lnTo>
                    <a:pt x="10232" y="7044"/>
                  </a:lnTo>
                  <a:cubicBezTo>
                    <a:pt x="10232" y="6836"/>
                    <a:pt x="10134" y="6648"/>
                    <a:pt x="9982" y="6527"/>
                  </a:cubicBezTo>
                  <a:cubicBezTo>
                    <a:pt x="9975" y="6482"/>
                    <a:pt x="9970" y="6436"/>
                    <a:pt x="9964" y="6392"/>
                  </a:cubicBezTo>
                  <a:cubicBezTo>
                    <a:pt x="10461" y="6371"/>
                    <a:pt x="11006" y="6112"/>
                    <a:pt x="11436" y="5676"/>
                  </a:cubicBezTo>
                  <a:cubicBezTo>
                    <a:pt x="11948" y="5157"/>
                    <a:pt x="12204" y="4482"/>
                    <a:pt x="12105" y="3916"/>
                  </a:cubicBezTo>
                  <a:cubicBezTo>
                    <a:pt x="12079" y="3763"/>
                    <a:pt x="12026" y="3620"/>
                    <a:pt x="11948" y="3497"/>
                  </a:cubicBezTo>
                  <a:cubicBezTo>
                    <a:pt x="11932" y="3469"/>
                    <a:pt x="11908" y="3445"/>
                    <a:pt x="11878" y="3428"/>
                  </a:cubicBezTo>
                  <a:cubicBezTo>
                    <a:pt x="11753" y="3352"/>
                    <a:pt x="11609" y="3302"/>
                    <a:pt x="11454" y="3278"/>
                  </a:cubicBezTo>
                  <a:cubicBezTo>
                    <a:pt x="11382" y="3267"/>
                    <a:pt x="11309" y="3262"/>
                    <a:pt x="11235" y="3262"/>
                  </a:cubicBezTo>
                  <a:cubicBezTo>
                    <a:pt x="10745" y="3262"/>
                    <a:pt x="10209" y="3498"/>
                    <a:pt x="9773" y="3911"/>
                  </a:cubicBezTo>
                  <a:cubicBezTo>
                    <a:pt x="9763" y="3065"/>
                    <a:pt x="9802" y="2218"/>
                    <a:pt x="9893" y="1379"/>
                  </a:cubicBezTo>
                  <a:cubicBezTo>
                    <a:pt x="10093" y="1265"/>
                    <a:pt x="10228" y="1051"/>
                    <a:pt x="10228" y="802"/>
                  </a:cubicBezTo>
                  <a:lnTo>
                    <a:pt x="10228" y="665"/>
                  </a:lnTo>
                  <a:cubicBezTo>
                    <a:pt x="10228" y="298"/>
                    <a:pt x="9930" y="1"/>
                    <a:pt x="9565" y="1"/>
                  </a:cubicBezTo>
                  <a:lnTo>
                    <a:pt x="5815" y="1"/>
                  </a:lnTo>
                  <a:cubicBezTo>
                    <a:pt x="5448" y="1"/>
                    <a:pt x="5151" y="298"/>
                    <a:pt x="5151" y="665"/>
                  </a:cubicBezTo>
                  <a:lnTo>
                    <a:pt x="5151" y="802"/>
                  </a:lnTo>
                  <a:cubicBezTo>
                    <a:pt x="5151" y="1049"/>
                    <a:pt x="5286" y="1265"/>
                    <a:pt x="5485" y="1379"/>
                  </a:cubicBezTo>
                  <a:cubicBezTo>
                    <a:pt x="5516" y="1671"/>
                    <a:pt x="5545" y="1963"/>
                    <a:pt x="5564" y="2255"/>
                  </a:cubicBezTo>
                  <a:cubicBezTo>
                    <a:pt x="5571" y="2363"/>
                    <a:pt x="5661" y="2447"/>
                    <a:pt x="5768" y="2447"/>
                  </a:cubicBezTo>
                  <a:lnTo>
                    <a:pt x="5783" y="2447"/>
                  </a:lnTo>
                  <a:cubicBezTo>
                    <a:pt x="5897" y="2440"/>
                    <a:pt x="5982" y="2341"/>
                    <a:pt x="5975" y="2228"/>
                  </a:cubicBezTo>
                  <a:cubicBezTo>
                    <a:pt x="5959" y="1977"/>
                    <a:pt x="5937" y="1722"/>
                    <a:pt x="5911" y="1468"/>
                  </a:cubicBezTo>
                  <a:lnTo>
                    <a:pt x="9472" y="1468"/>
                  </a:lnTo>
                  <a:cubicBezTo>
                    <a:pt x="9370" y="2459"/>
                    <a:pt x="9337" y="3463"/>
                    <a:pt x="9377" y="4456"/>
                  </a:cubicBezTo>
                  <a:lnTo>
                    <a:pt x="9377" y="4459"/>
                  </a:lnTo>
                  <a:cubicBezTo>
                    <a:pt x="9396" y="4892"/>
                    <a:pt x="9427" y="5331"/>
                    <a:pt x="9470" y="5762"/>
                  </a:cubicBezTo>
                  <a:cubicBezTo>
                    <a:pt x="9485" y="5905"/>
                    <a:pt x="9501" y="6053"/>
                    <a:pt x="9521" y="6200"/>
                  </a:cubicBezTo>
                  <a:lnTo>
                    <a:pt x="9521" y="6206"/>
                  </a:lnTo>
                  <a:cubicBezTo>
                    <a:pt x="9528" y="6265"/>
                    <a:pt x="9535" y="6322"/>
                    <a:pt x="9543" y="6382"/>
                  </a:cubicBezTo>
                  <a:lnTo>
                    <a:pt x="5837" y="6382"/>
                  </a:lnTo>
                  <a:cubicBezTo>
                    <a:pt x="5978" y="5324"/>
                    <a:pt x="6039" y="4255"/>
                    <a:pt x="6016" y="3198"/>
                  </a:cubicBezTo>
                  <a:cubicBezTo>
                    <a:pt x="6015" y="3086"/>
                    <a:pt x="5922" y="2997"/>
                    <a:pt x="5811" y="2997"/>
                  </a:cubicBezTo>
                  <a:lnTo>
                    <a:pt x="5808" y="2997"/>
                  </a:lnTo>
                  <a:cubicBezTo>
                    <a:pt x="5694" y="2999"/>
                    <a:pt x="5604" y="3093"/>
                    <a:pt x="5605" y="3209"/>
                  </a:cubicBezTo>
                  <a:cubicBezTo>
                    <a:pt x="5627" y="4308"/>
                    <a:pt x="5559" y="5425"/>
                    <a:pt x="5403" y="6527"/>
                  </a:cubicBezTo>
                  <a:cubicBezTo>
                    <a:pt x="5250" y="6649"/>
                    <a:pt x="5153" y="6836"/>
                    <a:pt x="5153" y="7044"/>
                  </a:cubicBezTo>
                  <a:lnTo>
                    <a:pt x="5153" y="7183"/>
                  </a:lnTo>
                  <a:cubicBezTo>
                    <a:pt x="5153" y="7439"/>
                    <a:pt x="5298" y="7658"/>
                    <a:pt x="5508" y="7772"/>
                  </a:cubicBezTo>
                  <a:cubicBezTo>
                    <a:pt x="5550" y="8191"/>
                    <a:pt x="5580" y="8612"/>
                    <a:pt x="5595" y="9032"/>
                  </a:cubicBezTo>
                  <a:cubicBezTo>
                    <a:pt x="5306" y="8788"/>
                    <a:pt x="4982" y="8617"/>
                    <a:pt x="4662" y="8531"/>
                  </a:cubicBezTo>
                  <a:cubicBezTo>
                    <a:pt x="4678" y="8279"/>
                    <a:pt x="4698" y="8026"/>
                    <a:pt x="4724" y="7771"/>
                  </a:cubicBezTo>
                  <a:cubicBezTo>
                    <a:pt x="4935" y="7660"/>
                    <a:pt x="5079" y="7438"/>
                    <a:pt x="5079" y="7183"/>
                  </a:cubicBezTo>
                  <a:lnTo>
                    <a:pt x="5079" y="7044"/>
                  </a:lnTo>
                  <a:cubicBezTo>
                    <a:pt x="5079" y="6836"/>
                    <a:pt x="4981" y="6649"/>
                    <a:pt x="4829" y="6527"/>
                  </a:cubicBezTo>
                  <a:cubicBezTo>
                    <a:pt x="4585" y="4817"/>
                    <a:pt x="4558" y="3086"/>
                    <a:pt x="4744" y="1379"/>
                  </a:cubicBezTo>
                  <a:cubicBezTo>
                    <a:pt x="4944" y="1265"/>
                    <a:pt x="5079" y="1051"/>
                    <a:pt x="5079" y="802"/>
                  </a:cubicBezTo>
                  <a:lnTo>
                    <a:pt x="5079" y="665"/>
                  </a:lnTo>
                  <a:cubicBezTo>
                    <a:pt x="5079" y="298"/>
                    <a:pt x="4781" y="1"/>
                    <a:pt x="441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3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40BAFB7-0866-450E-86AE-F7BDADC1CC27}"/>
              </a:ext>
            </a:extLst>
          </p:cNvPr>
          <p:cNvSpPr/>
          <p:nvPr/>
        </p:nvSpPr>
        <p:spPr>
          <a:xfrm>
            <a:off x="953337" y="1625462"/>
            <a:ext cx="6521351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42AD46-1060-4C3A-81BC-880C83D3C0AA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65B27-516C-4E34-8523-57023722DDA8}"/>
              </a:ext>
            </a:extLst>
          </p:cNvPr>
          <p:cNvSpPr txBox="1"/>
          <p:nvPr/>
        </p:nvSpPr>
        <p:spPr>
          <a:xfrm>
            <a:off x="5179779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 = 8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08E814-F25C-4E10-8264-39F3D8AAC9EF}"/>
              </a:ext>
            </a:extLst>
          </p:cNvPr>
          <p:cNvGrpSpPr/>
          <p:nvPr/>
        </p:nvGrpSpPr>
        <p:grpSpPr>
          <a:xfrm>
            <a:off x="1130989" y="1777862"/>
            <a:ext cx="3770620" cy="542925"/>
            <a:chOff x="845239" y="1720712"/>
            <a:chExt cx="3770620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98566FF-390A-405A-AF77-1C02A4071C99}"/>
                </a:ext>
              </a:extLst>
            </p:cNvPr>
            <p:cNvSpPr/>
            <p:nvPr/>
          </p:nvSpPr>
          <p:spPr>
            <a:xfrm>
              <a:off x="845239" y="1720712"/>
              <a:ext cx="377062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DB9D75C-405A-4870-A8B4-0D0D3FD658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09777E2-33B2-4713-8363-1F4F678DC0E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9C35D4C-154B-4632-B303-D3E883EE249E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FD2981-1DBB-4D91-9F20-A1B520742DF4}"/>
                </a:ext>
              </a:extLst>
            </p:cNvPr>
            <p:cNvSpPr/>
            <p:nvPr/>
          </p:nvSpPr>
          <p:spPr>
            <a:xfrm>
              <a:off x="2302430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68F0F7F-482B-4FEA-93EC-986FAAC1178C}"/>
                </a:ext>
              </a:extLst>
            </p:cNvPr>
            <p:cNvSpPr/>
            <p:nvPr/>
          </p:nvSpPr>
          <p:spPr>
            <a:xfrm>
              <a:off x="2759629" y="180643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1CBFA1-9901-4C7B-96B9-B71779A91FF4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9DE7434-26E3-4505-A51F-B97EAEB39E3B}"/>
                </a:ext>
              </a:extLst>
            </p:cNvPr>
            <p:cNvSpPr/>
            <p:nvPr/>
          </p:nvSpPr>
          <p:spPr>
            <a:xfrm>
              <a:off x="3683554" y="182659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7F9D634-F2B1-4C4E-A721-ACA6210FAD1B}"/>
                </a:ext>
              </a:extLst>
            </p:cNvPr>
            <p:cNvSpPr/>
            <p:nvPr/>
          </p:nvSpPr>
          <p:spPr>
            <a:xfrm>
              <a:off x="4140754" y="183722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ACE3648-2FB3-42B2-B596-3CF76F42AF5A}"/>
              </a:ext>
            </a:extLst>
          </p:cNvPr>
          <p:cNvSpPr/>
          <p:nvPr/>
        </p:nvSpPr>
        <p:spPr>
          <a:xfrm>
            <a:off x="891622" y="3175965"/>
            <a:ext cx="6561801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3BEF43-5395-4F38-B64C-DBEA77DF27BA}"/>
              </a:ext>
            </a:extLst>
          </p:cNvPr>
          <p:cNvGrpSpPr/>
          <p:nvPr/>
        </p:nvGrpSpPr>
        <p:grpSpPr>
          <a:xfrm>
            <a:off x="1240319" y="3308488"/>
            <a:ext cx="3671923" cy="542925"/>
            <a:chOff x="845239" y="1720712"/>
            <a:chExt cx="3671923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870DEB7-3BC8-4BB0-9F99-A5C4593A9F77}"/>
                </a:ext>
              </a:extLst>
            </p:cNvPr>
            <p:cNvSpPr/>
            <p:nvPr/>
          </p:nvSpPr>
          <p:spPr>
            <a:xfrm>
              <a:off x="845239" y="1720712"/>
              <a:ext cx="3671923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8F95868-8829-46ED-B33A-186F72A09348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5D84E48-EEEA-4172-AD92-E713D6B1BA5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342F104-F059-4199-8113-C766C10E0AC8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A4508E0-228D-453E-A5D1-88AD4A36F4C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1980096-CBC8-4273-8486-22016E11ECD5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67C51DB-9DE2-48E8-8433-B0CF543A1AD9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2CB5535-31ED-498F-82F3-64E9A8190E32}"/>
                </a:ext>
              </a:extLst>
            </p:cNvPr>
            <p:cNvSpPr/>
            <p:nvPr/>
          </p:nvSpPr>
          <p:spPr>
            <a:xfrm>
              <a:off x="3614664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948F3DB-13DF-4D1D-AE4E-7C98BBEECDC7}"/>
                </a:ext>
              </a:extLst>
            </p:cNvPr>
            <p:cNvSpPr/>
            <p:nvPr/>
          </p:nvSpPr>
          <p:spPr>
            <a:xfrm>
              <a:off x="4029334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7687437-81A0-40B1-8A0C-3E97BC70780F}"/>
              </a:ext>
            </a:extLst>
          </p:cNvPr>
          <p:cNvGrpSpPr/>
          <p:nvPr/>
        </p:nvGrpSpPr>
        <p:grpSpPr>
          <a:xfrm>
            <a:off x="1270137" y="3994288"/>
            <a:ext cx="3631471" cy="542925"/>
            <a:chOff x="845239" y="1720712"/>
            <a:chExt cx="3631471" cy="54292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C383DB-D60C-41E1-B758-68FEB40937C7}"/>
                </a:ext>
              </a:extLst>
            </p:cNvPr>
            <p:cNvSpPr/>
            <p:nvPr/>
          </p:nvSpPr>
          <p:spPr>
            <a:xfrm>
              <a:off x="845239" y="1720712"/>
              <a:ext cx="3631471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AC3596B-B8E3-4389-90BC-54277795615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FA72E6A-CE47-41EA-A406-85A5A4441FD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FC82DC-9CED-4045-88C4-5CF926DCB44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050D3D3-2B44-4335-BC91-61A649D4D4D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4D0F717-6606-45E5-A65F-D3192229FDE4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94642B0-A4EF-422F-8D1F-3F3B9ED77EA0}"/>
                </a:ext>
              </a:extLst>
            </p:cNvPr>
            <p:cNvSpPr/>
            <p:nvPr/>
          </p:nvSpPr>
          <p:spPr>
            <a:xfrm>
              <a:off x="3156357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D826374-9F9B-4ECB-B7E1-1F5DF8B7D757}"/>
                </a:ext>
              </a:extLst>
            </p:cNvPr>
            <p:cNvSpPr/>
            <p:nvPr/>
          </p:nvSpPr>
          <p:spPr>
            <a:xfrm>
              <a:off x="358165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7C1BBC7-735E-4DB2-97D0-1542BC9FCF2D}"/>
                </a:ext>
              </a:extLst>
            </p:cNvPr>
            <p:cNvSpPr/>
            <p:nvPr/>
          </p:nvSpPr>
          <p:spPr>
            <a:xfrm>
              <a:off x="399632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C9E3CC6F-309D-4CD9-BEF9-F5E0168B0AAE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28F8CD-4C90-455C-B7E5-E340868BCAF1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x 2 = 8 + 8 = 16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8D834E-A93C-4D98-AA8D-8158A11100F2}"/>
              </a:ext>
            </a:extLst>
          </p:cNvPr>
          <p:cNvSpPr txBox="1"/>
          <p:nvPr/>
        </p:nvSpPr>
        <p:spPr>
          <a:xfrm>
            <a:off x="5191106" y="323973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117C2-4BD5-47F2-86E8-206A0348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0" y="666307"/>
            <a:ext cx="8896350" cy="762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4487CF2-9181-4E2B-BF1A-6579B4DD5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34" y="1890207"/>
            <a:ext cx="2643392" cy="3383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75" grpId="0" animBg="1"/>
      <p:bldP spid="94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2976BB1-2E8E-4681-86B6-CCC7B8FEC688}"/>
              </a:ext>
            </a:extLst>
          </p:cNvPr>
          <p:cNvSpPr/>
          <p:nvPr/>
        </p:nvSpPr>
        <p:spPr>
          <a:xfrm>
            <a:off x="665507" y="1369528"/>
            <a:ext cx="712815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6E2628-857E-47AB-9889-4BB85EE1E854}"/>
              </a:ext>
            </a:extLst>
          </p:cNvPr>
          <p:cNvGrpSpPr/>
          <p:nvPr/>
        </p:nvGrpSpPr>
        <p:grpSpPr>
          <a:xfrm>
            <a:off x="1014205" y="1502051"/>
            <a:ext cx="3770446" cy="542925"/>
            <a:chOff x="845240" y="1720712"/>
            <a:chExt cx="3770446" cy="5429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C6BE90-D750-47E7-B426-F2F52DA8727B}"/>
                </a:ext>
              </a:extLst>
            </p:cNvPr>
            <p:cNvSpPr/>
            <p:nvPr/>
          </p:nvSpPr>
          <p:spPr>
            <a:xfrm>
              <a:off x="845240" y="1720712"/>
              <a:ext cx="377044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29C21F-6C03-4993-97E1-3DA1375645AF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25FEA69-E1AD-44F5-8B60-4EB8855F035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114322-A783-4B7F-BAF0-1D7554981E8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7EEF0A4-4B47-41C5-838E-C6CE0E137142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CA0F752-79D7-4099-9FB0-5E1466A290E9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7775B1-0078-4240-9CDE-8EE85D122F8D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34E9CF8-F0C2-485E-A650-D805DC185E1E}"/>
                </a:ext>
              </a:extLst>
            </p:cNvPr>
            <p:cNvSpPr/>
            <p:nvPr/>
          </p:nvSpPr>
          <p:spPr>
            <a:xfrm>
              <a:off x="36538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17F46FC-8544-4947-A956-5163F1B99E96}"/>
                </a:ext>
              </a:extLst>
            </p:cNvPr>
            <p:cNvSpPr/>
            <p:nvPr/>
          </p:nvSpPr>
          <p:spPr>
            <a:xfrm>
              <a:off x="4100440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25652FA-8B53-42BB-BA61-B8EEBD1F401A}"/>
              </a:ext>
            </a:extLst>
          </p:cNvPr>
          <p:cNvGrpSpPr/>
          <p:nvPr/>
        </p:nvGrpSpPr>
        <p:grpSpPr>
          <a:xfrm>
            <a:off x="1044022" y="2187851"/>
            <a:ext cx="3740629" cy="542925"/>
            <a:chOff x="845239" y="1720712"/>
            <a:chExt cx="3740629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B7A293-A228-45AD-A92D-41B21B60DA20}"/>
                </a:ext>
              </a:extLst>
            </p:cNvPr>
            <p:cNvSpPr/>
            <p:nvPr/>
          </p:nvSpPr>
          <p:spPr>
            <a:xfrm>
              <a:off x="845239" y="1720712"/>
              <a:ext cx="374062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5B86C1E-E3A8-4DF9-9F2B-E3929CF2C02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1C1F5A5-B91D-43B7-929E-A6F92299563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1AE10B-8F21-4768-9168-0834AFE790A6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ED6DB82-278A-4BD2-BB91-3E47A8B9E1B5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7AB4C55-51A9-448F-8526-CC5DA4C2EDA8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69FAC7B-3307-4887-8378-D8FD1633C485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65558E2-A4DF-4619-907A-0AA05A10237E}"/>
                </a:ext>
              </a:extLst>
            </p:cNvPr>
            <p:cNvSpPr/>
            <p:nvPr/>
          </p:nvSpPr>
          <p:spPr>
            <a:xfrm>
              <a:off x="3634822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A3B5E57-4ACD-40DA-B61A-D3BA0643A5D2}"/>
                </a:ext>
              </a:extLst>
            </p:cNvPr>
            <p:cNvSpPr/>
            <p:nvPr/>
          </p:nvSpPr>
          <p:spPr>
            <a:xfrm>
              <a:off x="4070756" y="182770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7D62707-4B8D-4CBC-849C-980804D2B547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413338-76C8-471F-B437-EAC9A76F1DB7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x 3 = 8 + 8 + 8 = 24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5CF515C-8503-46BE-83B4-E0EEA254CB12}"/>
              </a:ext>
            </a:extLst>
          </p:cNvPr>
          <p:cNvSpPr txBox="1"/>
          <p:nvPr/>
        </p:nvSpPr>
        <p:spPr>
          <a:xfrm>
            <a:off x="5305233" y="1475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3 = 24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91FF921-2B59-4058-AC3D-34928D146B6A}"/>
              </a:ext>
            </a:extLst>
          </p:cNvPr>
          <p:cNvGrpSpPr/>
          <p:nvPr/>
        </p:nvGrpSpPr>
        <p:grpSpPr>
          <a:xfrm>
            <a:off x="1053961" y="2883590"/>
            <a:ext cx="3698792" cy="542925"/>
            <a:chOff x="845239" y="1720712"/>
            <a:chExt cx="3698792" cy="54292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B38DF3-8AE4-4C27-BB5B-68821E36650F}"/>
                </a:ext>
              </a:extLst>
            </p:cNvPr>
            <p:cNvSpPr/>
            <p:nvPr/>
          </p:nvSpPr>
          <p:spPr>
            <a:xfrm>
              <a:off x="845239" y="1720712"/>
              <a:ext cx="3698792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C5A227-AB80-4084-A3A0-901E5FB712A8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F02C9F-6A4C-4982-BE40-623CC0C2AF1E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49416E7-4DF2-4501-A76A-008FBED2AC4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31AC811-37C1-49FB-A025-A147645C61F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E2AAEB-D369-40F1-A2A6-CB9ED4D40237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0464848-C4FE-4EF4-802D-86E5CD803D4F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D88EC67-A608-409A-9E6A-62C7A4B22989}"/>
                </a:ext>
              </a:extLst>
            </p:cNvPr>
            <p:cNvSpPr/>
            <p:nvPr/>
          </p:nvSpPr>
          <p:spPr>
            <a:xfrm>
              <a:off x="3626405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D44E126-0852-4402-AA2F-D40AD5F45824}"/>
                </a:ext>
              </a:extLst>
            </p:cNvPr>
            <p:cNvSpPr/>
            <p:nvPr/>
          </p:nvSpPr>
          <p:spPr>
            <a:xfrm>
              <a:off x="4051707" y="180643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9FE730B-4CF1-477D-9A82-C949CC11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134" y="1890207"/>
            <a:ext cx="2643392" cy="33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5" grpId="0"/>
      <p:bldP spid="6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CCA4445-063D-4EC7-A2DD-52E879C4297E}"/>
              </a:ext>
            </a:extLst>
          </p:cNvPr>
          <p:cNvGrpSpPr/>
          <p:nvPr/>
        </p:nvGrpSpPr>
        <p:grpSpPr>
          <a:xfrm rot="5400000">
            <a:off x="4332459" y="3285523"/>
            <a:ext cx="3773768" cy="542925"/>
            <a:chOff x="971550" y="1647830"/>
            <a:chExt cx="3688707" cy="5429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B5B4CD-BF2E-4B7F-8AF8-C68030E81DC6}"/>
                </a:ext>
              </a:extLst>
            </p:cNvPr>
            <p:cNvSpPr/>
            <p:nvPr/>
          </p:nvSpPr>
          <p:spPr>
            <a:xfrm>
              <a:off x="971550" y="1647830"/>
              <a:ext cx="368870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6602583-ECA0-4695-A853-E629E8BC561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C5B6DF-96E6-47BF-9CE0-0983813ACE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59B3E66-DD8E-4D59-9DD7-2FED00626B6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5309B24-D694-4FDF-8F05-64FB65086887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75B5F1-3E5C-42EC-8F93-06D3D479EFEE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D060B6C-F368-486A-A18E-57D0B1897C86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45A6981-137B-42A6-A1D8-C807EC02D63D}"/>
                </a:ext>
              </a:extLst>
            </p:cNvPr>
            <p:cNvSpPr/>
            <p:nvPr/>
          </p:nvSpPr>
          <p:spPr>
            <a:xfrm>
              <a:off x="3827530" y="17060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2E242530-912A-4B52-928F-B9FED9236B75}"/>
                </a:ext>
              </a:extLst>
            </p:cNvPr>
            <p:cNvSpPr/>
            <p:nvPr/>
          </p:nvSpPr>
          <p:spPr>
            <a:xfrm>
              <a:off x="4242200" y="16954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29E89A3-8E25-4684-97D0-14649DC11A83}"/>
              </a:ext>
            </a:extLst>
          </p:cNvPr>
          <p:cNvGrpSpPr/>
          <p:nvPr/>
        </p:nvGrpSpPr>
        <p:grpSpPr>
          <a:xfrm rot="5400000">
            <a:off x="3690075" y="3280207"/>
            <a:ext cx="3763136" cy="542925"/>
            <a:chOff x="971550" y="1647830"/>
            <a:chExt cx="3763136" cy="54292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5CE9E0-6580-448C-B362-F58AC164C942}"/>
                </a:ext>
              </a:extLst>
            </p:cNvPr>
            <p:cNvSpPr/>
            <p:nvPr/>
          </p:nvSpPr>
          <p:spPr>
            <a:xfrm>
              <a:off x="971550" y="1647830"/>
              <a:ext cx="376313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0BC2A65-650E-4198-B6E2-F262D60C266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4960AB-DB48-4199-ACBD-D3C3141639B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2A21A85-3C6D-4835-9276-0F1D616B423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C55EE3D-3FEB-49D1-80CC-B89C29145E4C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5ECBE26-4E89-43D0-8D49-6353273D49E8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81E6DE-9E0B-4193-8EE2-6E055740B576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F4597FC-FD7A-4439-AC0E-2301B5B861C1}"/>
                </a:ext>
              </a:extLst>
            </p:cNvPr>
            <p:cNvSpPr/>
            <p:nvPr/>
          </p:nvSpPr>
          <p:spPr>
            <a:xfrm>
              <a:off x="3835946" y="169351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93D0E24-10A7-45E7-B015-82B974D31B47}"/>
                </a:ext>
              </a:extLst>
            </p:cNvPr>
            <p:cNvSpPr/>
            <p:nvPr/>
          </p:nvSpPr>
          <p:spPr>
            <a:xfrm>
              <a:off x="4261250" y="16828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0F6800-C45A-4BC4-B3C5-9A9BFA364645}"/>
              </a:ext>
            </a:extLst>
          </p:cNvPr>
          <p:cNvGrpSpPr/>
          <p:nvPr/>
        </p:nvGrpSpPr>
        <p:grpSpPr>
          <a:xfrm rot="5400000">
            <a:off x="3091110" y="3269575"/>
            <a:ext cx="3741870" cy="542925"/>
            <a:chOff x="971550" y="1647829"/>
            <a:chExt cx="3741870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80CB85B-CEF0-445E-9D72-40B09E1F0C69}"/>
                </a:ext>
              </a:extLst>
            </p:cNvPr>
            <p:cNvSpPr/>
            <p:nvPr/>
          </p:nvSpPr>
          <p:spPr>
            <a:xfrm>
              <a:off x="971550" y="1647829"/>
              <a:ext cx="374187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540EF87-CDD6-4172-8400-048F6DB8D5B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D8FF0A-A217-4603-A50A-82D3666D15D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5374C85-E418-40CE-B15A-943D3C86ACA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A69F544-9535-4ECC-824F-F07AC5E52D08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041B7E4-B299-4654-A62F-92BD0759911F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7DEF7D8-C988-4541-8A3F-FF03EFC8FA27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F28F45-5A44-4443-9B90-ACDBEBA99817}"/>
                </a:ext>
              </a:extLst>
            </p:cNvPr>
            <p:cNvSpPr/>
            <p:nvPr/>
          </p:nvSpPr>
          <p:spPr>
            <a:xfrm>
              <a:off x="3806678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9B7CD02D-367E-4BE2-AB2A-65AE74C1536C}"/>
                </a:ext>
              </a:extLst>
            </p:cNvPr>
            <p:cNvSpPr/>
            <p:nvPr/>
          </p:nvSpPr>
          <p:spPr>
            <a:xfrm>
              <a:off x="4253247" y="176253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CE429AA-D9D5-44A4-9F43-B0F2019072B0}"/>
              </a:ext>
            </a:extLst>
          </p:cNvPr>
          <p:cNvGrpSpPr/>
          <p:nvPr/>
        </p:nvGrpSpPr>
        <p:grpSpPr>
          <a:xfrm rot="5400000">
            <a:off x="2438094" y="3274892"/>
            <a:ext cx="3752506" cy="542925"/>
            <a:chOff x="971550" y="1647826"/>
            <a:chExt cx="3752506" cy="54292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F83690-74E3-48E7-82C7-D5E42EC56BC3}"/>
                </a:ext>
              </a:extLst>
            </p:cNvPr>
            <p:cNvSpPr/>
            <p:nvPr/>
          </p:nvSpPr>
          <p:spPr>
            <a:xfrm>
              <a:off x="971550" y="1647826"/>
              <a:ext cx="375250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17A973A-6F1B-4FEF-9FFA-A02E777FC49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5D85A33-2FCE-4463-BBEA-9805FA966EDB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4C2377F-64F5-43EA-B68A-62176F34C9F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762188E-6DDB-4F66-984C-B36AFE1FDB75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8904B2-A91A-4BDD-8D63-611E279805C8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0F692A-D5BF-4EBC-94D7-72D5E7EDCC89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0671F9C-2007-4722-88C0-3838B0DB3106}"/>
                </a:ext>
              </a:extLst>
            </p:cNvPr>
            <p:cNvSpPr/>
            <p:nvPr/>
          </p:nvSpPr>
          <p:spPr>
            <a:xfrm>
              <a:off x="3857348" y="173272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6A50CD1-DA92-4E00-BF19-BC72163CECD9}"/>
                </a:ext>
              </a:extLst>
            </p:cNvPr>
            <p:cNvSpPr/>
            <p:nvPr/>
          </p:nvSpPr>
          <p:spPr>
            <a:xfrm>
              <a:off x="4272019" y="172209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2FA7038-6662-499C-8016-3796297E767E}"/>
              </a:ext>
            </a:extLst>
          </p:cNvPr>
          <p:cNvGrpSpPr/>
          <p:nvPr/>
        </p:nvGrpSpPr>
        <p:grpSpPr>
          <a:xfrm rot="5400000">
            <a:off x="1833256" y="3279654"/>
            <a:ext cx="3742981" cy="542925"/>
            <a:chOff x="971549" y="1647827"/>
            <a:chExt cx="3742981" cy="5429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015F85C-957E-49FD-9E2D-15D812A4D607}"/>
                </a:ext>
              </a:extLst>
            </p:cNvPr>
            <p:cNvSpPr/>
            <p:nvPr/>
          </p:nvSpPr>
          <p:spPr>
            <a:xfrm>
              <a:off x="971549" y="1647827"/>
              <a:ext cx="3742981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38BD796-1DA3-409A-BAE0-DA0B33C914D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7BC2593-6A01-4CF2-A005-F06E7B0399C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653593A-71DD-402E-8457-194BAFA4FF8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67A0067-A68C-4E4A-940F-4976ACB70F13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326894F-21C7-4974-A442-0EA15B11B82D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EFDA90E-33E6-435C-82E2-D993D01DD38C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7E90606-A5FB-4F02-A275-36C738C64F03}"/>
                </a:ext>
              </a:extLst>
            </p:cNvPr>
            <p:cNvSpPr/>
            <p:nvPr/>
          </p:nvSpPr>
          <p:spPr>
            <a:xfrm>
              <a:off x="3847408" y="170151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E1C2F8F-D459-486B-AC8E-E3B648A5DB11}"/>
                </a:ext>
              </a:extLst>
            </p:cNvPr>
            <p:cNvSpPr/>
            <p:nvPr/>
          </p:nvSpPr>
          <p:spPr>
            <a:xfrm>
              <a:off x="4293976" y="170151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B059350-C520-47B9-9DF4-2E0F8FFC0D72}"/>
              </a:ext>
            </a:extLst>
          </p:cNvPr>
          <p:cNvGrpSpPr/>
          <p:nvPr/>
        </p:nvGrpSpPr>
        <p:grpSpPr>
          <a:xfrm rot="5400000">
            <a:off x="1214683" y="3269574"/>
            <a:ext cx="3741871" cy="542925"/>
            <a:chOff x="971550" y="1647829"/>
            <a:chExt cx="3741871" cy="54292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DAA789A-D816-4FEF-B976-162320B67193}"/>
                </a:ext>
              </a:extLst>
            </p:cNvPr>
            <p:cNvSpPr/>
            <p:nvPr/>
          </p:nvSpPr>
          <p:spPr>
            <a:xfrm>
              <a:off x="971550" y="1647829"/>
              <a:ext cx="3741871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34B9F5B-1E53-4F18-BCF6-3AD32D21DD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B3E941B-6304-4D73-88B4-19D08DB6516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ECBF122-B148-4953-BC3D-009442D81D7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54967F5-FBDC-47E7-BBAB-4273445B2686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CC61BC0-9FDC-4668-811F-EF98934075E0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5ECB046-AB57-45AF-826A-673A22A2824B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3B1ADD4-2BDF-4C71-901A-1DD04292729E}"/>
                </a:ext>
              </a:extLst>
            </p:cNvPr>
            <p:cNvSpPr/>
            <p:nvPr/>
          </p:nvSpPr>
          <p:spPr>
            <a:xfrm>
              <a:off x="3866042" y="173396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02CC43F2-80A3-435A-8566-718CF63ADFFE}"/>
                </a:ext>
              </a:extLst>
            </p:cNvPr>
            <p:cNvSpPr/>
            <p:nvPr/>
          </p:nvSpPr>
          <p:spPr>
            <a:xfrm>
              <a:off x="4280713" y="171269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A6341B-9ABF-4657-A9F2-5D9B4B7FBB05}"/>
              </a:ext>
            </a:extLst>
          </p:cNvPr>
          <p:cNvGrpSpPr/>
          <p:nvPr/>
        </p:nvGrpSpPr>
        <p:grpSpPr>
          <a:xfrm rot="5400000">
            <a:off x="571747" y="3264812"/>
            <a:ext cx="3751396" cy="542925"/>
            <a:chOff x="971549" y="1647829"/>
            <a:chExt cx="3751396" cy="542925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B3955A3-402F-4339-A01C-F584F7FD7336}"/>
                </a:ext>
              </a:extLst>
            </p:cNvPr>
            <p:cNvSpPr/>
            <p:nvPr/>
          </p:nvSpPr>
          <p:spPr>
            <a:xfrm>
              <a:off x="971549" y="1647829"/>
              <a:ext cx="375139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9F26FE3-7FA0-4E89-9AEE-22BB0F54E2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EF648BE-99F4-4AB6-B1DD-4CA9B302B09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DCFE68E-7952-4EC9-84C5-BB21F767E7F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165E12C-1517-49B5-9BA7-5B643D108A74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DE887A6-7E6A-4372-83C8-6A03385C8527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95CFE3A-C8E6-43D2-B6FC-046BA5132391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6DA1BD-3EA7-4762-8DB9-A421BF3976B5}"/>
                </a:ext>
              </a:extLst>
            </p:cNvPr>
            <p:cNvSpPr/>
            <p:nvPr/>
          </p:nvSpPr>
          <p:spPr>
            <a:xfrm>
              <a:off x="3838297" y="171339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2D8DD3A-4DA2-402D-A803-DAEE24C61AD6}"/>
                </a:ext>
              </a:extLst>
            </p:cNvPr>
            <p:cNvSpPr/>
            <p:nvPr/>
          </p:nvSpPr>
          <p:spPr>
            <a:xfrm>
              <a:off x="4284866" y="170275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162082F-82AA-4ADA-82C2-995207F634EC}"/>
              </a:ext>
            </a:extLst>
          </p:cNvPr>
          <p:cNvGrpSpPr/>
          <p:nvPr/>
        </p:nvGrpSpPr>
        <p:grpSpPr>
          <a:xfrm rot="5400000">
            <a:off x="-23011" y="3269022"/>
            <a:ext cx="3721716" cy="542925"/>
            <a:chOff x="971550" y="1647826"/>
            <a:chExt cx="3721716" cy="54292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17C99E2-6C23-47AD-AF30-1D54CA23A46D}"/>
                </a:ext>
              </a:extLst>
            </p:cNvPr>
            <p:cNvSpPr/>
            <p:nvPr/>
          </p:nvSpPr>
          <p:spPr>
            <a:xfrm>
              <a:off x="971550" y="1647826"/>
              <a:ext cx="3721716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E80302D-5213-47FA-86D6-383C48DEFE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4031885-706D-4B12-A3CC-5CF03693881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D279485-6D6C-46CF-9505-B2C8C59DA308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8830F72-6C50-473D-9E48-7A8B93D5B931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824D0DC-1B07-4B46-BAC9-3734B5150633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78CEEE1-B270-4C5D-AF15-8E0AC46C846F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755C7C9-4362-4A8A-B7E4-B2D7A9E3916A}"/>
                </a:ext>
              </a:extLst>
            </p:cNvPr>
            <p:cNvSpPr/>
            <p:nvPr/>
          </p:nvSpPr>
          <p:spPr>
            <a:xfrm>
              <a:off x="3850319" y="172402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1E24A39-0D3C-4D21-B952-B82853CDEEF8}"/>
                </a:ext>
              </a:extLst>
            </p:cNvPr>
            <p:cNvSpPr/>
            <p:nvPr/>
          </p:nvSpPr>
          <p:spPr>
            <a:xfrm>
              <a:off x="4254357" y="1713393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FE08173-1434-41AB-A0EA-A6BAE27E978A}"/>
              </a:ext>
            </a:extLst>
          </p:cNvPr>
          <p:cNvGrpSpPr/>
          <p:nvPr/>
        </p:nvGrpSpPr>
        <p:grpSpPr>
          <a:xfrm rot="5400000">
            <a:off x="-605478" y="3273783"/>
            <a:ext cx="3712189" cy="542925"/>
            <a:chOff x="971550" y="1615931"/>
            <a:chExt cx="3712189" cy="542925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86E0E59-6547-4047-9C05-1EA965B398C0}"/>
                </a:ext>
              </a:extLst>
            </p:cNvPr>
            <p:cNvSpPr/>
            <p:nvPr/>
          </p:nvSpPr>
          <p:spPr>
            <a:xfrm>
              <a:off x="971550" y="1615931"/>
              <a:ext cx="371218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9EE53BB-7773-4314-91FA-5DA78050930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6ED9018-50E5-471A-9954-554A5E44D54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9BBE0AE-212E-464C-9EBB-4D53DA8490F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9537CC7-B156-4A4E-B45D-D69313B1EC95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37B392C-1B17-46F5-A6CC-FE63D9482C56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910C709-A582-4D2B-B915-FF53362AFED8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9DF0A65-07C2-4D7E-8BA0-4382A2C2D127}"/>
                </a:ext>
              </a:extLst>
            </p:cNvPr>
            <p:cNvSpPr/>
            <p:nvPr/>
          </p:nvSpPr>
          <p:spPr>
            <a:xfrm>
              <a:off x="3807091" y="172361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02309C0-7C05-4BFF-B970-33371A09AE4B}"/>
                </a:ext>
              </a:extLst>
            </p:cNvPr>
            <p:cNvSpPr/>
            <p:nvPr/>
          </p:nvSpPr>
          <p:spPr>
            <a:xfrm>
              <a:off x="4243025" y="1712978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B37A349-24A2-4703-AA1E-2C8A95F922BD}"/>
              </a:ext>
            </a:extLst>
          </p:cNvPr>
          <p:cNvSpPr/>
          <p:nvPr/>
        </p:nvSpPr>
        <p:spPr>
          <a:xfrm>
            <a:off x="823435" y="1632001"/>
            <a:ext cx="3848100" cy="3779971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3E529ED-C6EA-4774-884A-4FEBC52769AD}"/>
              </a:ext>
            </a:extLst>
          </p:cNvPr>
          <p:cNvSpPr txBox="1"/>
          <p:nvPr/>
        </p:nvSpPr>
        <p:spPr>
          <a:xfrm>
            <a:off x="7433785" y="136530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4 = 32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CE950BB-D898-463A-B289-CB32B9F16C15}"/>
              </a:ext>
            </a:extLst>
          </p:cNvPr>
          <p:cNvSpPr/>
          <p:nvPr/>
        </p:nvSpPr>
        <p:spPr>
          <a:xfrm>
            <a:off x="861534" y="1603425"/>
            <a:ext cx="3152775" cy="3840445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CD17B3A-23B1-4D7C-988A-27CF1D58301C}"/>
              </a:ext>
            </a:extLst>
          </p:cNvPr>
          <p:cNvSpPr txBox="1"/>
          <p:nvPr/>
        </p:nvSpPr>
        <p:spPr>
          <a:xfrm>
            <a:off x="7452835" y="206062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5 = 40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C15F46A-EABB-4274-ACE1-E1CC3A4868C5}"/>
              </a:ext>
            </a:extLst>
          </p:cNvPr>
          <p:cNvSpPr/>
          <p:nvPr/>
        </p:nvSpPr>
        <p:spPr>
          <a:xfrm>
            <a:off x="861535" y="1612951"/>
            <a:ext cx="2514600" cy="3820286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310C9AF-B67E-4755-BD33-EAC3212CA364}"/>
              </a:ext>
            </a:extLst>
          </p:cNvPr>
          <p:cNvSpPr txBox="1"/>
          <p:nvPr/>
        </p:nvSpPr>
        <p:spPr>
          <a:xfrm>
            <a:off x="7474606" y="271376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6 = 48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24FA073-82D2-4297-9D8E-E86178EE6A06}"/>
              </a:ext>
            </a:extLst>
          </p:cNvPr>
          <p:cNvGrpSpPr/>
          <p:nvPr/>
        </p:nvGrpSpPr>
        <p:grpSpPr>
          <a:xfrm rot="5400000">
            <a:off x="4976505" y="3279654"/>
            <a:ext cx="3742977" cy="542925"/>
            <a:chOff x="971550" y="1647830"/>
            <a:chExt cx="3657919" cy="542925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65B17A5-5E59-444B-B61E-6875DD0F2AD0}"/>
                </a:ext>
              </a:extLst>
            </p:cNvPr>
            <p:cNvSpPr/>
            <p:nvPr/>
          </p:nvSpPr>
          <p:spPr>
            <a:xfrm>
              <a:off x="971550" y="1647830"/>
              <a:ext cx="365791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D73FF17-F43C-4A71-963E-ED53939ADC1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A78D2A2-A9CA-44D9-979F-FE298A102BC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9576D94-2725-407D-A0DF-41E5BDA0B86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9CBBF18-CDE8-4132-9A5C-0E98D0148E24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19ACE3B-B733-4A5E-B4C0-AF50BDD1FDC9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E4B606D-93A8-402F-933C-B83FABE9B08F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E160E6E-FC56-4CC4-A971-F3E87A2895DD}"/>
                </a:ext>
              </a:extLst>
            </p:cNvPr>
            <p:cNvSpPr/>
            <p:nvPr/>
          </p:nvSpPr>
          <p:spPr>
            <a:xfrm>
              <a:off x="379674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F327685-3C29-43B5-B8C2-812F06B2FAEC}"/>
                </a:ext>
              </a:extLst>
            </p:cNvPr>
            <p:cNvSpPr/>
            <p:nvPr/>
          </p:nvSpPr>
          <p:spPr>
            <a:xfrm>
              <a:off x="4200777" y="170304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9B8199E-84BB-4F12-880D-295B952E9D55}"/>
              </a:ext>
            </a:extLst>
          </p:cNvPr>
          <p:cNvSpPr/>
          <p:nvPr/>
        </p:nvSpPr>
        <p:spPr>
          <a:xfrm>
            <a:off x="871060" y="1622476"/>
            <a:ext cx="1914525" cy="3810761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16DC8F8-8AE5-4FD1-8AE1-63EEB252B20E}"/>
              </a:ext>
            </a:extLst>
          </p:cNvPr>
          <p:cNvSpPr txBox="1"/>
          <p:nvPr/>
        </p:nvSpPr>
        <p:spPr>
          <a:xfrm>
            <a:off x="7512706" y="35043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7 = 56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64EA2C8-60D2-49A3-AD23-A2E4FAB50476}"/>
              </a:ext>
            </a:extLst>
          </p:cNvPr>
          <p:cNvSpPr/>
          <p:nvPr/>
        </p:nvSpPr>
        <p:spPr>
          <a:xfrm>
            <a:off x="823436" y="1631999"/>
            <a:ext cx="1352550" cy="3801237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D6588BE-70A6-4618-A5E2-E5050D03C4C7}"/>
              </a:ext>
            </a:extLst>
          </p:cNvPr>
          <p:cNvSpPr txBox="1"/>
          <p:nvPr/>
        </p:nvSpPr>
        <p:spPr>
          <a:xfrm>
            <a:off x="7579381" y="428539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8 = 64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31FFD42-B3C9-47A5-9631-49BF1A07A3A6}"/>
              </a:ext>
            </a:extLst>
          </p:cNvPr>
          <p:cNvSpPr/>
          <p:nvPr/>
        </p:nvSpPr>
        <p:spPr>
          <a:xfrm>
            <a:off x="823436" y="1632002"/>
            <a:ext cx="781049" cy="3779970"/>
          </a:xfrm>
          <a:prstGeom prst="rect">
            <a:avLst/>
          </a:prstGeom>
          <a:solidFill>
            <a:srgbClr val="4FC1E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DAF78BA-E623-4E63-96E4-483027A76DCD}"/>
              </a:ext>
            </a:extLst>
          </p:cNvPr>
          <p:cNvSpPr txBox="1"/>
          <p:nvPr/>
        </p:nvSpPr>
        <p:spPr>
          <a:xfrm>
            <a:off x="7607956" y="50664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9 = 72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B7DD6C4-BD9A-4CC3-A407-ABAF31B33D9A}"/>
              </a:ext>
            </a:extLst>
          </p:cNvPr>
          <p:cNvSpPr txBox="1"/>
          <p:nvPr/>
        </p:nvSpPr>
        <p:spPr>
          <a:xfrm>
            <a:off x="7627006" y="579034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8 x 10 = 80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B8595-3A25-4CAC-A8FE-EAB5B352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67" y="650137"/>
            <a:ext cx="8896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5" grpId="0" animBg="1"/>
      <p:bldP spid="155" grpId="1" animBg="1"/>
      <p:bldP spid="157" grpId="0" animBg="1"/>
      <p:bldP spid="157" grpId="1" animBg="1"/>
      <p:bldP spid="168" grpId="0" animBg="1"/>
      <p:bldP spid="168" grpId="1" animBg="1"/>
      <p:bldP spid="170" grpId="0" animBg="1"/>
      <p:bldP spid="170" grpId="1" animBg="1"/>
      <p:bldP spid="172" grpId="0" animBg="1"/>
      <p:bldP spid="172" grpId="1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ience Subject for Pre-K: Planet Earth by Slidesgo">
  <a:themeElements>
    <a:clrScheme name="Simple Light">
      <a:dk1>
        <a:srgbClr val="191919"/>
      </a:dk1>
      <a:lt1>
        <a:srgbClr val="C2E5F3"/>
      </a:lt1>
      <a:dk2>
        <a:srgbClr val="23A84A"/>
      </a:dk2>
      <a:lt2>
        <a:srgbClr val="24915E"/>
      </a:lt2>
      <a:accent1>
        <a:srgbClr val="9ACF27"/>
      </a:accent1>
      <a:accent2>
        <a:srgbClr val="FFB842"/>
      </a:accent2>
      <a:accent3>
        <a:srgbClr val="FF950E"/>
      </a:accent3>
      <a:accent4>
        <a:srgbClr val="FF6935"/>
      </a:accent4>
      <a:accent5>
        <a:srgbClr val="FA5400"/>
      </a:accent5>
      <a:accent6>
        <a:srgbClr val="FFE02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278</Words>
  <Application>Microsoft Office PowerPoint</Application>
  <PresentationFormat>Widescreen</PresentationFormat>
  <Paragraphs>56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#9Slide02 Noi dung dai</vt:lpstr>
      <vt:lpstr>Anton</vt:lpstr>
      <vt:lpstr>Arial</vt:lpstr>
      <vt:lpstr>Baloo 2</vt:lpstr>
      <vt:lpstr>Bebas Neue</vt:lpstr>
      <vt:lpstr>Calibri</vt:lpstr>
      <vt:lpstr>Cambria Math</vt:lpstr>
      <vt:lpstr>Fredoka One</vt:lpstr>
      <vt:lpstr>Open Sans</vt:lpstr>
      <vt:lpstr>Roboto</vt:lpstr>
      <vt:lpstr>Shrikhand</vt:lpstr>
      <vt:lpstr>Times New Roman</vt:lpstr>
      <vt:lpstr>庞门正道标题体</vt:lpstr>
      <vt:lpstr>千图网海量PPT模板www.58pic.com​​</vt:lpstr>
      <vt:lpstr>Office 主题​​</vt:lpstr>
      <vt:lpstr>Science Subject for Pre-K: Planet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25</cp:revision>
  <dcterms:created xsi:type="dcterms:W3CDTF">2022-09-15T11:13:23Z</dcterms:created>
  <dcterms:modified xsi:type="dcterms:W3CDTF">2024-10-06T03:56:17Z</dcterms:modified>
</cp:coreProperties>
</file>