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sldIdLst>
    <p:sldId id="303" r:id="rId2"/>
    <p:sldId id="294" r:id="rId3"/>
    <p:sldId id="284" r:id="rId4"/>
    <p:sldId id="296" r:id="rId5"/>
    <p:sldId id="257" r:id="rId6"/>
    <p:sldId id="285" r:id="rId7"/>
    <p:sldId id="287" r:id="rId8"/>
    <p:sldId id="298" r:id="rId9"/>
    <p:sldId id="276" r:id="rId10"/>
    <p:sldId id="277" r:id="rId11"/>
    <p:sldId id="299" r:id="rId12"/>
    <p:sldId id="289" r:id="rId13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1690" y="451"/>
      </p:cViewPr>
      <p:guideLst>
        <p:guide orient="horz" pos="2880"/>
        <p:guide pos="5127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 cô bấm vào tranh để hiện đáp án nhận định đúng sai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52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 cô bấm vào tranh để hiện đáp án nhận định đúng sai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1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762531-3519-6E5B-97A7-760D98103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56" t="12652" r="6809"/>
          <a:stretch/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031DD50-0E5B-A89E-7D6A-912160E389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7" y="233464"/>
            <a:ext cx="1579241" cy="19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1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089C85-2306-12CC-8214-9418FEA52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81" t="32641"/>
          <a:stretch/>
        </p:blipFill>
        <p:spPr>
          <a:xfrm>
            <a:off x="-17502" y="-16933"/>
            <a:ext cx="7875542" cy="1051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151F18-9F89-5120-47BA-C1541C4DE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360" b="36194"/>
          <a:stretch/>
        </p:blipFill>
        <p:spPr>
          <a:xfrm>
            <a:off x="-17501" y="8267472"/>
            <a:ext cx="3578322" cy="8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2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0CFD662-0C28-40BC-E54E-FBFA574CC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8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5EB7DDCC-19E5-596A-02E0-1A8800637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0" y="15340"/>
            <a:ext cx="1624406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6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5F9442F0-621A-4E9F-EDC9-1DDF29981C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6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7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01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49" r:id="rId6"/>
    <p:sldLayoutId id="2147483658" r:id="rId7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5" y="5798"/>
            <a:ext cx="16235389" cy="913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8824" y="972593"/>
            <a:ext cx="10958888" cy="60882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61956" y="1860466"/>
            <a:ext cx="5175031" cy="7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0923" y="4800312"/>
            <a:ext cx="1014712" cy="379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88038" y="6716990"/>
            <a:ext cx="1014712" cy="284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748" y="4774944"/>
            <a:ext cx="5986800" cy="16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812494" y="4321990"/>
            <a:ext cx="10273959" cy="389395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9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9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9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320" y="704821"/>
            <a:ext cx="1744740" cy="178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3665622" y="6600720"/>
            <a:ext cx="8945406" cy="1475313"/>
          </a:xfrm>
          <a:prstGeom prst="rect">
            <a:avLst/>
          </a:prstGeom>
          <a:noFill/>
        </p:spPr>
        <p:txBody>
          <a:bodyPr wrap="none" lIns="121765" tIns="60883" rIns="121765" bIns="60883">
            <a:spAutoFit/>
          </a:bodyPr>
          <a:lstStyle/>
          <a:p>
            <a:pPr algn="ctr">
              <a:defRPr/>
            </a:pPr>
            <a:r>
              <a:rPr lang="en-US" sz="8788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ĐẠO ĐỨC</a:t>
            </a:r>
            <a:endParaRPr lang="vi-VN" sz="8788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14919" y="1676400"/>
            <a:ext cx="44729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1, Hành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quê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hương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là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chuyện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những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đẹp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quê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hương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06510C4-4592-950D-64BA-79201B84CC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730" b="75843" l="12813" r="85739">
                        <a14:foregroundMark x1="15401" y1="13611" x2="20799" y2="37584"/>
                        <a14:foregroundMark x1="18912" y1="13182" x2="18605" y2="15205"/>
                        <a14:foregroundMark x1="18473" y1="16677" x2="16893" y2="25383"/>
                        <a14:foregroundMark x1="16893" y1="25383" x2="16893" y2="25383"/>
                        <a14:foregroundMark x1="13690" y1="19926" x2="15401" y2="29859"/>
                        <a14:foregroundMark x1="15401" y1="29859" x2="15401" y2="29859"/>
                        <a14:foregroundMark x1="12813" y1="21521" x2="14699" y2="31698"/>
                        <a14:foregroundMark x1="14699" y1="31698" x2="14699" y2="31698"/>
                        <a14:foregroundMark x1="18210" y1="11036" x2="18210" y2="11036"/>
                        <a14:foregroundMark x1="17552" y1="10730" x2="14875" y2="10914"/>
                        <a14:foregroundMark x1="20579" y1="11036" x2="18122" y2="11281"/>
                        <a14:foregroundMark x1="32075" y1="18332" x2="33875" y2="26303"/>
                        <a14:foregroundMark x1="59061" y1="14715" x2="72751" y2="11220"/>
                        <a14:foregroundMark x1="72751" y1="11220" x2="62659" y2="17045"/>
                        <a14:foregroundMark x1="62659" y1="17045" x2="63844" y2="21950"/>
                        <a14:foregroundMark x1="63844" y1="21950" x2="79509" y2="34028"/>
                        <a14:foregroundMark x1="79509" y1="34028" x2="75867" y2="25628"/>
                        <a14:foregroundMark x1="75867" y1="25628" x2="75603" y2="28571"/>
                        <a14:foregroundMark x1="71347" y1="50092" x2="64195" y2="57265"/>
                        <a14:foregroundMark x1="64195" y1="57265" x2="57394" y2="60147"/>
                        <a14:foregroundMark x1="57394" y1="60147" x2="60026" y2="60454"/>
                        <a14:foregroundMark x1="54805" y1="20846" x2="56077" y2="36603"/>
                        <a14:foregroundMark x1="56077" y1="36603" x2="62659" y2="36235"/>
                        <a14:foregroundMark x1="56999" y1="17781" x2="60948" y2="23850"/>
                        <a14:foregroundMark x1="60948" y1="23850" x2="64019" y2="26548"/>
                        <a14:foregroundMark x1="63054" y1="35561" x2="80079" y2="28694"/>
                        <a14:foregroundMark x1="71040" y1="19681" x2="82931" y2="15144"/>
                        <a14:foregroundMark x1="84730" y1="20601" x2="81395" y2="42244"/>
                        <a14:foregroundMark x1="81395" y1="42244" x2="81395" y2="42244"/>
                        <a14:foregroundMark x1="51558" y1="41140" x2="65994" y2="39424"/>
                        <a14:foregroundMark x1="85959" y1="14470" x2="85783" y2="20294"/>
                        <a14:foregroundMark x1="85783" y1="20294" x2="84335" y2="24954"/>
                        <a14:foregroundMark x1="14217" y1="40527" x2="19614" y2="39853"/>
                        <a14:foregroundMark x1="21545" y1="39853" x2="50241" y2="30166"/>
                        <a14:foregroundMark x1="50241" y1="30166" x2="50022" y2="29736"/>
                        <a14:foregroundMark x1="45020" y1="13795" x2="35586" y2="33354"/>
                        <a14:foregroundMark x1="34182" y1="15696" x2="41202" y2="16493"/>
                        <a14:foregroundMark x1="41202" y1="16493" x2="41115" y2="17290"/>
                        <a14:foregroundMark x1="33041" y1="19129" x2="35498" y2="37339"/>
                        <a14:foregroundMark x1="23344" y1="25874" x2="33875" y2="27652"/>
                        <a14:foregroundMark x1="27907" y1="41447" x2="48047" y2="36358"/>
                        <a14:foregroundMark x1="48047" y1="36358" x2="48047" y2="36358"/>
                        <a14:foregroundMark x1="16060" y1="53158" x2="36771" y2="60822"/>
                        <a14:foregroundMark x1="36771" y1="60822" x2="37034" y2="60760"/>
                        <a14:foregroundMark x1="14217" y1="75843" x2="42255" y2="49540"/>
                        <a14:foregroundMark x1="14656" y1="47456" x2="38438" y2="61067"/>
                        <a14:foregroundMark x1="34620" y1="46475" x2="38921" y2="60270"/>
                        <a14:foregroundMark x1="32075" y1="74372" x2="46204" y2="68853"/>
                        <a14:foregroundMark x1="50154" y1="73881" x2="56209" y2="72226"/>
                        <a14:foregroundMark x1="73717" y1="57204" x2="70118" y2="65420"/>
                        <a14:foregroundMark x1="55946" y1="58001" x2="62089" y2="54077"/>
                        <a14:foregroundMark x1="54322" y1="67198" x2="56209" y2="61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76" t="3519" r="50320" b="55862"/>
          <a:stretch/>
        </p:blipFill>
        <p:spPr>
          <a:xfrm>
            <a:off x="17207" y="685800"/>
            <a:ext cx="5682712" cy="403860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DB48A16B-B926-4EE7-6229-0ED8FFF3D1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730" b="75843" l="12813" r="85739">
                        <a14:foregroundMark x1="15401" y1="13611" x2="20799" y2="37584"/>
                        <a14:foregroundMark x1="18912" y1="13182" x2="18605" y2="15205"/>
                        <a14:foregroundMark x1="18473" y1="16677" x2="16893" y2="25383"/>
                        <a14:foregroundMark x1="16893" y1="25383" x2="16893" y2="25383"/>
                        <a14:foregroundMark x1="13690" y1="19926" x2="15401" y2="29859"/>
                        <a14:foregroundMark x1="15401" y1="29859" x2="15401" y2="29859"/>
                        <a14:foregroundMark x1="12813" y1="21521" x2="14699" y2="31698"/>
                        <a14:foregroundMark x1="14699" y1="31698" x2="14699" y2="31698"/>
                        <a14:foregroundMark x1="18210" y1="11036" x2="18210" y2="11036"/>
                        <a14:foregroundMark x1="17552" y1="10730" x2="14875" y2="10914"/>
                        <a14:foregroundMark x1="20579" y1="11036" x2="18122" y2="11281"/>
                        <a14:foregroundMark x1="32075" y1="18332" x2="33875" y2="26303"/>
                        <a14:foregroundMark x1="59061" y1="14715" x2="72751" y2="11220"/>
                        <a14:foregroundMark x1="72751" y1="11220" x2="62659" y2="17045"/>
                        <a14:foregroundMark x1="62659" y1="17045" x2="63844" y2="21950"/>
                        <a14:foregroundMark x1="63844" y1="21950" x2="79509" y2="34028"/>
                        <a14:foregroundMark x1="79509" y1="34028" x2="75867" y2="25628"/>
                        <a14:foregroundMark x1="75867" y1="25628" x2="75603" y2="28571"/>
                        <a14:foregroundMark x1="71347" y1="50092" x2="64195" y2="57265"/>
                        <a14:foregroundMark x1="64195" y1="57265" x2="57394" y2="60147"/>
                        <a14:foregroundMark x1="57394" y1="60147" x2="60026" y2="60454"/>
                        <a14:foregroundMark x1="54805" y1="20846" x2="56077" y2="36603"/>
                        <a14:foregroundMark x1="56077" y1="36603" x2="62659" y2="36235"/>
                        <a14:foregroundMark x1="56999" y1="17781" x2="60948" y2="23850"/>
                        <a14:foregroundMark x1="60948" y1="23850" x2="64019" y2="26548"/>
                        <a14:foregroundMark x1="63054" y1="35561" x2="80079" y2="28694"/>
                        <a14:foregroundMark x1="71040" y1="19681" x2="82931" y2="15144"/>
                        <a14:foregroundMark x1="84730" y1="20601" x2="81395" y2="42244"/>
                        <a14:foregroundMark x1="81395" y1="42244" x2="81395" y2="42244"/>
                        <a14:foregroundMark x1="51558" y1="41140" x2="65994" y2="39424"/>
                        <a14:foregroundMark x1="85959" y1="14470" x2="85783" y2="20294"/>
                        <a14:foregroundMark x1="85783" y1="20294" x2="84335" y2="24954"/>
                        <a14:foregroundMark x1="14217" y1="40527" x2="19614" y2="39853"/>
                        <a14:foregroundMark x1="21545" y1="39853" x2="50241" y2="30166"/>
                        <a14:foregroundMark x1="50241" y1="30166" x2="50022" y2="29736"/>
                        <a14:foregroundMark x1="45020" y1="13795" x2="35586" y2="33354"/>
                        <a14:foregroundMark x1="34182" y1="15696" x2="41202" y2="16493"/>
                        <a14:foregroundMark x1="41202" y1="16493" x2="41115" y2="17290"/>
                        <a14:foregroundMark x1="33041" y1="19129" x2="35498" y2="37339"/>
                        <a14:foregroundMark x1="23344" y1="25874" x2="33875" y2="27652"/>
                        <a14:foregroundMark x1="27907" y1="41447" x2="48047" y2="36358"/>
                        <a14:foregroundMark x1="48047" y1="36358" x2="48047" y2="36358"/>
                        <a14:foregroundMark x1="16060" y1="53158" x2="36771" y2="60822"/>
                        <a14:foregroundMark x1="36771" y1="60822" x2="37034" y2="60760"/>
                        <a14:foregroundMark x1="14217" y1="75843" x2="42255" y2="49540"/>
                        <a14:foregroundMark x1="14656" y1="47456" x2="38438" y2="61067"/>
                        <a14:foregroundMark x1="34620" y1="46475" x2="38921" y2="60270"/>
                        <a14:foregroundMark x1="32075" y1="74372" x2="46204" y2="68853"/>
                        <a14:foregroundMark x1="50154" y1="73881" x2="56209" y2="72226"/>
                        <a14:foregroundMark x1="73717" y1="57204" x2="70118" y2="65420"/>
                        <a14:foregroundMark x1="55946" y1="58001" x2="62089" y2="54077"/>
                        <a14:foregroundMark x1="54322" y1="67198" x2="56209" y2="61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64" t="6131" r="11693" b="56097"/>
          <a:stretch/>
        </p:blipFill>
        <p:spPr>
          <a:xfrm>
            <a:off x="5699919" y="1044844"/>
            <a:ext cx="5410200" cy="3755488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97F3DB7D-A670-905E-D590-8300004C77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730" b="75843" l="12813" r="85739">
                        <a14:foregroundMark x1="15401" y1="13611" x2="20799" y2="37584"/>
                        <a14:foregroundMark x1="18912" y1="13182" x2="18605" y2="15205"/>
                        <a14:foregroundMark x1="18473" y1="16677" x2="16893" y2="25383"/>
                        <a14:foregroundMark x1="16893" y1="25383" x2="16893" y2="25383"/>
                        <a14:foregroundMark x1="13690" y1="19926" x2="15401" y2="29859"/>
                        <a14:foregroundMark x1="15401" y1="29859" x2="15401" y2="29859"/>
                        <a14:foregroundMark x1="12813" y1="21521" x2="14699" y2="31698"/>
                        <a14:foregroundMark x1="14699" y1="31698" x2="14699" y2="31698"/>
                        <a14:foregroundMark x1="18210" y1="11036" x2="18210" y2="11036"/>
                        <a14:foregroundMark x1="17552" y1="10730" x2="14875" y2="10914"/>
                        <a14:foregroundMark x1="20579" y1="11036" x2="18122" y2="11281"/>
                        <a14:foregroundMark x1="32075" y1="18332" x2="33875" y2="26303"/>
                        <a14:foregroundMark x1="59061" y1="14715" x2="72751" y2="11220"/>
                        <a14:foregroundMark x1="72751" y1="11220" x2="62659" y2="17045"/>
                        <a14:foregroundMark x1="62659" y1="17045" x2="63844" y2="21950"/>
                        <a14:foregroundMark x1="63844" y1="21950" x2="79509" y2="34028"/>
                        <a14:foregroundMark x1="79509" y1="34028" x2="75867" y2="25628"/>
                        <a14:foregroundMark x1="75867" y1="25628" x2="75603" y2="28571"/>
                        <a14:foregroundMark x1="71347" y1="50092" x2="64195" y2="57265"/>
                        <a14:foregroundMark x1="64195" y1="57265" x2="57394" y2="60147"/>
                        <a14:foregroundMark x1="57394" y1="60147" x2="60026" y2="60454"/>
                        <a14:foregroundMark x1="54805" y1="20846" x2="56077" y2="36603"/>
                        <a14:foregroundMark x1="56077" y1="36603" x2="62659" y2="36235"/>
                        <a14:foregroundMark x1="56999" y1="17781" x2="60948" y2="23850"/>
                        <a14:foregroundMark x1="60948" y1="23850" x2="64019" y2="26548"/>
                        <a14:foregroundMark x1="63054" y1="35561" x2="80079" y2="28694"/>
                        <a14:foregroundMark x1="71040" y1="19681" x2="82931" y2="15144"/>
                        <a14:foregroundMark x1="84730" y1="20601" x2="81395" y2="42244"/>
                        <a14:foregroundMark x1="81395" y1="42244" x2="81395" y2="42244"/>
                        <a14:foregroundMark x1="51558" y1="41140" x2="65994" y2="39424"/>
                        <a14:foregroundMark x1="85959" y1="14470" x2="85783" y2="20294"/>
                        <a14:foregroundMark x1="85783" y1="20294" x2="84335" y2="24954"/>
                        <a14:foregroundMark x1="14217" y1="40527" x2="19614" y2="39853"/>
                        <a14:foregroundMark x1="21545" y1="39853" x2="50241" y2="30166"/>
                        <a14:foregroundMark x1="50241" y1="30166" x2="50022" y2="29736"/>
                        <a14:foregroundMark x1="45020" y1="13795" x2="35586" y2="33354"/>
                        <a14:foregroundMark x1="34182" y1="15696" x2="41202" y2="16493"/>
                        <a14:foregroundMark x1="41202" y1="16493" x2="41115" y2="17290"/>
                        <a14:foregroundMark x1="33041" y1="19129" x2="35498" y2="37339"/>
                        <a14:foregroundMark x1="23344" y1="25874" x2="33875" y2="27652"/>
                        <a14:foregroundMark x1="27907" y1="41447" x2="48047" y2="36358"/>
                        <a14:foregroundMark x1="48047" y1="36358" x2="48047" y2="36358"/>
                        <a14:foregroundMark x1="16060" y1="53158" x2="36771" y2="60822"/>
                        <a14:foregroundMark x1="36771" y1="60822" x2="37034" y2="60760"/>
                        <a14:foregroundMark x1="14217" y1="75843" x2="42255" y2="49540"/>
                        <a14:foregroundMark x1="14656" y1="47456" x2="38438" y2="61067"/>
                        <a14:foregroundMark x1="34620" y1="46475" x2="38921" y2="60270"/>
                        <a14:foregroundMark x1="32075" y1="74372" x2="46204" y2="68853"/>
                        <a14:foregroundMark x1="50154" y1="73881" x2="56209" y2="72226"/>
                        <a14:foregroundMark x1="73717" y1="57204" x2="70118" y2="65420"/>
                        <a14:foregroundMark x1="55946" y1="58001" x2="62089" y2="54077"/>
                        <a14:foregroundMark x1="54322" y1="67198" x2="56209" y2="61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19" t="43805" r="11138" b="22372"/>
          <a:stretch/>
        </p:blipFill>
        <p:spPr>
          <a:xfrm>
            <a:off x="5688713" y="4736292"/>
            <a:ext cx="5410200" cy="3362864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B7D2D96-ECE1-BC05-818A-9FE911DD37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730" b="75843" l="12813" r="85739">
                        <a14:foregroundMark x1="15401" y1="13611" x2="20799" y2="37584"/>
                        <a14:foregroundMark x1="18912" y1="13182" x2="18605" y2="15205"/>
                        <a14:foregroundMark x1="18473" y1="16677" x2="16893" y2="25383"/>
                        <a14:foregroundMark x1="16893" y1="25383" x2="16893" y2="25383"/>
                        <a14:foregroundMark x1="13690" y1="19926" x2="15401" y2="29859"/>
                        <a14:foregroundMark x1="15401" y1="29859" x2="15401" y2="29859"/>
                        <a14:foregroundMark x1="12813" y1="21521" x2="14699" y2="31698"/>
                        <a14:foregroundMark x1="14699" y1="31698" x2="14699" y2="31698"/>
                        <a14:foregroundMark x1="18210" y1="11036" x2="18210" y2="11036"/>
                        <a14:foregroundMark x1="17552" y1="10730" x2="14875" y2="10914"/>
                        <a14:foregroundMark x1="20579" y1="11036" x2="18122" y2="11281"/>
                        <a14:foregroundMark x1="32075" y1="18332" x2="33875" y2="26303"/>
                        <a14:foregroundMark x1="59061" y1="14715" x2="72751" y2="11220"/>
                        <a14:foregroundMark x1="72751" y1="11220" x2="62659" y2="17045"/>
                        <a14:foregroundMark x1="62659" y1="17045" x2="63844" y2="21950"/>
                        <a14:foregroundMark x1="63844" y1="21950" x2="79509" y2="34028"/>
                        <a14:foregroundMark x1="79509" y1="34028" x2="75867" y2="25628"/>
                        <a14:foregroundMark x1="75867" y1="25628" x2="75603" y2="28571"/>
                        <a14:foregroundMark x1="71347" y1="50092" x2="64195" y2="57265"/>
                        <a14:foregroundMark x1="64195" y1="57265" x2="57394" y2="60147"/>
                        <a14:foregroundMark x1="57394" y1="60147" x2="60026" y2="60454"/>
                        <a14:foregroundMark x1="54805" y1="20846" x2="56077" y2="36603"/>
                        <a14:foregroundMark x1="56077" y1="36603" x2="62659" y2="36235"/>
                        <a14:foregroundMark x1="56999" y1="17781" x2="60948" y2="23850"/>
                        <a14:foregroundMark x1="60948" y1="23850" x2="64019" y2="26548"/>
                        <a14:foregroundMark x1="63054" y1="35561" x2="80079" y2="28694"/>
                        <a14:foregroundMark x1="71040" y1="19681" x2="82931" y2="15144"/>
                        <a14:foregroundMark x1="84730" y1="20601" x2="81395" y2="42244"/>
                        <a14:foregroundMark x1="81395" y1="42244" x2="81395" y2="42244"/>
                        <a14:foregroundMark x1="51558" y1="41140" x2="65994" y2="39424"/>
                        <a14:foregroundMark x1="85959" y1="14470" x2="85783" y2="20294"/>
                        <a14:foregroundMark x1="85783" y1="20294" x2="84335" y2="24954"/>
                        <a14:foregroundMark x1="14217" y1="40527" x2="19614" y2="39853"/>
                        <a14:foregroundMark x1="21545" y1="39853" x2="50241" y2="30166"/>
                        <a14:foregroundMark x1="50241" y1="30166" x2="50022" y2="29736"/>
                        <a14:foregroundMark x1="45020" y1="13795" x2="35586" y2="33354"/>
                        <a14:foregroundMark x1="34182" y1="15696" x2="41202" y2="16493"/>
                        <a14:foregroundMark x1="41202" y1="16493" x2="41115" y2="17290"/>
                        <a14:foregroundMark x1="33041" y1="19129" x2="35498" y2="37339"/>
                        <a14:foregroundMark x1="23344" y1="25874" x2="33875" y2="27652"/>
                        <a14:foregroundMark x1="27907" y1="41447" x2="48047" y2="36358"/>
                        <a14:foregroundMark x1="48047" y1="36358" x2="48047" y2="36358"/>
                        <a14:foregroundMark x1="16060" y1="53158" x2="36771" y2="60822"/>
                        <a14:foregroundMark x1="36771" y1="60822" x2="37034" y2="60760"/>
                        <a14:foregroundMark x1="14217" y1="75843" x2="42255" y2="49540"/>
                        <a14:foregroundMark x1="14656" y1="47456" x2="38438" y2="61067"/>
                        <a14:foregroundMark x1="34620" y1="46475" x2="38921" y2="60270"/>
                        <a14:foregroundMark x1="32075" y1="74372" x2="46204" y2="68853"/>
                        <a14:foregroundMark x1="50154" y1="73881" x2="56209" y2="72226"/>
                        <a14:foregroundMark x1="73717" y1="57204" x2="70118" y2="65420"/>
                        <a14:foregroundMark x1="55946" y1="58001" x2="62089" y2="54077"/>
                        <a14:foregroundMark x1="54322" y1="67198" x2="56209" y2="61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51" t="44896" r="50000" b="22598"/>
          <a:stretch/>
        </p:blipFill>
        <p:spPr>
          <a:xfrm>
            <a:off x="400007" y="4800332"/>
            <a:ext cx="5299912" cy="3231884"/>
          </a:xfrm>
          <a:prstGeom prst="rect">
            <a:avLst/>
          </a:prstGeom>
        </p:spPr>
      </p:pic>
      <p:pic>
        <p:nvPicPr>
          <p:cNvPr id="12" name="Đồ họa 11" descr="Angel face with solid fill with solid fill">
            <a:extLst>
              <a:ext uri="{FF2B5EF4-FFF2-40B4-BE49-F238E27FC236}">
                <a16:creationId xmlns:a16="http://schemas.microsoft.com/office/drawing/2014/main" id="{DA9FB85A-0820-3DED-DFDD-5F32249C8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27516" y="3639519"/>
            <a:ext cx="914400" cy="9144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Đồ họa 21" descr="Angry face with solid fill with solid fill">
            <a:extLst>
              <a:ext uri="{FF2B5EF4-FFF2-40B4-BE49-F238E27FC236}">
                <a16:creationId xmlns:a16="http://schemas.microsoft.com/office/drawing/2014/main" id="{57835A25-2525-796E-81FB-E644E16DFE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85316" y="3786753"/>
            <a:ext cx="914400" cy="9144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Đồ họa 22" descr="Angel face with solid fill with solid fill">
            <a:extLst>
              <a:ext uri="{FF2B5EF4-FFF2-40B4-BE49-F238E27FC236}">
                <a16:creationId xmlns:a16="http://schemas.microsoft.com/office/drawing/2014/main" id="{C9450F53-1141-97B7-E035-4776EAEF63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85316" y="6985862"/>
            <a:ext cx="914400" cy="9144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Đồ họa 24" descr="Angry face with solid fill with solid fill">
            <a:extLst>
              <a:ext uri="{FF2B5EF4-FFF2-40B4-BE49-F238E27FC236}">
                <a16:creationId xmlns:a16="http://schemas.microsoft.com/office/drawing/2014/main" id="{E6C03FC5-B8E7-93D7-4085-7FB7EB4721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16310" y="6952282"/>
            <a:ext cx="914400" cy="9144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A085489D-3D16-4A5A-6AB8-03910B6E552F}"/>
              </a:ext>
            </a:extLst>
          </p:cNvPr>
          <p:cNvSpPr txBox="1"/>
          <p:nvPr/>
        </p:nvSpPr>
        <p:spPr>
          <a:xfrm>
            <a:off x="7909719" y="0"/>
            <a:ext cx="81443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Hành vi nào thể hiện tình yêu quê hương đất nước?</a:t>
            </a:r>
          </a:p>
        </p:txBody>
      </p:sp>
    </p:spTree>
    <p:extLst>
      <p:ext uri="{BB962C8B-B14F-4D97-AF65-F5344CB8AC3E}">
        <p14:creationId xmlns:p14="http://schemas.microsoft.com/office/powerpoint/2010/main" val="274032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306510C4-4592-950D-64BA-79201B84CC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730" b="75843" l="12813" r="85739">
                        <a14:foregroundMark x1="15401" y1="13611" x2="20799" y2="37584"/>
                        <a14:foregroundMark x1="18912" y1="13182" x2="18605" y2="15205"/>
                        <a14:foregroundMark x1="18473" y1="16677" x2="16893" y2="25383"/>
                        <a14:foregroundMark x1="16893" y1="25383" x2="16893" y2="25383"/>
                        <a14:foregroundMark x1="13690" y1="19926" x2="15401" y2="29859"/>
                        <a14:foregroundMark x1="15401" y1="29859" x2="15401" y2="29859"/>
                        <a14:foregroundMark x1="12813" y1="21521" x2="14699" y2="31698"/>
                        <a14:foregroundMark x1="14699" y1="31698" x2="14699" y2="31698"/>
                        <a14:foregroundMark x1="18210" y1="11036" x2="18210" y2="11036"/>
                        <a14:foregroundMark x1="17552" y1="10730" x2="14875" y2="10914"/>
                        <a14:foregroundMark x1="20579" y1="11036" x2="18122" y2="11281"/>
                        <a14:foregroundMark x1="32075" y1="18332" x2="33875" y2="26303"/>
                        <a14:foregroundMark x1="59061" y1="14715" x2="72751" y2="11220"/>
                        <a14:foregroundMark x1="72751" y1="11220" x2="62659" y2="17045"/>
                        <a14:foregroundMark x1="62659" y1="17045" x2="63844" y2="21950"/>
                        <a14:foregroundMark x1="63844" y1="21950" x2="79509" y2="34028"/>
                        <a14:foregroundMark x1="79509" y1="34028" x2="75867" y2="25628"/>
                        <a14:foregroundMark x1="75867" y1="25628" x2="75603" y2="28571"/>
                        <a14:foregroundMark x1="71347" y1="50092" x2="64195" y2="57265"/>
                        <a14:foregroundMark x1="64195" y1="57265" x2="57394" y2="60147"/>
                        <a14:foregroundMark x1="57394" y1="60147" x2="60026" y2="60454"/>
                        <a14:foregroundMark x1="54805" y1="20846" x2="56077" y2="36603"/>
                        <a14:foregroundMark x1="56077" y1="36603" x2="62659" y2="36235"/>
                        <a14:foregroundMark x1="56999" y1="17781" x2="60948" y2="23850"/>
                        <a14:foregroundMark x1="60948" y1="23850" x2="64019" y2="26548"/>
                        <a14:foregroundMark x1="63054" y1="35561" x2="80079" y2="28694"/>
                        <a14:foregroundMark x1="71040" y1="19681" x2="82931" y2="15144"/>
                        <a14:foregroundMark x1="84730" y1="20601" x2="81395" y2="42244"/>
                        <a14:foregroundMark x1="81395" y1="42244" x2="81395" y2="42244"/>
                        <a14:foregroundMark x1="51558" y1="41140" x2="65994" y2="39424"/>
                        <a14:foregroundMark x1="85959" y1="14470" x2="85783" y2="20294"/>
                        <a14:foregroundMark x1="85783" y1="20294" x2="84335" y2="24954"/>
                        <a14:foregroundMark x1="14217" y1="40527" x2="19614" y2="39853"/>
                        <a14:foregroundMark x1="21545" y1="39853" x2="50241" y2="30166"/>
                        <a14:foregroundMark x1="50241" y1="30166" x2="50022" y2="29736"/>
                        <a14:foregroundMark x1="45020" y1="13795" x2="35586" y2="33354"/>
                        <a14:foregroundMark x1="34182" y1="15696" x2="41202" y2="16493"/>
                        <a14:foregroundMark x1="41202" y1="16493" x2="41115" y2="17290"/>
                        <a14:foregroundMark x1="33041" y1="19129" x2="35498" y2="37339"/>
                        <a14:foregroundMark x1="23344" y1="25874" x2="33875" y2="27652"/>
                        <a14:foregroundMark x1="27907" y1="41447" x2="48047" y2="36358"/>
                        <a14:foregroundMark x1="48047" y1="36358" x2="48047" y2="36358"/>
                        <a14:foregroundMark x1="16060" y1="53158" x2="36771" y2="60822"/>
                        <a14:foregroundMark x1="36771" y1="60822" x2="37034" y2="60760"/>
                        <a14:foregroundMark x1="14217" y1="75843" x2="42255" y2="49540"/>
                        <a14:foregroundMark x1="14656" y1="47456" x2="38438" y2="61067"/>
                        <a14:foregroundMark x1="34620" y1="46475" x2="38921" y2="60270"/>
                        <a14:foregroundMark x1="32075" y1="74372" x2="46204" y2="68853"/>
                        <a14:foregroundMark x1="50154" y1="73881" x2="56209" y2="72226"/>
                        <a14:foregroundMark x1="73717" y1="57204" x2="70118" y2="65420"/>
                        <a14:foregroundMark x1="55946" y1="58001" x2="62089" y2="54077"/>
                        <a14:foregroundMark x1="54322" y1="67198" x2="56209" y2="61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76" t="3519" r="50320" b="55862"/>
          <a:stretch/>
        </p:blipFill>
        <p:spPr>
          <a:xfrm>
            <a:off x="17207" y="685800"/>
            <a:ext cx="5682712" cy="403860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DB48A16B-B926-4EE7-6229-0ED8FFF3D1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730" b="75843" l="12813" r="85739">
                        <a14:foregroundMark x1="15401" y1="13611" x2="20799" y2="37584"/>
                        <a14:foregroundMark x1="18912" y1="13182" x2="18605" y2="15205"/>
                        <a14:foregroundMark x1="18473" y1="16677" x2="16893" y2="25383"/>
                        <a14:foregroundMark x1="16893" y1="25383" x2="16893" y2="25383"/>
                        <a14:foregroundMark x1="13690" y1="19926" x2="15401" y2="29859"/>
                        <a14:foregroundMark x1="15401" y1="29859" x2="15401" y2="29859"/>
                        <a14:foregroundMark x1="12813" y1="21521" x2="14699" y2="31698"/>
                        <a14:foregroundMark x1="14699" y1="31698" x2="14699" y2="31698"/>
                        <a14:foregroundMark x1="18210" y1="11036" x2="18210" y2="11036"/>
                        <a14:foregroundMark x1="17552" y1="10730" x2="14875" y2="10914"/>
                        <a14:foregroundMark x1="20579" y1="11036" x2="18122" y2="11281"/>
                        <a14:foregroundMark x1="32075" y1="18332" x2="33875" y2="26303"/>
                        <a14:foregroundMark x1="59061" y1="14715" x2="72751" y2="11220"/>
                        <a14:foregroundMark x1="72751" y1="11220" x2="62659" y2="17045"/>
                        <a14:foregroundMark x1="62659" y1="17045" x2="63844" y2="21950"/>
                        <a14:foregroundMark x1="63844" y1="21950" x2="79509" y2="34028"/>
                        <a14:foregroundMark x1="79509" y1="34028" x2="75867" y2="25628"/>
                        <a14:foregroundMark x1="75867" y1="25628" x2="75603" y2="28571"/>
                        <a14:foregroundMark x1="71347" y1="50092" x2="64195" y2="57265"/>
                        <a14:foregroundMark x1="64195" y1="57265" x2="57394" y2="60147"/>
                        <a14:foregroundMark x1="57394" y1="60147" x2="60026" y2="60454"/>
                        <a14:foregroundMark x1="54805" y1="20846" x2="56077" y2="36603"/>
                        <a14:foregroundMark x1="56077" y1="36603" x2="62659" y2="36235"/>
                        <a14:foregroundMark x1="56999" y1="17781" x2="60948" y2="23850"/>
                        <a14:foregroundMark x1="60948" y1="23850" x2="64019" y2="26548"/>
                        <a14:foregroundMark x1="63054" y1="35561" x2="80079" y2="28694"/>
                        <a14:foregroundMark x1="71040" y1="19681" x2="82931" y2="15144"/>
                        <a14:foregroundMark x1="84730" y1="20601" x2="81395" y2="42244"/>
                        <a14:foregroundMark x1="81395" y1="42244" x2="81395" y2="42244"/>
                        <a14:foregroundMark x1="51558" y1="41140" x2="65994" y2="39424"/>
                        <a14:foregroundMark x1="85959" y1="14470" x2="85783" y2="20294"/>
                        <a14:foregroundMark x1="85783" y1="20294" x2="84335" y2="24954"/>
                        <a14:foregroundMark x1="14217" y1="40527" x2="19614" y2="39853"/>
                        <a14:foregroundMark x1="21545" y1="39853" x2="50241" y2="30166"/>
                        <a14:foregroundMark x1="50241" y1="30166" x2="50022" y2="29736"/>
                        <a14:foregroundMark x1="45020" y1="13795" x2="35586" y2="33354"/>
                        <a14:foregroundMark x1="34182" y1="15696" x2="41202" y2="16493"/>
                        <a14:foregroundMark x1="41202" y1="16493" x2="41115" y2="17290"/>
                        <a14:foregroundMark x1="33041" y1="19129" x2="35498" y2="37339"/>
                        <a14:foregroundMark x1="23344" y1="25874" x2="33875" y2="27652"/>
                        <a14:foregroundMark x1="27907" y1="41447" x2="48047" y2="36358"/>
                        <a14:foregroundMark x1="48047" y1="36358" x2="48047" y2="36358"/>
                        <a14:foregroundMark x1="16060" y1="53158" x2="36771" y2="60822"/>
                        <a14:foregroundMark x1="36771" y1="60822" x2="37034" y2="60760"/>
                        <a14:foregroundMark x1="14217" y1="75843" x2="42255" y2="49540"/>
                        <a14:foregroundMark x1="14656" y1="47456" x2="38438" y2="61067"/>
                        <a14:foregroundMark x1="34620" y1="46475" x2="38921" y2="60270"/>
                        <a14:foregroundMark x1="32075" y1="74372" x2="46204" y2="68853"/>
                        <a14:foregroundMark x1="50154" y1="73881" x2="56209" y2="72226"/>
                        <a14:foregroundMark x1="73717" y1="57204" x2="70118" y2="65420"/>
                        <a14:foregroundMark x1="55946" y1="58001" x2="62089" y2="54077"/>
                        <a14:foregroundMark x1="54322" y1="67198" x2="56209" y2="61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64" t="6131" r="11693" b="56097"/>
          <a:stretch/>
        </p:blipFill>
        <p:spPr>
          <a:xfrm>
            <a:off x="5699919" y="1044844"/>
            <a:ext cx="5410200" cy="3755488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97F3DB7D-A670-905E-D590-8300004C77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730" b="75843" l="12813" r="85739">
                        <a14:foregroundMark x1="15401" y1="13611" x2="20799" y2="37584"/>
                        <a14:foregroundMark x1="18912" y1="13182" x2="18605" y2="15205"/>
                        <a14:foregroundMark x1="18473" y1="16677" x2="16893" y2="25383"/>
                        <a14:foregroundMark x1="16893" y1="25383" x2="16893" y2="25383"/>
                        <a14:foregroundMark x1="13690" y1="19926" x2="15401" y2="29859"/>
                        <a14:foregroundMark x1="15401" y1="29859" x2="15401" y2="29859"/>
                        <a14:foregroundMark x1="12813" y1="21521" x2="14699" y2="31698"/>
                        <a14:foregroundMark x1="14699" y1="31698" x2="14699" y2="31698"/>
                        <a14:foregroundMark x1="18210" y1="11036" x2="18210" y2="11036"/>
                        <a14:foregroundMark x1="17552" y1="10730" x2="14875" y2="10914"/>
                        <a14:foregroundMark x1="20579" y1="11036" x2="18122" y2="11281"/>
                        <a14:foregroundMark x1="32075" y1="18332" x2="33875" y2="26303"/>
                        <a14:foregroundMark x1="59061" y1="14715" x2="72751" y2="11220"/>
                        <a14:foregroundMark x1="72751" y1="11220" x2="62659" y2="17045"/>
                        <a14:foregroundMark x1="62659" y1="17045" x2="63844" y2="21950"/>
                        <a14:foregroundMark x1="63844" y1="21950" x2="79509" y2="34028"/>
                        <a14:foregroundMark x1="79509" y1="34028" x2="75867" y2="25628"/>
                        <a14:foregroundMark x1="75867" y1="25628" x2="75603" y2="28571"/>
                        <a14:foregroundMark x1="71347" y1="50092" x2="64195" y2="57265"/>
                        <a14:foregroundMark x1="64195" y1="57265" x2="57394" y2="60147"/>
                        <a14:foregroundMark x1="57394" y1="60147" x2="60026" y2="60454"/>
                        <a14:foregroundMark x1="54805" y1="20846" x2="56077" y2="36603"/>
                        <a14:foregroundMark x1="56077" y1="36603" x2="62659" y2="36235"/>
                        <a14:foregroundMark x1="56999" y1="17781" x2="60948" y2="23850"/>
                        <a14:foregroundMark x1="60948" y1="23850" x2="64019" y2="26548"/>
                        <a14:foregroundMark x1="63054" y1="35561" x2="80079" y2="28694"/>
                        <a14:foregroundMark x1="71040" y1="19681" x2="82931" y2="15144"/>
                        <a14:foregroundMark x1="84730" y1="20601" x2="81395" y2="42244"/>
                        <a14:foregroundMark x1="81395" y1="42244" x2="81395" y2="42244"/>
                        <a14:foregroundMark x1="51558" y1="41140" x2="65994" y2="39424"/>
                        <a14:foregroundMark x1="85959" y1="14470" x2="85783" y2="20294"/>
                        <a14:foregroundMark x1="85783" y1="20294" x2="84335" y2="24954"/>
                        <a14:foregroundMark x1="14217" y1="40527" x2="19614" y2="39853"/>
                        <a14:foregroundMark x1="21545" y1="39853" x2="50241" y2="30166"/>
                        <a14:foregroundMark x1="50241" y1="30166" x2="50022" y2="29736"/>
                        <a14:foregroundMark x1="45020" y1="13795" x2="35586" y2="33354"/>
                        <a14:foregroundMark x1="34182" y1="15696" x2="41202" y2="16493"/>
                        <a14:foregroundMark x1="41202" y1="16493" x2="41115" y2="17290"/>
                        <a14:foregroundMark x1="33041" y1="19129" x2="35498" y2="37339"/>
                        <a14:foregroundMark x1="23344" y1="25874" x2="33875" y2="27652"/>
                        <a14:foregroundMark x1="27907" y1="41447" x2="48047" y2="36358"/>
                        <a14:foregroundMark x1="48047" y1="36358" x2="48047" y2="36358"/>
                        <a14:foregroundMark x1="16060" y1="53158" x2="36771" y2="60822"/>
                        <a14:foregroundMark x1="36771" y1="60822" x2="37034" y2="60760"/>
                        <a14:foregroundMark x1="14217" y1="75843" x2="42255" y2="49540"/>
                        <a14:foregroundMark x1="14656" y1="47456" x2="38438" y2="61067"/>
                        <a14:foregroundMark x1="34620" y1="46475" x2="38921" y2="60270"/>
                        <a14:foregroundMark x1="32075" y1="74372" x2="46204" y2="68853"/>
                        <a14:foregroundMark x1="50154" y1="73881" x2="56209" y2="72226"/>
                        <a14:foregroundMark x1="73717" y1="57204" x2="70118" y2="65420"/>
                        <a14:foregroundMark x1="55946" y1="58001" x2="62089" y2="54077"/>
                        <a14:foregroundMark x1="54322" y1="67198" x2="56209" y2="61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19" t="43805" r="11138" b="22372"/>
          <a:stretch/>
        </p:blipFill>
        <p:spPr>
          <a:xfrm>
            <a:off x="5688713" y="4736292"/>
            <a:ext cx="5410200" cy="3362864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B7D2D96-ECE1-BC05-818A-9FE911DD37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730" b="75843" l="12813" r="85739">
                        <a14:foregroundMark x1="15401" y1="13611" x2="20799" y2="37584"/>
                        <a14:foregroundMark x1="18912" y1="13182" x2="18605" y2="15205"/>
                        <a14:foregroundMark x1="18473" y1="16677" x2="16893" y2="25383"/>
                        <a14:foregroundMark x1="16893" y1="25383" x2="16893" y2="25383"/>
                        <a14:foregroundMark x1="13690" y1="19926" x2="15401" y2="29859"/>
                        <a14:foregroundMark x1="15401" y1="29859" x2="15401" y2="29859"/>
                        <a14:foregroundMark x1="12813" y1="21521" x2="14699" y2="31698"/>
                        <a14:foregroundMark x1="14699" y1="31698" x2="14699" y2="31698"/>
                        <a14:foregroundMark x1="18210" y1="11036" x2="18210" y2="11036"/>
                        <a14:foregroundMark x1="17552" y1="10730" x2="14875" y2="10914"/>
                        <a14:foregroundMark x1="20579" y1="11036" x2="18122" y2="11281"/>
                        <a14:foregroundMark x1="32075" y1="18332" x2="33875" y2="26303"/>
                        <a14:foregroundMark x1="59061" y1="14715" x2="72751" y2="11220"/>
                        <a14:foregroundMark x1="72751" y1="11220" x2="62659" y2="17045"/>
                        <a14:foregroundMark x1="62659" y1="17045" x2="63844" y2="21950"/>
                        <a14:foregroundMark x1="63844" y1="21950" x2="79509" y2="34028"/>
                        <a14:foregroundMark x1="79509" y1="34028" x2="75867" y2="25628"/>
                        <a14:foregroundMark x1="75867" y1="25628" x2="75603" y2="28571"/>
                        <a14:foregroundMark x1="71347" y1="50092" x2="64195" y2="57265"/>
                        <a14:foregroundMark x1="64195" y1="57265" x2="57394" y2="60147"/>
                        <a14:foregroundMark x1="57394" y1="60147" x2="60026" y2="60454"/>
                        <a14:foregroundMark x1="54805" y1="20846" x2="56077" y2="36603"/>
                        <a14:foregroundMark x1="56077" y1="36603" x2="62659" y2="36235"/>
                        <a14:foregroundMark x1="56999" y1="17781" x2="60948" y2="23850"/>
                        <a14:foregroundMark x1="60948" y1="23850" x2="64019" y2="26548"/>
                        <a14:foregroundMark x1="63054" y1="35561" x2="80079" y2="28694"/>
                        <a14:foregroundMark x1="71040" y1="19681" x2="82931" y2="15144"/>
                        <a14:foregroundMark x1="84730" y1="20601" x2="81395" y2="42244"/>
                        <a14:foregroundMark x1="81395" y1="42244" x2="81395" y2="42244"/>
                        <a14:foregroundMark x1="51558" y1="41140" x2="65994" y2="39424"/>
                        <a14:foregroundMark x1="85959" y1="14470" x2="85783" y2="20294"/>
                        <a14:foregroundMark x1="85783" y1="20294" x2="84335" y2="24954"/>
                        <a14:foregroundMark x1="14217" y1="40527" x2="19614" y2="39853"/>
                        <a14:foregroundMark x1="21545" y1="39853" x2="50241" y2="30166"/>
                        <a14:foregroundMark x1="50241" y1="30166" x2="50022" y2="29736"/>
                        <a14:foregroundMark x1="45020" y1="13795" x2="35586" y2="33354"/>
                        <a14:foregroundMark x1="34182" y1="15696" x2="41202" y2="16493"/>
                        <a14:foregroundMark x1="41202" y1="16493" x2="41115" y2="17290"/>
                        <a14:foregroundMark x1="33041" y1="19129" x2="35498" y2="37339"/>
                        <a14:foregroundMark x1="23344" y1="25874" x2="33875" y2="27652"/>
                        <a14:foregroundMark x1="27907" y1="41447" x2="48047" y2="36358"/>
                        <a14:foregroundMark x1="48047" y1="36358" x2="48047" y2="36358"/>
                        <a14:foregroundMark x1="16060" y1="53158" x2="36771" y2="60822"/>
                        <a14:foregroundMark x1="36771" y1="60822" x2="37034" y2="60760"/>
                        <a14:foregroundMark x1="14217" y1="75843" x2="42255" y2="49540"/>
                        <a14:foregroundMark x1="14656" y1="47456" x2="38438" y2="61067"/>
                        <a14:foregroundMark x1="34620" y1="46475" x2="38921" y2="60270"/>
                        <a14:foregroundMark x1="32075" y1="74372" x2="46204" y2="68853"/>
                        <a14:foregroundMark x1="50154" y1="73881" x2="56209" y2="72226"/>
                        <a14:foregroundMark x1="73717" y1="57204" x2="70118" y2="65420"/>
                        <a14:foregroundMark x1="55946" y1="58001" x2="62089" y2="54077"/>
                        <a14:foregroundMark x1="54322" y1="67198" x2="56209" y2="61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51" t="44896" r="50000" b="22598"/>
          <a:stretch/>
        </p:blipFill>
        <p:spPr>
          <a:xfrm>
            <a:off x="400007" y="4800332"/>
            <a:ext cx="5299912" cy="3231884"/>
          </a:xfrm>
          <a:prstGeom prst="rect">
            <a:avLst/>
          </a:prstGeom>
        </p:spPr>
      </p:pic>
      <p:pic>
        <p:nvPicPr>
          <p:cNvPr id="12" name="Đồ họa 11" descr="Angel face with solid fill with solid fill">
            <a:extLst>
              <a:ext uri="{FF2B5EF4-FFF2-40B4-BE49-F238E27FC236}">
                <a16:creationId xmlns:a16="http://schemas.microsoft.com/office/drawing/2014/main" id="{DA9FB85A-0820-3DED-DFDD-5F32249C8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27516" y="3639519"/>
            <a:ext cx="914400" cy="9144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Đồ họa 21" descr="Angry face with solid fill with solid fill">
            <a:extLst>
              <a:ext uri="{FF2B5EF4-FFF2-40B4-BE49-F238E27FC236}">
                <a16:creationId xmlns:a16="http://schemas.microsoft.com/office/drawing/2014/main" id="{57835A25-2525-796E-81FB-E644E16DFE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85316" y="3786753"/>
            <a:ext cx="914400" cy="9144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Đồ họa 22" descr="Angel face with solid fill with solid fill">
            <a:extLst>
              <a:ext uri="{FF2B5EF4-FFF2-40B4-BE49-F238E27FC236}">
                <a16:creationId xmlns:a16="http://schemas.microsoft.com/office/drawing/2014/main" id="{C9450F53-1141-97B7-E035-4776EAEF63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85316" y="6985862"/>
            <a:ext cx="914400" cy="9144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Đồ họa 24" descr="Angry face with solid fill with solid fill">
            <a:extLst>
              <a:ext uri="{FF2B5EF4-FFF2-40B4-BE49-F238E27FC236}">
                <a16:creationId xmlns:a16="http://schemas.microsoft.com/office/drawing/2014/main" id="{E6C03FC5-B8E7-93D7-4085-7FB7EB4721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16310" y="6952282"/>
            <a:ext cx="914400" cy="9144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A085489D-3D16-4A5A-6AB8-03910B6E552F}"/>
              </a:ext>
            </a:extLst>
          </p:cNvPr>
          <p:cNvSpPr txBox="1"/>
          <p:nvPr/>
        </p:nvSpPr>
        <p:spPr>
          <a:xfrm>
            <a:off x="7909719" y="0"/>
            <a:ext cx="81443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Hành vi nào thể hiện tình yêu quê hương đất nước?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CC89183-E13A-17BA-5049-87A4402FD2B9}"/>
              </a:ext>
            </a:extLst>
          </p:cNvPr>
          <p:cNvSpPr txBox="1"/>
          <p:nvPr/>
        </p:nvSpPr>
        <p:spPr>
          <a:xfrm>
            <a:off x="11098913" y="4736292"/>
            <a:ext cx="499805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3, Việc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gấp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máy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bay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rồi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phi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ngoài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môi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công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cộng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gây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nguy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hiểm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tham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giao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thông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mà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thò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đầu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cửa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),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gây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mất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vế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sinh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phố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0B2709C-D8E4-2F44-96F3-A2A594064AAD}"/>
              </a:ext>
            </a:extLst>
          </p:cNvPr>
          <p:cNvSpPr/>
          <p:nvPr/>
        </p:nvSpPr>
        <p:spPr>
          <a:xfrm>
            <a:off x="11160051" y="1362220"/>
            <a:ext cx="490568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2,  Em nên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khuyên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nên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vì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xấu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cảnh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giữ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gìn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để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hệ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endParaRPr lang="en-US" sz="3400" dirty="0">
              <a:solidFill>
                <a:srgbClr val="00B05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0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33319" y="1676400"/>
            <a:ext cx="9067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kumimoji="0" lang="en-US" sz="3400" b="1" i="0" u="none" strike="no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tình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yêu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quê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hương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đất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nước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rất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đơn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giản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cuốn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sách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cảnh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đẹp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lịch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hào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hùng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cha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ông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hay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kể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nhau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nghe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quê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hương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mình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như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giới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thiệu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quê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hương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CC66EF7-9264-A53E-851F-EE4F6085DD83}"/>
              </a:ext>
            </a:extLst>
          </p:cNvPr>
          <p:cNvSpPr txBox="1"/>
          <p:nvPr/>
        </p:nvSpPr>
        <p:spPr>
          <a:xfrm>
            <a:off x="8519319" y="247471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2C71CE2A-1398-D990-4136-B891AA86F7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30" b="75843" l="12813" r="85739">
                        <a14:foregroundMark x1="15401" y1="13611" x2="20799" y2="37584"/>
                        <a14:foregroundMark x1="18912" y1="13182" x2="18605" y2="15205"/>
                        <a14:foregroundMark x1="18473" y1="16677" x2="16893" y2="25383"/>
                        <a14:foregroundMark x1="16893" y1="25383" x2="16893" y2="25383"/>
                        <a14:foregroundMark x1="13690" y1="19926" x2="15401" y2="29859"/>
                        <a14:foregroundMark x1="15401" y1="29859" x2="15401" y2="29859"/>
                        <a14:foregroundMark x1="12813" y1="21521" x2="14699" y2="31698"/>
                        <a14:foregroundMark x1="14699" y1="31698" x2="14699" y2="31698"/>
                        <a14:foregroundMark x1="18210" y1="11036" x2="18210" y2="11036"/>
                        <a14:foregroundMark x1="17552" y1="10730" x2="14875" y2="10914"/>
                        <a14:foregroundMark x1="20579" y1="11036" x2="18122" y2="11281"/>
                        <a14:foregroundMark x1="32075" y1="18332" x2="33875" y2="26303"/>
                        <a14:foregroundMark x1="59061" y1="14715" x2="72751" y2="11220"/>
                        <a14:foregroundMark x1="72751" y1="11220" x2="62659" y2="17045"/>
                        <a14:foregroundMark x1="62659" y1="17045" x2="63844" y2="21950"/>
                        <a14:foregroundMark x1="63844" y1="21950" x2="79509" y2="34028"/>
                        <a14:foregroundMark x1="79509" y1="34028" x2="75867" y2="25628"/>
                        <a14:foregroundMark x1="75867" y1="25628" x2="75603" y2="28571"/>
                        <a14:foregroundMark x1="71347" y1="50092" x2="64195" y2="57265"/>
                        <a14:foregroundMark x1="64195" y1="57265" x2="57394" y2="60147"/>
                        <a14:foregroundMark x1="57394" y1="60147" x2="60026" y2="60454"/>
                        <a14:foregroundMark x1="54805" y1="20846" x2="56077" y2="36603"/>
                        <a14:foregroundMark x1="56077" y1="36603" x2="62659" y2="36235"/>
                        <a14:foregroundMark x1="56999" y1="17781" x2="60948" y2="23850"/>
                        <a14:foregroundMark x1="60948" y1="23850" x2="64019" y2="26548"/>
                        <a14:foregroundMark x1="63054" y1="35561" x2="80079" y2="28694"/>
                        <a14:foregroundMark x1="71040" y1="19681" x2="82931" y2="15144"/>
                        <a14:foregroundMark x1="84730" y1="20601" x2="81395" y2="42244"/>
                        <a14:foregroundMark x1="81395" y1="42244" x2="81395" y2="42244"/>
                        <a14:foregroundMark x1="51558" y1="41140" x2="65994" y2="39424"/>
                        <a14:foregroundMark x1="85959" y1="14470" x2="85783" y2="20294"/>
                        <a14:foregroundMark x1="85783" y1="20294" x2="84335" y2="24954"/>
                        <a14:foregroundMark x1="14217" y1="40527" x2="19614" y2="39853"/>
                        <a14:foregroundMark x1="21545" y1="39853" x2="50241" y2="30166"/>
                        <a14:foregroundMark x1="50241" y1="30166" x2="50022" y2="29736"/>
                        <a14:foregroundMark x1="45020" y1="13795" x2="35586" y2="33354"/>
                        <a14:foregroundMark x1="34182" y1="15696" x2="41202" y2="16493"/>
                        <a14:foregroundMark x1="41202" y1="16493" x2="41115" y2="17290"/>
                        <a14:foregroundMark x1="33041" y1="19129" x2="35498" y2="37339"/>
                        <a14:foregroundMark x1="23344" y1="25874" x2="33875" y2="27652"/>
                        <a14:foregroundMark x1="27907" y1="41447" x2="48047" y2="36358"/>
                        <a14:foregroundMark x1="48047" y1="36358" x2="48047" y2="36358"/>
                        <a14:foregroundMark x1="16060" y1="53158" x2="36771" y2="60822"/>
                        <a14:foregroundMark x1="36771" y1="60822" x2="37034" y2="60760"/>
                        <a14:foregroundMark x1="14217" y1="75843" x2="42255" y2="49540"/>
                        <a14:foregroundMark x1="14656" y1="47456" x2="38438" y2="61067"/>
                        <a14:foregroundMark x1="34620" y1="46475" x2="38921" y2="60270"/>
                        <a14:foregroundMark x1="32075" y1="74372" x2="46204" y2="68853"/>
                        <a14:foregroundMark x1="50154" y1="73881" x2="56209" y2="72226"/>
                        <a14:foregroundMark x1="73717" y1="57204" x2="70118" y2="65420"/>
                        <a14:foregroundMark x1="55946" y1="58001" x2="62089" y2="54077"/>
                        <a14:foregroundMark x1="54322" y1="67198" x2="56209" y2="61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76" t="3519" r="50320" b="55862"/>
          <a:stretch/>
        </p:blipFill>
        <p:spPr>
          <a:xfrm>
            <a:off x="17207" y="685800"/>
            <a:ext cx="5682712" cy="403860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6AA8D154-8F78-8830-634A-1325AD677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30" b="75843" l="12813" r="85739">
                        <a14:foregroundMark x1="15401" y1="13611" x2="20799" y2="37584"/>
                        <a14:foregroundMark x1="18912" y1="13182" x2="18605" y2="15205"/>
                        <a14:foregroundMark x1="18473" y1="16677" x2="16893" y2="25383"/>
                        <a14:foregroundMark x1="16893" y1="25383" x2="16893" y2="25383"/>
                        <a14:foregroundMark x1="13690" y1="19926" x2="15401" y2="29859"/>
                        <a14:foregroundMark x1="15401" y1="29859" x2="15401" y2="29859"/>
                        <a14:foregroundMark x1="12813" y1="21521" x2="14699" y2="31698"/>
                        <a14:foregroundMark x1="14699" y1="31698" x2="14699" y2="31698"/>
                        <a14:foregroundMark x1="18210" y1="11036" x2="18210" y2="11036"/>
                        <a14:foregroundMark x1="17552" y1="10730" x2="14875" y2="10914"/>
                        <a14:foregroundMark x1="20579" y1="11036" x2="18122" y2="11281"/>
                        <a14:foregroundMark x1="32075" y1="18332" x2="33875" y2="26303"/>
                        <a14:foregroundMark x1="59061" y1="14715" x2="72751" y2="11220"/>
                        <a14:foregroundMark x1="72751" y1="11220" x2="62659" y2="17045"/>
                        <a14:foregroundMark x1="62659" y1="17045" x2="63844" y2="21950"/>
                        <a14:foregroundMark x1="63844" y1="21950" x2="79509" y2="34028"/>
                        <a14:foregroundMark x1="79509" y1="34028" x2="75867" y2="25628"/>
                        <a14:foregroundMark x1="75867" y1="25628" x2="75603" y2="28571"/>
                        <a14:foregroundMark x1="71347" y1="50092" x2="64195" y2="57265"/>
                        <a14:foregroundMark x1="64195" y1="57265" x2="57394" y2="60147"/>
                        <a14:foregroundMark x1="57394" y1="60147" x2="60026" y2="60454"/>
                        <a14:foregroundMark x1="54805" y1="20846" x2="56077" y2="36603"/>
                        <a14:foregroundMark x1="56077" y1="36603" x2="62659" y2="36235"/>
                        <a14:foregroundMark x1="56999" y1="17781" x2="60948" y2="23850"/>
                        <a14:foregroundMark x1="60948" y1="23850" x2="64019" y2="26548"/>
                        <a14:foregroundMark x1="63054" y1="35561" x2="80079" y2="28694"/>
                        <a14:foregroundMark x1="71040" y1="19681" x2="82931" y2="15144"/>
                        <a14:foregroundMark x1="84730" y1="20601" x2="81395" y2="42244"/>
                        <a14:foregroundMark x1="81395" y1="42244" x2="81395" y2="42244"/>
                        <a14:foregroundMark x1="51558" y1="41140" x2="65994" y2="39424"/>
                        <a14:foregroundMark x1="85959" y1="14470" x2="85783" y2="20294"/>
                        <a14:foregroundMark x1="85783" y1="20294" x2="84335" y2="24954"/>
                        <a14:foregroundMark x1="14217" y1="40527" x2="19614" y2="39853"/>
                        <a14:foregroundMark x1="21545" y1="39853" x2="50241" y2="30166"/>
                        <a14:foregroundMark x1="50241" y1="30166" x2="50022" y2="29736"/>
                        <a14:foregroundMark x1="45020" y1="13795" x2="35586" y2="33354"/>
                        <a14:foregroundMark x1="34182" y1="15696" x2="41202" y2="16493"/>
                        <a14:foregroundMark x1="41202" y1="16493" x2="41115" y2="17290"/>
                        <a14:foregroundMark x1="33041" y1="19129" x2="35498" y2="37339"/>
                        <a14:foregroundMark x1="23344" y1="25874" x2="33875" y2="27652"/>
                        <a14:foregroundMark x1="27907" y1="41447" x2="48047" y2="36358"/>
                        <a14:foregroundMark x1="48047" y1="36358" x2="48047" y2="36358"/>
                        <a14:foregroundMark x1="16060" y1="53158" x2="36771" y2="60822"/>
                        <a14:foregroundMark x1="36771" y1="60822" x2="37034" y2="60760"/>
                        <a14:foregroundMark x1="14217" y1="75843" x2="42255" y2="49540"/>
                        <a14:foregroundMark x1="14656" y1="47456" x2="38438" y2="61067"/>
                        <a14:foregroundMark x1="34620" y1="46475" x2="38921" y2="60270"/>
                        <a14:foregroundMark x1="32075" y1="74372" x2="46204" y2="68853"/>
                        <a14:foregroundMark x1="50154" y1="73881" x2="56209" y2="72226"/>
                        <a14:foregroundMark x1="73717" y1="57204" x2="70118" y2="65420"/>
                        <a14:foregroundMark x1="55946" y1="58001" x2="62089" y2="54077"/>
                        <a14:foregroundMark x1="54322" y1="67198" x2="56209" y2="61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19" t="43805" r="11138" b="22372"/>
          <a:stretch/>
        </p:blipFill>
        <p:spPr>
          <a:xfrm>
            <a:off x="442119" y="4876800"/>
            <a:ext cx="5410200" cy="3362864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6E982D19-DF08-9E1D-5887-3E898EBCF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74" b="93440" l="9752" r="89894">
                        <a14:foregroundMark x1="49291" y1="47518" x2="46809" y2="60638"/>
                        <a14:foregroundMark x1="54078" y1="50000" x2="51064" y2="58865"/>
                        <a14:foregroundMark x1="43085" y1="90426" x2="54078" y2="93440"/>
                        <a14:foregroundMark x1="56560" y1="90426" x2="56560" y2="90426"/>
                        <a14:foregroundMark x1="55319" y1="93440" x2="58688" y2="93440"/>
                        <a14:foregroundMark x1="39184" y1="91312" x2="47340" y2="90426"/>
                        <a14:foregroundMark x1="60816" y1="90957" x2="55674" y2="90957"/>
                        <a14:foregroundMark x1="39716" y1="9574" x2="39716" y2="9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919" y="4876800"/>
            <a:ext cx="4413115" cy="441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1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0F74E126-2397-0A4F-E134-F15AE5747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399" y="0"/>
            <a:ext cx="16764000" cy="83820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0CD5E52-B952-F803-5332-9FE955637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48" y="2404684"/>
            <a:ext cx="6248942" cy="4334632"/>
          </a:xfrm>
          <a:prstGeom prst="rect">
            <a:avLst/>
          </a:prstGeom>
        </p:spPr>
      </p:pic>
      <p:pic>
        <p:nvPicPr>
          <p:cNvPr id="7" name="Hình ảnh 6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9EBCB9AE-9016-739A-61C7-E8ECB35CD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119" y="3422105"/>
            <a:ext cx="5405639" cy="570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22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id="{DD35AF77-0660-9511-0835-9C1F62C37A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6" b="92326" l="9239" r="89947">
                        <a14:foregroundMark x1="27363" y1="39378" x2="29982" y2="54039"/>
                        <a14:foregroundMark x1="47504" y1="39782" x2="52354" y2="53837"/>
                        <a14:foregroundMark x1="52354" y1="53837" x2="52354" y2="53837"/>
                        <a14:foregroundMark x1="65593" y1="39136" x2="67292" y2="52746"/>
                        <a14:foregroundMark x1="64319" y1="49798" x2="64319" y2="49798"/>
                        <a14:foregroundMark x1="64319" y1="51696" x2="64319" y2="51696"/>
                        <a14:foregroundMark x1="68035" y1="54039" x2="68035" y2="54039"/>
                        <a14:foregroundMark x1="70655" y1="52141" x2="70655" y2="52141"/>
                        <a14:foregroundMark x1="65805" y1="54483" x2="65805" y2="54483"/>
                        <a14:foregroundMark x1="45451" y1="55089" x2="45451" y2="55089"/>
                        <a14:foregroundMark x1="45664" y1="51494" x2="46407" y2="55735"/>
                        <a14:foregroundMark x1="26619" y1="54039" x2="27186" y2="57027"/>
                        <a14:foregroundMark x1="21239" y1="47254" x2="21239" y2="47254"/>
                        <a14:foregroundMark x1="32779" y1="46607" x2="32779" y2="46607"/>
                        <a14:foregroundMark x1="9274" y1="66801" x2="9274" y2="66801"/>
                        <a14:foregroundMark x1="10407" y1="92124" x2="10407" y2="92124"/>
                        <a14:foregroundMark x1="29062" y1="85097" x2="29062" y2="85097"/>
                        <a14:foregroundMark x1="29239" y1="88288" x2="28673" y2="85097"/>
                        <a14:foregroundMark x1="50867" y1="57674" x2="53876" y2="54483"/>
                        <a14:foregroundMark x1="83327" y1="92326" x2="83327" y2="92326"/>
                        <a14:foregroundMark x1="67469" y1="37237" x2="67469" y2="40428"/>
                        <a14:foregroundMark x1="64496" y1="38934" x2="64496" y2="38934"/>
                        <a14:foregroundMark x1="62619" y1="40630" x2="65239" y2="37641"/>
                        <a14:foregroundMark x1="71009" y1="39378" x2="72319" y2="44265"/>
                        <a14:foregroundMark x1="61133" y1="46163" x2="62619" y2="47456"/>
                        <a14:foregroundMark x1="71575" y1="45315" x2="71186" y2="47254"/>
                        <a14:foregroundMark x1="50513" y1="41074" x2="46584" y2="37884"/>
                        <a14:foregroundMark x1="44920" y1="38934" x2="48460" y2="36591"/>
                        <a14:foregroundMark x1="23646" y1="41276" x2="27186" y2="38288"/>
                        <a14:foregroundMark x1="22726" y1="46809" x2="22726" y2="46809"/>
                        <a14:foregroundMark x1="23823" y1="45961" x2="23646" y2="45961"/>
                        <a14:foregroundMark x1="29062" y1="38732" x2="30549" y2="38086"/>
                      </a14:backgroundRemoval>
                    </a14:imgEffect>
                  </a14:imgLayer>
                </a14:imgProps>
              </a:ext>
            </a:extLst>
          </a:blip>
          <a:srcRect l="6271" t="32025" r="12202" b="4294"/>
          <a:stretch/>
        </p:blipFill>
        <p:spPr>
          <a:xfrm>
            <a:off x="5166519" y="1667520"/>
            <a:ext cx="10972800" cy="7512148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77294C4D-4753-B9AC-5CC8-1A968D964838}"/>
              </a:ext>
            </a:extLst>
          </p:cNvPr>
          <p:cNvSpPr txBox="1"/>
          <p:nvPr/>
        </p:nvSpPr>
        <p:spPr>
          <a:xfrm>
            <a:off x="221136" y="2667000"/>
            <a:ext cx="495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 chơi: </a:t>
            </a:r>
            <a:r>
              <a:rPr lang="en-US" sz="3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Hãy kể tên các tỉnh, thành phố của đất nước Việt Nam, đội nào kể nhiều và chính xác hơn sẽ thắng cuộc.</a:t>
            </a:r>
          </a:p>
        </p:txBody>
      </p:sp>
      <p:sp>
        <p:nvSpPr>
          <p:cNvPr id="17" name="Bong bóng Lời nói: Hình bầu dục 16">
            <a:extLst>
              <a:ext uri="{FF2B5EF4-FFF2-40B4-BE49-F238E27FC236}">
                <a16:creationId xmlns:a16="http://schemas.microsoft.com/office/drawing/2014/main" id="{324774A3-D8F3-F606-3F61-B875478527D1}"/>
              </a:ext>
            </a:extLst>
          </p:cNvPr>
          <p:cNvSpPr/>
          <p:nvPr/>
        </p:nvSpPr>
        <p:spPr>
          <a:xfrm>
            <a:off x="5699919" y="775415"/>
            <a:ext cx="3352800" cy="1107996"/>
          </a:xfrm>
          <a:prstGeom prst="wedgeEllipseCallout">
            <a:avLst>
              <a:gd name="adj1" fmla="val 17071"/>
              <a:gd name="adj2" fmla="val 75089"/>
            </a:avLst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Cao Bằng</a:t>
            </a:r>
          </a:p>
        </p:txBody>
      </p:sp>
      <p:sp>
        <p:nvSpPr>
          <p:cNvPr id="18" name="Bong bóng Lời nói: Hình bầu dục 17">
            <a:extLst>
              <a:ext uri="{FF2B5EF4-FFF2-40B4-BE49-F238E27FC236}">
                <a16:creationId xmlns:a16="http://schemas.microsoft.com/office/drawing/2014/main" id="{58C5832D-C142-9EE7-543E-A6EEFD347D1C}"/>
              </a:ext>
            </a:extLst>
          </p:cNvPr>
          <p:cNvSpPr/>
          <p:nvPr/>
        </p:nvSpPr>
        <p:spPr>
          <a:xfrm>
            <a:off x="9311878" y="698966"/>
            <a:ext cx="3352800" cy="1107996"/>
          </a:xfrm>
          <a:prstGeom prst="wedgeEllipseCallout">
            <a:avLst>
              <a:gd name="adj1" fmla="val -12975"/>
              <a:gd name="adj2" fmla="val 68095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Đà Nẵng</a:t>
            </a:r>
          </a:p>
        </p:txBody>
      </p:sp>
      <p:sp>
        <p:nvSpPr>
          <p:cNvPr id="19" name="Bong bóng Lời nói: Hình bầu dục 18">
            <a:extLst>
              <a:ext uri="{FF2B5EF4-FFF2-40B4-BE49-F238E27FC236}">
                <a16:creationId xmlns:a16="http://schemas.microsoft.com/office/drawing/2014/main" id="{48D62042-31E1-D872-E418-54A3B97FD93F}"/>
              </a:ext>
            </a:extLst>
          </p:cNvPr>
          <p:cNvSpPr/>
          <p:nvPr/>
        </p:nvSpPr>
        <p:spPr>
          <a:xfrm>
            <a:off x="12923838" y="854647"/>
            <a:ext cx="3352800" cy="1107996"/>
          </a:xfrm>
          <a:prstGeom prst="wedgeEllipseCallout">
            <a:avLst>
              <a:gd name="adj1" fmla="val -21758"/>
              <a:gd name="adj2" fmla="val 69494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Cần Thơ</a:t>
            </a: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E63AD4A5-EF7A-2C90-2FFB-EE66FD02812F}"/>
              </a:ext>
            </a:extLst>
          </p:cNvPr>
          <p:cNvGrpSpPr/>
          <p:nvPr/>
        </p:nvGrpSpPr>
        <p:grpSpPr>
          <a:xfrm>
            <a:off x="92785" y="122427"/>
            <a:ext cx="4866171" cy="2044833"/>
            <a:chOff x="300348" y="-143355"/>
            <a:chExt cx="4866171" cy="2044833"/>
          </a:xfrm>
        </p:grpSpPr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068B8C11-49BC-8DAD-61D0-84A41AFAB332}"/>
                </a:ext>
              </a:extLst>
            </p:cNvPr>
            <p:cNvSpPr txBox="1"/>
            <p:nvPr/>
          </p:nvSpPr>
          <p:spPr>
            <a:xfrm>
              <a:off x="1714500" y="75621"/>
              <a:ext cx="3452019" cy="155805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6600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Thi kể</a:t>
              </a:r>
              <a:endParaRPr lang="en-US" sz="6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Hình ảnh 20" descr="Ảnh có chứa mẫu họa&#10;&#10;Mô tả được tạo tự động">
              <a:extLst>
                <a:ext uri="{FF2B5EF4-FFF2-40B4-BE49-F238E27FC236}">
                  <a16:creationId xmlns:a16="http://schemas.microsoft.com/office/drawing/2014/main" id="{63B5F004-8577-2081-115A-5D0B8DA8B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348" y="-143355"/>
              <a:ext cx="2365108" cy="2044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584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0F74E126-2397-0A4F-E134-F15AE5747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399" y="0"/>
            <a:ext cx="16764000" cy="83820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324A20F8-07AE-6EE4-8555-62571DC0BC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092" y="2402357"/>
            <a:ext cx="5486453" cy="4339286"/>
          </a:xfrm>
          <a:prstGeom prst="rect">
            <a:avLst/>
          </a:prstGeom>
        </p:spPr>
      </p:pic>
      <p:pic>
        <p:nvPicPr>
          <p:cNvPr id="8" name="Hình ảnh 7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B3C43CD5-E5BF-F24D-C567-FF2B74854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19" y="4803281"/>
            <a:ext cx="4566469" cy="430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16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ownloads\image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8" t="23577" r="18753" b="26462"/>
          <a:stretch/>
        </p:blipFill>
        <p:spPr bwMode="auto">
          <a:xfrm>
            <a:off x="8747919" y="1750016"/>
            <a:ext cx="7374144" cy="5715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56" y="2057400"/>
            <a:ext cx="76090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a) Hãy chỉ ra những hành vi không nghiêm trang khi chào </a:t>
            </a:r>
            <a:r>
              <a:rPr lang="nl-NL" sz="36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cờ?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Hành vi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nghiêm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cờ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là: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bỏ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tư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đứng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nghiêm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cờ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tư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riêng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11746" y="1119074"/>
            <a:ext cx="8666712" cy="677108"/>
            <a:chOff x="1508919" y="1888664"/>
            <a:chExt cx="3406136" cy="677108"/>
          </a:xfrm>
        </p:grpSpPr>
        <p:sp>
          <p:nvSpPr>
            <p:cNvPr id="12" name="Rectangle 11"/>
            <p:cNvSpPr/>
            <p:nvPr/>
          </p:nvSpPr>
          <p:spPr>
            <a:xfrm>
              <a:off x="1508919" y="1888664"/>
              <a:ext cx="340613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1. Quan </a:t>
              </a:r>
              <a:r>
                <a:rPr kumimoji="0" lang="en-US" sz="3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sát</a:t>
              </a:r>
              <a:r>
                <a:rPr kumimoji="0" lang="en-US" sz="38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tranh</a:t>
              </a:r>
              <a:r>
                <a:rPr kumimoji="0" lang="en-US" sz="38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</a:t>
              </a:r>
              <a:r>
                <a:rPr kumimoji="0" lang="en-US" sz="38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trả</a:t>
              </a:r>
              <a:r>
                <a:rPr kumimoji="0" lang="en-US" sz="38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lời</a:t>
              </a:r>
              <a:r>
                <a:rPr kumimoji="0" lang="en-US" sz="38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câu</a:t>
              </a:r>
              <a:r>
                <a:rPr kumimoji="0" lang="en-US" sz="38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hỏi</a:t>
              </a:r>
              <a:r>
                <a:rPr kumimoji="0" lang="en-US" sz="3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noFill/>
            <a:ln w="38100" cap="flat" cmpd="sng" algn="ctr">
              <a:solidFill>
                <a:srgbClr val="FF006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256" y="2063620"/>
            <a:ext cx="80840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b)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 chào cờ em cần phải làm gì?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lvl="0" algn="just"/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Chỉnh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phục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gọn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gàng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bỏ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mũ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xuống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chào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tư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nghiêm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hai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mắt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hường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phía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chào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5C0CEF6E-0E62-7A01-39A9-98733C9EB18D}"/>
              </a:ext>
            </a:extLst>
          </p:cNvPr>
          <p:cNvGrpSpPr/>
          <p:nvPr/>
        </p:nvGrpSpPr>
        <p:grpSpPr>
          <a:xfrm>
            <a:off x="411746" y="1119074"/>
            <a:ext cx="8666712" cy="677108"/>
            <a:chOff x="1508919" y="1888664"/>
            <a:chExt cx="3406136" cy="677108"/>
          </a:xfrm>
        </p:grpSpPr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229996DD-F697-111B-3251-0155C2A87683}"/>
                </a:ext>
              </a:extLst>
            </p:cNvPr>
            <p:cNvSpPr/>
            <p:nvPr/>
          </p:nvSpPr>
          <p:spPr>
            <a:xfrm>
              <a:off x="1508919" y="1888664"/>
              <a:ext cx="340613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1. Quan </a:t>
              </a:r>
              <a:r>
                <a:rPr kumimoji="0" lang="en-US" sz="3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sát</a:t>
              </a:r>
              <a:r>
                <a:rPr kumimoji="0" lang="en-US" sz="38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tranh</a:t>
              </a:r>
              <a:r>
                <a:rPr kumimoji="0" lang="en-US" sz="38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</a:t>
              </a:r>
              <a:r>
                <a:rPr kumimoji="0" lang="en-US" sz="38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trả</a:t>
              </a:r>
              <a:r>
                <a:rPr kumimoji="0" lang="en-US" sz="38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lời</a:t>
              </a:r>
              <a:r>
                <a:rPr kumimoji="0" lang="en-US" sz="38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câu</a:t>
              </a:r>
              <a:r>
                <a:rPr kumimoji="0" lang="en-US" sz="38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hỏi</a:t>
              </a:r>
              <a:r>
                <a:rPr kumimoji="0" lang="en-US" sz="3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6" name="Straight Connector 12">
              <a:extLst>
                <a:ext uri="{FF2B5EF4-FFF2-40B4-BE49-F238E27FC236}">
                  <a16:creationId xmlns:a16="http://schemas.microsoft.com/office/drawing/2014/main" id="{F003D1CD-6B58-A2FC-0E7B-853B7C607D72}"/>
                </a:ext>
              </a:extLst>
            </p:cNvPr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noFill/>
            <a:ln w="38100" cap="flat" cmpd="sng" algn="ctr">
              <a:solidFill>
                <a:srgbClr val="FF006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pic>
        <p:nvPicPr>
          <p:cNvPr id="7" name="Picture 2" descr="C:\Users\Administrator\Downloads\image.png">
            <a:extLst>
              <a:ext uri="{FF2B5EF4-FFF2-40B4-BE49-F238E27FC236}">
                <a16:creationId xmlns:a16="http://schemas.microsoft.com/office/drawing/2014/main" id="{5CB92EF7-DE05-CB5E-432D-100861C435F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8" t="23577" r="18753" b="26462"/>
          <a:stretch/>
        </p:blipFill>
        <p:spPr bwMode="auto">
          <a:xfrm>
            <a:off x="8747919" y="1750016"/>
            <a:ext cx="7374144" cy="5715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7359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-Point Star 13"/>
          <p:cNvSpPr/>
          <p:nvPr/>
        </p:nvSpPr>
        <p:spPr>
          <a:xfrm>
            <a:off x="4861719" y="2294891"/>
            <a:ext cx="10441311" cy="614203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47519" y="2435283"/>
            <a:ext cx="93730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chào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cờ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cần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những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thao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phục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gọn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gàng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bỏ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mũ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xuống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chào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tư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nghiêm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hai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tay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hờ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mắt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phía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chào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91065460-C346-365F-E299-89BD30FBF55A}"/>
              </a:ext>
            </a:extLst>
          </p:cNvPr>
          <p:cNvSpPr txBox="1"/>
          <p:nvPr/>
        </p:nvSpPr>
        <p:spPr>
          <a:xfrm>
            <a:off x="7205824" y="804286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pic>
        <p:nvPicPr>
          <p:cNvPr id="19" name="Hình ảnh 18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97C29534-D3B2-8C11-39FE-D66AB83C7F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79" b="93617" l="24291" r="75709">
                        <a14:foregroundMark x1="37057" y1="7979" x2="45213" y2="9397"/>
                        <a14:foregroundMark x1="54078" y1="48404" x2="48582" y2="56383"/>
                        <a14:foregroundMark x1="45213" y1="49823" x2="46277" y2="60816"/>
                        <a14:foregroundMark x1="46277" y1="60816" x2="45922" y2="60993"/>
                        <a14:foregroundMark x1="47872" y1="49291" x2="47518" y2="56738"/>
                        <a14:foregroundMark x1="37057" y1="92199" x2="43440" y2="92376"/>
                        <a14:foregroundMark x1="44326" y1="93085" x2="52305" y2="93794"/>
                        <a14:foregroundMark x1="58865" y1="93262" x2="61879" y2="93262"/>
                        <a14:foregroundMark x1="62234" y1="91312" x2="62943" y2="91667"/>
                        <a14:foregroundMark x1="75709" y1="42908" x2="75709" y2="42908"/>
                        <a14:foregroundMark x1="35461" y1="91667" x2="39007" y2="90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33" r="18508"/>
          <a:stretch/>
        </p:blipFill>
        <p:spPr>
          <a:xfrm>
            <a:off x="175909" y="1714339"/>
            <a:ext cx="5028710" cy="757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31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0F74E126-2397-0A4F-E134-F15AE5747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399" y="0"/>
            <a:ext cx="16764000" cy="83820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1E324CA-033C-D39A-A957-EFB09F3292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88" y="2402357"/>
            <a:ext cx="6248461" cy="4339286"/>
          </a:xfrm>
          <a:prstGeom prst="rect">
            <a:avLst/>
          </a:prstGeom>
        </p:spPr>
      </p:pic>
      <p:pic>
        <p:nvPicPr>
          <p:cNvPr id="7" name="Hình ảnh 6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id="{0302AE46-E76D-D50F-337B-6CD9E79D5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33" b="94222" l="9947" r="89876">
                        <a14:foregroundMark x1="57726" y1="34222" x2="58792" y2="34444"/>
                        <a14:foregroundMark x1="69449" y1="53556" x2="69982" y2="59111"/>
                        <a14:foregroundMark x1="44760" y1="94444" x2="51687" y2="93333"/>
                        <a14:foregroundMark x1="36234" y1="55556" x2="33570" y2="63778"/>
                        <a14:foregroundMark x1="34281" y1="53333" x2="32149" y2="58000"/>
                        <a14:foregroundMark x1="51510" y1="48444" x2="52753" y2="55333"/>
                        <a14:foregroundMark x1="36767" y1="65556" x2="35346" y2="67556"/>
                        <a14:foregroundMark x1="45293" y1="9333" x2="45293" y2="9333"/>
                        <a14:backgroundMark x1="50089" y1="88222" x2="50089" y2="8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01" y="3487179"/>
            <a:ext cx="71501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13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5519" y="1676400"/>
            <a:ext cx="51424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Hành </a:t>
            </a:r>
            <a:r>
              <a:rPr lang="en-US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 </a:t>
            </a:r>
            <a:r>
              <a:rPr lang="en-US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quê</a:t>
            </a:r>
            <a:r>
              <a:rPr lang="en-US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hương</a:t>
            </a:r>
            <a:r>
              <a:rPr lang="en-US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nước</a:t>
            </a:r>
            <a:r>
              <a:rPr lang="en-US" sz="40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  <a:p>
            <a:endParaRPr lang="en-US" sz="40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r>
              <a:rPr lang="en-US" sz="40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</a:t>
            </a:r>
            <a:r>
              <a:rPr lang="en-US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 </a:t>
            </a:r>
            <a:r>
              <a:rPr lang="en-US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những </a:t>
            </a:r>
            <a:r>
              <a:rPr lang="en-US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có </a:t>
            </a:r>
            <a:r>
              <a:rPr lang="en-US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chưa</a:t>
            </a:r>
            <a:r>
              <a:rPr lang="en-US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đúng</a:t>
            </a:r>
            <a:r>
              <a:rPr lang="en-US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sz="40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570710" y="247822"/>
            <a:ext cx="5624573" cy="677108"/>
            <a:chOff x="1508918" y="1888664"/>
            <a:chExt cx="3341440" cy="677108"/>
          </a:xfrm>
        </p:grpSpPr>
        <p:sp>
          <p:nvSpPr>
            <p:cNvPr id="14" name="Rectangle 13"/>
            <p:cNvSpPr/>
            <p:nvPr/>
          </p:nvSpPr>
          <p:spPr>
            <a:xfrm>
              <a:off x="1508918" y="1888664"/>
              <a:ext cx="334144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800" b="1" kern="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2</a:t>
              </a:r>
              <a:r>
                <a:rPr kumimoji="0" lang="en-US" sz="3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 Chọn</a:t>
              </a:r>
              <a:r>
                <a:rPr kumimoji="0" lang="en-US" sz="38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hành</a:t>
              </a:r>
              <a:r>
                <a:rPr kumimoji="0" lang="en-US" sz="38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vi </a:t>
              </a:r>
              <a:r>
                <a:rPr kumimoji="0" lang="en-US" sz="3800" b="1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3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673234" y="2519755"/>
              <a:ext cx="2970904" cy="0"/>
            </a:xfrm>
            <a:prstGeom prst="line">
              <a:avLst/>
            </a:prstGeom>
            <a:noFill/>
            <a:ln w="38100" cap="flat" cmpd="sng" algn="ctr">
              <a:solidFill>
                <a:srgbClr val="FF006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3BECE8A6-3431-7B95-9473-B25533372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30" b="75843" l="12813" r="85739">
                        <a14:foregroundMark x1="15401" y1="13611" x2="20799" y2="37584"/>
                        <a14:foregroundMark x1="18912" y1="13182" x2="18605" y2="15205"/>
                        <a14:foregroundMark x1="18473" y1="16677" x2="16893" y2="25383"/>
                        <a14:foregroundMark x1="16893" y1="25383" x2="16893" y2="25383"/>
                        <a14:foregroundMark x1="13690" y1="19926" x2="15401" y2="29859"/>
                        <a14:foregroundMark x1="15401" y1="29859" x2="15401" y2="29859"/>
                        <a14:foregroundMark x1="12813" y1="21521" x2="14699" y2="31698"/>
                        <a14:foregroundMark x1="14699" y1="31698" x2="14699" y2="31698"/>
                        <a14:foregroundMark x1="18210" y1="11036" x2="18210" y2="11036"/>
                        <a14:foregroundMark x1="17552" y1="10730" x2="14875" y2="10914"/>
                        <a14:foregroundMark x1="20579" y1="11036" x2="18122" y2="11281"/>
                        <a14:foregroundMark x1="32075" y1="18332" x2="33875" y2="26303"/>
                        <a14:foregroundMark x1="59061" y1="14715" x2="72751" y2="11220"/>
                        <a14:foregroundMark x1="72751" y1="11220" x2="62659" y2="17045"/>
                        <a14:foregroundMark x1="62659" y1="17045" x2="63844" y2="21950"/>
                        <a14:foregroundMark x1="63844" y1="21950" x2="79509" y2="34028"/>
                        <a14:foregroundMark x1="79509" y1="34028" x2="75867" y2="25628"/>
                        <a14:foregroundMark x1="75867" y1="25628" x2="75603" y2="28571"/>
                        <a14:foregroundMark x1="71347" y1="50092" x2="64195" y2="57265"/>
                        <a14:foregroundMark x1="64195" y1="57265" x2="57394" y2="60147"/>
                        <a14:foregroundMark x1="57394" y1="60147" x2="60026" y2="60454"/>
                        <a14:foregroundMark x1="54805" y1="20846" x2="56077" y2="36603"/>
                        <a14:foregroundMark x1="56077" y1="36603" x2="62659" y2="36235"/>
                        <a14:foregroundMark x1="56999" y1="17781" x2="60948" y2="23850"/>
                        <a14:foregroundMark x1="60948" y1="23850" x2="64019" y2="26548"/>
                        <a14:foregroundMark x1="63054" y1="35561" x2="80079" y2="28694"/>
                        <a14:foregroundMark x1="71040" y1="19681" x2="82931" y2="15144"/>
                        <a14:foregroundMark x1="84730" y1="20601" x2="81395" y2="42244"/>
                        <a14:foregroundMark x1="81395" y1="42244" x2="81395" y2="42244"/>
                        <a14:foregroundMark x1="51558" y1="41140" x2="65994" y2="39424"/>
                        <a14:foregroundMark x1="85959" y1="14470" x2="85783" y2="20294"/>
                        <a14:foregroundMark x1="85783" y1="20294" x2="84335" y2="24954"/>
                        <a14:foregroundMark x1="14217" y1="40527" x2="19614" y2="39853"/>
                        <a14:foregroundMark x1="21545" y1="39853" x2="50241" y2="30166"/>
                        <a14:foregroundMark x1="50241" y1="30166" x2="50022" y2="29736"/>
                        <a14:foregroundMark x1="45020" y1="13795" x2="35586" y2="33354"/>
                        <a14:foregroundMark x1="34182" y1="15696" x2="41202" y2="16493"/>
                        <a14:foregroundMark x1="41202" y1="16493" x2="41115" y2="17290"/>
                        <a14:foregroundMark x1="33041" y1="19129" x2="35498" y2="37339"/>
                        <a14:foregroundMark x1="23344" y1="25874" x2="33875" y2="27652"/>
                        <a14:foregroundMark x1="27907" y1="41447" x2="48047" y2="36358"/>
                        <a14:foregroundMark x1="48047" y1="36358" x2="48047" y2="36358"/>
                        <a14:foregroundMark x1="16060" y1="53158" x2="36771" y2="60822"/>
                        <a14:foregroundMark x1="36771" y1="60822" x2="37034" y2="60760"/>
                        <a14:foregroundMark x1="14217" y1="75843" x2="42255" y2="49540"/>
                        <a14:foregroundMark x1="14656" y1="47456" x2="38438" y2="61067"/>
                        <a14:foregroundMark x1="34620" y1="46475" x2="38921" y2="60270"/>
                        <a14:foregroundMark x1="32075" y1="74372" x2="46204" y2="68853"/>
                        <a14:foregroundMark x1="50154" y1="73881" x2="56209" y2="72226"/>
                        <a14:foregroundMark x1="73717" y1="57204" x2="70118" y2="65420"/>
                        <a14:foregroundMark x1="55946" y1="58001" x2="62089" y2="54077"/>
                        <a14:foregroundMark x1="54322" y1="67198" x2="56209" y2="61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76" t="3519" r="10253" b="21374"/>
          <a:stretch/>
        </p:blipFill>
        <p:spPr>
          <a:xfrm>
            <a:off x="6495396" y="924929"/>
            <a:ext cx="9626260" cy="639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9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</TotalTime>
  <Words>502</Words>
  <Application>Microsoft Office PowerPoint</Application>
  <PresentationFormat>Custom</PresentationFormat>
  <Paragraphs>34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Huong Tran</cp:lastModifiedBy>
  <cp:revision>218</cp:revision>
  <dcterms:created xsi:type="dcterms:W3CDTF">2022-07-10T01:37:20Z</dcterms:created>
  <dcterms:modified xsi:type="dcterms:W3CDTF">2024-10-06T03:44:45Z</dcterms:modified>
</cp:coreProperties>
</file>