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4" r:id="rId2"/>
    <p:sldId id="259" r:id="rId3"/>
    <p:sldId id="263" r:id="rId4"/>
    <p:sldId id="307" r:id="rId5"/>
    <p:sldId id="309" r:id="rId6"/>
    <p:sldId id="306" r:id="rId7"/>
    <p:sldId id="269" r:id="rId8"/>
    <p:sldId id="308" r:id="rId9"/>
    <p:sldId id="31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3" d="100"/>
          <a:sy n="53" d="100"/>
        </p:scale>
        <p:origin x="1838" y="6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06-Oct-24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2024/10/6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32" y="4952472"/>
            <a:ext cx="7382150" cy="1107996"/>
          </a:xfrm>
          <a:prstGeom prst="rect">
            <a:avLst/>
          </a:prstGeom>
          <a:noFill/>
        </p:spPr>
        <p:txBody>
          <a:bodyPr wrap="none" lIns="91440" tIns="45720" rIns="91440" bIns="45720">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73" name="Picture 72">
            <a:extLst>
              <a:ext uri="{FF2B5EF4-FFF2-40B4-BE49-F238E27FC236}">
                <a16:creationId xmlns:a16="http://schemas.microsoft.com/office/drawing/2014/main" id="{2BFD3308-E31F-4111-BEB3-ACCA151AF65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id="{94704819-4057-4A84-A147-C939A7B9E14B}"/>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id="{93931B0A-5593-482B-BAFE-042BEB6864CE}"/>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14:bounceEnd="40000">
                                          <p:cBhvr additive="base">
                                            <p:cTn id="12"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ipe(down)">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down)">
                                          <p:cBhvr>
                                            <p:cTn id="2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750" fill="hold"/>
                                            <p:tgtEl>
                                              <p:spTgt spid="73"/>
                                            </p:tgtEl>
                                            <p:attrNameLst>
                                              <p:attrName>ppt_x</p:attrName>
                                            </p:attrNameLst>
                                          </p:cBhvr>
                                          <p:tavLst>
                                            <p:tav tm="0">
                                              <p:val>
                                                <p:strVal val="#ppt_x"/>
                                              </p:val>
                                            </p:tav>
                                            <p:tav tm="100000">
                                              <p:val>
                                                <p:strVal val="#ppt_x"/>
                                              </p:val>
                                            </p:tav>
                                          </p:tavLst>
                                        </p:anim>
                                        <p:anim calcmode="lin" valueType="num">
                                          <p:cBhvr additive="base">
                                            <p:cTn id="13"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ipe(down)">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down)">
                                          <p:cBhvr>
                                            <p:cTn id="2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Nêu</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cảm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nghĩ</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của</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em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về</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buổi</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luyện</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tập</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anim calcmode="lin" valueType="num">
                                      <p:cBhvr>
                                        <p:cTn id="18" dur="1000" fill="hold"/>
                                        <p:tgtEl>
                                          <p:spTgt spid="108"/>
                                        </p:tgtEl>
                                        <p:attrNameLst>
                                          <p:attrName>ppt_x</p:attrName>
                                        </p:attrNameLst>
                                      </p:cBhvr>
                                      <p:tavLst>
                                        <p:tav tm="0">
                                          <p:val>
                                            <p:strVal val="#ppt_x"/>
                                          </p:val>
                                        </p:tav>
                                        <p:tav tm="100000">
                                          <p:val>
                                            <p:strVal val="#ppt_x"/>
                                          </p:val>
                                        </p:tav>
                                      </p:tavLst>
                                    </p:anim>
                                    <p:anim calcmode="lin" valueType="num">
                                      <p:cBhvr>
                                        <p:cTn id="19" dur="1000" fill="hold"/>
                                        <p:tgtEl>
                                          <p:spTgt spid="10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1000"/>
                                        <p:tgtEl>
                                          <p:spTgt spid="106"/>
                                        </p:tgtEl>
                                      </p:cBhvr>
                                    </p:animEffect>
                                    <p:anim calcmode="lin" valueType="num">
                                      <p:cBhvr>
                                        <p:cTn id="23" dur="1000" fill="hold"/>
                                        <p:tgtEl>
                                          <p:spTgt spid="106"/>
                                        </p:tgtEl>
                                        <p:attrNameLst>
                                          <p:attrName>ppt_x</p:attrName>
                                        </p:attrNameLst>
                                      </p:cBhvr>
                                      <p:tavLst>
                                        <p:tav tm="0">
                                          <p:val>
                                            <p:strVal val="#ppt_x"/>
                                          </p:val>
                                        </p:tav>
                                        <p:tav tm="100000">
                                          <p:val>
                                            <p:strVal val="#ppt_x"/>
                                          </p:val>
                                        </p:tav>
                                      </p:tavLst>
                                    </p:anim>
                                    <p:anim calcmode="lin" valueType="num">
                                      <p:cBhvr>
                                        <p:cTn id="24" dur="1000" fill="hold"/>
                                        <p:tgtEl>
                                          <p:spTgt spid="10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1000" fill="hold"/>
                                        <p:tgtEl>
                                          <p:spTgt spid="10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22" presetClass="entr" presetSubtype="4" fill="hold" nodeType="withEffect">
                                  <p:stCondLst>
                                    <p:cond delay="75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6" grpId="0" animBg="1"/>
      <p:bldP spid="107"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2">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3"/>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2">
            <a:duotone>
              <a:schemeClr val="accent6">
                <a:shade val="45000"/>
                <a:satMod val="135000"/>
              </a:schemeClr>
              <a:prstClr val="white"/>
            </a:duotone>
          </a:blip>
          <a:stretch>
            <a:fillRect/>
          </a:stretch>
        </p:blipFill>
        <p:spPr>
          <a:xfrm flipH="1">
            <a:off x="10261419" y="23868"/>
            <a:ext cx="2362200" cy="6886419"/>
          </a:xfrm>
          <a:prstGeom prst="rect">
            <a:avLst/>
          </a:prstGeom>
        </p:spPr>
      </p:pic>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42</TotalTime>
  <Words>284</Words>
  <Application>Microsoft Office PowerPoint</Application>
  <PresentationFormat>Widescreen</PresentationFormat>
  <Paragraphs>29</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Arial-Rounded</vt:lpstr>
      <vt:lpstr>Calibri</vt:lpstr>
      <vt:lpstr>Calibri Light</vt:lpstr>
      <vt:lpstr>Coiny</vt:lpstr>
      <vt:lpstr>iCiel Cadena</vt:lpstr>
      <vt:lpstr>OpenSans</vt:lpstr>
      <vt:lpstr>Times New Roman</vt:lpstr>
      <vt:lpstr>方正超粗黑简体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 Tran</cp:lastModifiedBy>
  <cp:revision>9</cp:revision>
  <dcterms:created xsi:type="dcterms:W3CDTF">2022-06-13T01:40:25Z</dcterms:created>
  <dcterms:modified xsi:type="dcterms:W3CDTF">2024-10-06T01:23:17Z</dcterms:modified>
</cp:coreProperties>
</file>