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5" r:id="rId2"/>
  </p:sldMasterIdLst>
  <p:notesMasterIdLst>
    <p:notesMasterId r:id="rId27"/>
  </p:notesMasterIdLst>
  <p:sldIdLst>
    <p:sldId id="539" r:id="rId3"/>
    <p:sldId id="289" r:id="rId4"/>
    <p:sldId id="290" r:id="rId5"/>
    <p:sldId id="418" r:id="rId6"/>
    <p:sldId id="291" r:id="rId7"/>
    <p:sldId id="292" r:id="rId8"/>
    <p:sldId id="524" r:id="rId9"/>
    <p:sldId id="523" r:id="rId10"/>
    <p:sldId id="294" r:id="rId11"/>
    <p:sldId id="525" r:id="rId12"/>
    <p:sldId id="295" r:id="rId13"/>
    <p:sldId id="526" r:id="rId14"/>
    <p:sldId id="527" r:id="rId15"/>
    <p:sldId id="528" r:id="rId16"/>
    <p:sldId id="529" r:id="rId17"/>
    <p:sldId id="293" r:id="rId18"/>
    <p:sldId id="530" r:id="rId19"/>
    <p:sldId id="531" r:id="rId20"/>
    <p:sldId id="532" r:id="rId21"/>
    <p:sldId id="533" r:id="rId22"/>
    <p:sldId id="534" r:id="rId23"/>
    <p:sldId id="535" r:id="rId24"/>
    <p:sldId id="538" r:id="rId25"/>
    <p:sldId id="536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>
        <p:scale>
          <a:sx n="55" d="100"/>
          <a:sy n="55" d="100"/>
        </p:scale>
        <p:origin x="1742" y="4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D34C12-A4F0-4DEA-9128-DB6FF7D92F6D}" type="datetimeFigureOut">
              <a:rPr lang="en-US" smtClean="0"/>
              <a:t>05-Oct-24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B72FAE-0E32-44A7-B32C-5CBD9BE79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757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03AC08-EA41-471E-A882-61B929E561F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94134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03AC08-EA41-471E-A882-61B929E561F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13919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03AC08-EA41-471E-A882-61B929E561F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94325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03AC08-EA41-471E-A882-61B929E561F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37872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Thiết</a:t>
            </a:r>
            <a:r>
              <a:rPr lang="en-US" altLang="zh-CN" dirty="0"/>
              <a:t> </a:t>
            </a:r>
            <a:r>
              <a:rPr lang="en-US" altLang="zh-CN" dirty="0" err="1"/>
              <a:t>kế</a:t>
            </a:r>
            <a:r>
              <a:rPr lang="en-US" altLang="zh-CN" dirty="0"/>
              <a:t>: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tranthao121004@gmail.com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03AC08-EA41-471E-A882-61B929E561F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48684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03AC08-EA41-471E-A882-61B929E561F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06411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03AC08-EA41-471E-A882-61B929E561F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03583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03AC08-EA41-471E-A882-61B929E561F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55074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03AC08-EA41-471E-A882-61B929E561F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10376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03AC08-EA41-471E-A882-61B929E561F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74131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Thiết</a:t>
            </a:r>
            <a:r>
              <a:rPr lang="en-US" altLang="zh-CN" dirty="0"/>
              <a:t> </a:t>
            </a:r>
            <a:r>
              <a:rPr lang="en-US" altLang="zh-CN" dirty="0" err="1"/>
              <a:t>kế</a:t>
            </a:r>
            <a:r>
              <a:rPr lang="en-US" altLang="zh-CN" dirty="0"/>
              <a:t>: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tranthao121004@gmail.com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03AC08-EA41-471E-A882-61B929E561F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79719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03AC08-EA41-471E-A882-61B929E561F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3989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03AC08-EA41-471E-A882-61B929E561F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92037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03AC08-EA41-471E-A882-61B929E561F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41599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03AC08-EA41-471E-A882-61B929E561F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50735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Thiết</a:t>
            </a:r>
            <a:r>
              <a:rPr lang="en-US" altLang="zh-CN" dirty="0"/>
              <a:t> </a:t>
            </a:r>
            <a:r>
              <a:rPr lang="en-US" altLang="zh-CN" dirty="0" err="1"/>
              <a:t>kế</a:t>
            </a:r>
            <a:r>
              <a:rPr lang="en-US" altLang="zh-CN" dirty="0"/>
              <a:t>: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tranthao121004@gmail.com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03AC08-EA41-471E-A882-61B929E561F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21314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03AC08-EA41-471E-A882-61B929E561F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18779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03AC08-EA41-471E-A882-61B929E561F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05178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03AC08-EA41-471E-A882-61B929E561F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19285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03AC08-EA41-471E-A882-61B929E561F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80292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" name="Google Shape;99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0" name="Google Shape;1000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en-US" dirty="0"/>
              <a:t>Slide</a:t>
            </a:r>
            <a:r>
              <a:rPr lang="en-US" baseline="0" dirty="0"/>
              <a:t> HS </a:t>
            </a:r>
            <a:r>
              <a:rPr lang="en-US" baseline="0" dirty="0" err="1"/>
              <a:t>trình</a:t>
            </a:r>
            <a:r>
              <a:rPr lang="en-US" baseline="0" dirty="0"/>
              <a:t> </a:t>
            </a:r>
            <a:r>
              <a:rPr lang="en-US" baseline="0" dirty="0" err="1"/>
              <a:t>bày</a:t>
            </a:r>
            <a:r>
              <a:rPr lang="en-US" baseline="0" dirty="0"/>
              <a:t>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702534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03AC08-EA41-471E-A882-61B929E561F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80999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03AC08-EA41-471E-A882-61B929E561F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87130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3144E-88B6-4C68-8B57-69919A380F38}" type="datetimeFigureOut">
              <a:rPr lang="zh-CN" altLang="en-US" smtClean="0"/>
              <a:t>2024/10/5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B4D51-ADF6-499E-B926-E1408590730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7073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3144E-88B6-4C68-8B57-69919A380F38}" type="datetimeFigureOut">
              <a:rPr lang="zh-CN" altLang="en-US" smtClean="0"/>
              <a:t>2024/10/5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B4D51-ADF6-499E-B926-E1408590730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53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3144E-88B6-4C68-8B57-69919A380F38}" type="datetimeFigureOut">
              <a:rPr lang="zh-CN" altLang="en-US" smtClean="0"/>
              <a:t>2024/10/5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B4D51-ADF6-499E-B926-E1408590730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361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614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43"/>
          <p:cNvSpPr txBox="1">
            <a:spLocks noGrp="1"/>
          </p:cNvSpPr>
          <p:nvPr>
            <p:ph type="title"/>
          </p:nvPr>
        </p:nvSpPr>
        <p:spPr>
          <a:xfrm>
            <a:off x="415601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62" name="Google Shape;362;p43"/>
          <p:cNvSpPr txBox="1">
            <a:spLocks noGrp="1"/>
          </p:cNvSpPr>
          <p:nvPr>
            <p:ph type="body" idx="1"/>
          </p:nvPr>
        </p:nvSpPr>
        <p:spPr>
          <a:xfrm>
            <a:off x="415601" y="1536634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063" lvl="0" indent="-34279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126" lvl="1" indent="-317405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371189" lvl="2" indent="-317405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1828251" lvl="3" indent="-317405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2285314" lvl="4" indent="-317405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2742377" lvl="5" indent="-317405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3199440" lvl="6" indent="-317405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3656503" lvl="7" indent="-317405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4113566" lvl="8" indent="-317405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63" name="Google Shape;363;p4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126">
              <a:defRPr/>
            </a:pPr>
            <a:fld id="{00000000-1234-1234-1234-123412341234}" type="slidenum">
              <a:rPr lang="en-US" kern="0" smtClean="0"/>
              <a:pPr defTabSz="914126">
                <a:defRPr/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11642727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124"/>
          <p:cNvSpPr txBox="1">
            <a:spLocks noGrp="1"/>
          </p:cNvSpPr>
          <p:nvPr>
            <p:ph type="ctrTitle"/>
          </p:nvPr>
        </p:nvSpPr>
        <p:spPr>
          <a:xfrm>
            <a:off x="415612" y="992767"/>
            <a:ext cx="11360800" cy="27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1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1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1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1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1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1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1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1"/>
            </a:lvl9pPr>
          </a:lstStyle>
          <a:p>
            <a:endParaRPr/>
          </a:p>
        </p:txBody>
      </p:sp>
      <p:sp>
        <p:nvSpPr>
          <p:cNvPr id="366" name="Google Shape;366;p124"/>
          <p:cNvSpPr txBox="1">
            <a:spLocks noGrp="1"/>
          </p:cNvSpPr>
          <p:nvPr>
            <p:ph type="subTitle" idx="1"/>
          </p:nvPr>
        </p:nvSpPr>
        <p:spPr>
          <a:xfrm>
            <a:off x="415601" y="3778834"/>
            <a:ext cx="11360800" cy="10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2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2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2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2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2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2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2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2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2"/>
            </a:lvl9pPr>
          </a:lstStyle>
          <a:p>
            <a:endParaRPr/>
          </a:p>
        </p:txBody>
      </p:sp>
      <p:sp>
        <p:nvSpPr>
          <p:cNvPr id="367" name="Google Shape;367;p12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126">
              <a:defRPr/>
            </a:pPr>
            <a:fld id="{00000000-1234-1234-1234-123412341234}" type="slidenum">
              <a:rPr lang="en-US" kern="0" smtClean="0"/>
              <a:pPr defTabSz="914126">
                <a:defRPr/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6578652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125"/>
          <p:cNvSpPr txBox="1">
            <a:spLocks noGrp="1"/>
          </p:cNvSpPr>
          <p:nvPr>
            <p:ph type="title"/>
          </p:nvPr>
        </p:nvSpPr>
        <p:spPr>
          <a:xfrm>
            <a:off x="415601" y="2867800"/>
            <a:ext cx="11360800" cy="1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799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799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799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799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799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799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799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799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799"/>
            </a:lvl9pPr>
          </a:lstStyle>
          <a:p>
            <a:endParaRPr/>
          </a:p>
        </p:txBody>
      </p:sp>
      <p:sp>
        <p:nvSpPr>
          <p:cNvPr id="370" name="Google Shape;370;p12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126">
              <a:defRPr/>
            </a:pPr>
            <a:fld id="{00000000-1234-1234-1234-123412341234}" type="slidenum">
              <a:rPr lang="en-US" kern="0" smtClean="0"/>
              <a:pPr defTabSz="914126">
                <a:defRPr/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23878890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>
  <p:cSld name="1_Title and body"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126"/>
          <p:cNvSpPr txBox="1">
            <a:spLocks noGrp="1"/>
          </p:cNvSpPr>
          <p:nvPr>
            <p:ph type="title"/>
          </p:nvPr>
        </p:nvSpPr>
        <p:spPr>
          <a:xfrm>
            <a:off x="415601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3" name="Google Shape;373;p126"/>
          <p:cNvSpPr txBox="1">
            <a:spLocks noGrp="1"/>
          </p:cNvSpPr>
          <p:nvPr>
            <p:ph type="body" idx="1"/>
          </p:nvPr>
        </p:nvSpPr>
        <p:spPr>
          <a:xfrm>
            <a:off x="415601" y="1536634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063" lvl="0" indent="-34279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126" lvl="1" indent="-317405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371189" lvl="2" indent="-317405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1828251" lvl="3" indent="-317405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2285314" lvl="4" indent="-317405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2742377" lvl="5" indent="-317405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3199440" lvl="6" indent="-317405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3656503" lvl="7" indent="-317405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4113566" lvl="8" indent="-317405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4" name="Google Shape;374;p12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126">
              <a:defRPr/>
            </a:pPr>
            <a:fld id="{00000000-1234-1234-1234-123412341234}" type="slidenum">
              <a:rPr lang="en-US" kern="0" smtClean="0"/>
              <a:pPr defTabSz="914126">
                <a:defRPr/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4750668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127"/>
          <p:cNvSpPr txBox="1">
            <a:spLocks noGrp="1"/>
          </p:cNvSpPr>
          <p:nvPr>
            <p:ph type="title"/>
          </p:nvPr>
        </p:nvSpPr>
        <p:spPr>
          <a:xfrm>
            <a:off x="415601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7" name="Google Shape;377;p127"/>
          <p:cNvSpPr txBox="1">
            <a:spLocks noGrp="1"/>
          </p:cNvSpPr>
          <p:nvPr>
            <p:ph type="body" idx="1"/>
          </p:nvPr>
        </p:nvSpPr>
        <p:spPr>
          <a:xfrm>
            <a:off x="415600" y="1536634"/>
            <a:ext cx="5333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063" lvl="0" indent="-31740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914126" lvl="1" indent="-304709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371189" lvl="2" indent="-304709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1828251" lvl="3" indent="-304709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2285314" lvl="4" indent="-304709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2742377" lvl="5" indent="-304709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3199440" lvl="6" indent="-304709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3656503" lvl="7" indent="-304709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4113566" lvl="8" indent="-304709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78" name="Google Shape;378;p127"/>
          <p:cNvSpPr txBox="1">
            <a:spLocks noGrp="1"/>
          </p:cNvSpPr>
          <p:nvPr>
            <p:ph type="body" idx="2"/>
          </p:nvPr>
        </p:nvSpPr>
        <p:spPr>
          <a:xfrm>
            <a:off x="6443200" y="1536634"/>
            <a:ext cx="5333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063" lvl="0" indent="-31740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914126" lvl="1" indent="-304709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371189" lvl="2" indent="-304709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1828251" lvl="3" indent="-304709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2285314" lvl="4" indent="-304709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2742377" lvl="5" indent="-304709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3199440" lvl="6" indent="-304709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3656503" lvl="7" indent="-304709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4113566" lvl="8" indent="-304709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79" name="Google Shape;379;p12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126">
              <a:defRPr/>
            </a:pPr>
            <a:fld id="{00000000-1234-1234-1234-123412341234}" type="slidenum">
              <a:rPr lang="en-US" kern="0" smtClean="0"/>
              <a:pPr defTabSz="914126">
                <a:defRPr/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5986593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128"/>
          <p:cNvSpPr txBox="1">
            <a:spLocks noGrp="1"/>
          </p:cNvSpPr>
          <p:nvPr>
            <p:ph type="title"/>
          </p:nvPr>
        </p:nvSpPr>
        <p:spPr>
          <a:xfrm>
            <a:off x="415601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82" name="Google Shape;382;p12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126">
              <a:defRPr/>
            </a:pPr>
            <a:fld id="{00000000-1234-1234-1234-123412341234}" type="slidenum">
              <a:rPr lang="en-US" kern="0" smtClean="0"/>
              <a:pPr defTabSz="914126">
                <a:defRPr/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26017292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29"/>
          <p:cNvSpPr txBox="1">
            <a:spLocks noGrp="1"/>
          </p:cNvSpPr>
          <p:nvPr>
            <p:ph type="title"/>
          </p:nvPr>
        </p:nvSpPr>
        <p:spPr>
          <a:xfrm>
            <a:off x="415601" y="740801"/>
            <a:ext cx="3744000" cy="10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199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199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199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199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199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199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199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199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199"/>
            </a:lvl9pPr>
          </a:lstStyle>
          <a:p>
            <a:endParaRPr/>
          </a:p>
        </p:txBody>
      </p:sp>
      <p:sp>
        <p:nvSpPr>
          <p:cNvPr id="385" name="Google Shape;385;p129"/>
          <p:cNvSpPr txBox="1">
            <a:spLocks noGrp="1"/>
          </p:cNvSpPr>
          <p:nvPr>
            <p:ph type="body" idx="1"/>
          </p:nvPr>
        </p:nvSpPr>
        <p:spPr>
          <a:xfrm>
            <a:off x="415601" y="1852800"/>
            <a:ext cx="3744000" cy="42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063" lvl="0" indent="-304709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914126" lvl="1" indent="-304709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371189" lvl="2" indent="-304709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1828251" lvl="3" indent="-304709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2285314" lvl="4" indent="-304709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2742377" lvl="5" indent="-304709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3199440" lvl="6" indent="-304709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3656503" lvl="7" indent="-304709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4113566" lvl="8" indent="-304709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86" name="Google Shape;386;p12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126">
              <a:defRPr/>
            </a:pPr>
            <a:fld id="{00000000-1234-1234-1234-123412341234}" type="slidenum">
              <a:rPr lang="en-US" kern="0" smtClean="0"/>
              <a:pPr defTabSz="914126">
                <a:defRPr/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1660884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3144E-88B6-4C68-8B57-69919A380F38}" type="datetimeFigureOut">
              <a:rPr lang="zh-CN" altLang="en-US" smtClean="0"/>
              <a:t>2024/10/5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B4D51-ADF6-499E-B926-E1408590730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1484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130"/>
          <p:cNvSpPr txBox="1">
            <a:spLocks noGrp="1"/>
          </p:cNvSpPr>
          <p:nvPr>
            <p:ph type="title"/>
          </p:nvPr>
        </p:nvSpPr>
        <p:spPr>
          <a:xfrm>
            <a:off x="653668" y="600201"/>
            <a:ext cx="8490400" cy="54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398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398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398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398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398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398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398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398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398"/>
            </a:lvl9pPr>
          </a:lstStyle>
          <a:p>
            <a:endParaRPr/>
          </a:p>
        </p:txBody>
      </p:sp>
      <p:sp>
        <p:nvSpPr>
          <p:cNvPr id="389" name="Google Shape;389;p13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126">
              <a:defRPr/>
            </a:pPr>
            <a:fld id="{00000000-1234-1234-1234-123412341234}" type="slidenum">
              <a:rPr lang="en-US" kern="0" smtClean="0"/>
              <a:pPr defTabSz="914126">
                <a:defRPr/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20482352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131"/>
          <p:cNvSpPr/>
          <p:nvPr/>
        </p:nvSpPr>
        <p:spPr>
          <a:xfrm>
            <a:off x="6096000" y="-167"/>
            <a:ext cx="6096001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856" tIns="121856" rIns="121856" bIns="121856" anchor="ctr" anchorCtr="0">
            <a:noAutofit/>
          </a:bodyPr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" name="Google Shape;392;p131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598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598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598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598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598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598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598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598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598"/>
            </a:lvl9pPr>
          </a:lstStyle>
          <a:p>
            <a:endParaRPr/>
          </a:p>
        </p:txBody>
      </p:sp>
      <p:sp>
        <p:nvSpPr>
          <p:cNvPr id="393" name="Google Shape;393;p131"/>
          <p:cNvSpPr txBox="1">
            <a:spLocks noGrp="1"/>
          </p:cNvSpPr>
          <p:nvPr>
            <p:ph type="subTitle" idx="1"/>
          </p:nvPr>
        </p:nvSpPr>
        <p:spPr>
          <a:xfrm>
            <a:off x="354000" y="3737434"/>
            <a:ext cx="5393600" cy="16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99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99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99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99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99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99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99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99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99"/>
            </a:lvl9pPr>
          </a:lstStyle>
          <a:p>
            <a:endParaRPr/>
          </a:p>
        </p:txBody>
      </p:sp>
      <p:sp>
        <p:nvSpPr>
          <p:cNvPr id="394" name="Google Shape;394;p131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063" lvl="0" indent="-34279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126" lvl="1" indent="-317405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371189" lvl="2" indent="-317405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1828251" lvl="3" indent="-317405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2285314" lvl="4" indent="-317405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2742377" lvl="5" indent="-317405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3199440" lvl="6" indent="-317405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3656503" lvl="7" indent="-317405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4113566" lvl="8" indent="-317405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95" name="Google Shape;395;p13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126">
              <a:defRPr/>
            </a:pPr>
            <a:fld id="{00000000-1234-1234-1234-123412341234}" type="slidenum">
              <a:rPr lang="en-US" kern="0" smtClean="0"/>
              <a:pPr defTabSz="914126">
                <a:defRPr/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42289870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132"/>
          <p:cNvSpPr txBox="1">
            <a:spLocks noGrp="1"/>
          </p:cNvSpPr>
          <p:nvPr>
            <p:ph type="body" idx="1"/>
          </p:nvPr>
        </p:nvSpPr>
        <p:spPr>
          <a:xfrm>
            <a:off x="415601" y="5640767"/>
            <a:ext cx="7998400" cy="8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063" lvl="0" indent="-22853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marL="914126" lvl="1" indent="-31740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189" lvl="2" indent="-31740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251" lvl="3" indent="-31740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5314" lvl="4" indent="-31740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2377" lvl="5" indent="-31740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199440" lvl="6" indent="-31740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6503" lvl="7" indent="-31740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3566" lvl="8" indent="-317405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98" name="Google Shape;398;p13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126">
              <a:defRPr/>
            </a:pPr>
            <a:fld id="{00000000-1234-1234-1234-123412341234}" type="slidenum">
              <a:rPr lang="en-US" kern="0" smtClean="0"/>
              <a:pPr defTabSz="914126">
                <a:defRPr/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32722977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133"/>
          <p:cNvSpPr txBox="1">
            <a:spLocks noGrp="1"/>
          </p:cNvSpPr>
          <p:nvPr>
            <p:ph type="title"/>
          </p:nvPr>
        </p:nvSpPr>
        <p:spPr>
          <a:xfrm>
            <a:off x="415601" y="1474833"/>
            <a:ext cx="11360800" cy="2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5995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5995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5995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5995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5995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5995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5995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5995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5995"/>
            </a:lvl9pPr>
          </a:lstStyle>
          <a:p>
            <a:endParaRPr/>
          </a:p>
        </p:txBody>
      </p:sp>
      <p:sp>
        <p:nvSpPr>
          <p:cNvPr id="401" name="Google Shape;401;p133"/>
          <p:cNvSpPr txBox="1">
            <a:spLocks noGrp="1"/>
          </p:cNvSpPr>
          <p:nvPr>
            <p:ph type="body" idx="1"/>
          </p:nvPr>
        </p:nvSpPr>
        <p:spPr>
          <a:xfrm>
            <a:off x="415601" y="4202967"/>
            <a:ext cx="11360800" cy="17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063" lvl="0" indent="-34279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126" lvl="1" indent="-317405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371189" lvl="2" indent="-317405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1828251" lvl="3" indent="-317405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2285314" lvl="4" indent="-317405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2742377" lvl="5" indent="-317405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3199440" lvl="6" indent="-317405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3656503" lvl="7" indent="-317405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4113566" lvl="8" indent="-317405" algn="ctr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2" name="Google Shape;402;p13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126">
              <a:defRPr/>
            </a:pPr>
            <a:fld id="{00000000-1234-1234-1234-123412341234}" type="slidenum">
              <a:rPr lang="en-US" kern="0" smtClean="0"/>
              <a:pPr defTabSz="914126">
                <a:defRPr/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27400831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13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126">
              <a:defRPr/>
            </a:pPr>
            <a:fld id="{00000000-1234-1234-1234-123412341234}" type="slidenum">
              <a:rPr lang="en-US" kern="0" smtClean="0"/>
              <a:pPr defTabSz="914126">
                <a:defRPr/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2832900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3144E-88B6-4C68-8B57-69919A380F38}" type="datetimeFigureOut">
              <a:rPr lang="zh-CN" altLang="en-US" smtClean="0"/>
              <a:t>2024/10/5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B4D51-ADF6-499E-B926-E1408590730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3620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3144E-88B6-4C68-8B57-69919A380F38}" type="datetimeFigureOut">
              <a:rPr lang="zh-CN" altLang="en-US" smtClean="0"/>
              <a:t>2024/10/5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B4D51-ADF6-499E-B926-E1408590730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6543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3144E-88B6-4C68-8B57-69919A380F38}" type="datetimeFigureOut">
              <a:rPr lang="zh-CN" altLang="en-US" smtClean="0"/>
              <a:t>2024/10/5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B4D51-ADF6-499E-B926-E1408590730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4768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3144E-88B6-4C68-8B57-69919A380F38}" type="datetimeFigureOut">
              <a:rPr lang="zh-CN" altLang="en-US" smtClean="0"/>
              <a:t>2024/10/5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B4D51-ADF6-499E-B926-E1408590730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5518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3144E-88B6-4C68-8B57-69919A380F38}" type="datetimeFigureOut">
              <a:rPr lang="zh-CN" altLang="en-US" smtClean="0"/>
              <a:t>2024/10/5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B4D51-ADF6-499E-B926-E1408590730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图片 5" descr="蓝色的天空&#10;&#10;描述已自动生成">
            <a:extLst>
              <a:ext uri="{FF2B5EF4-FFF2-40B4-BE49-F238E27FC236}">
                <a16:creationId xmlns:a16="http://schemas.microsoft.com/office/drawing/2014/main" id="{7B434EF8-29F6-4921-9A68-5879092173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矩形: 圆角 6">
            <a:extLst>
              <a:ext uri="{FF2B5EF4-FFF2-40B4-BE49-F238E27FC236}">
                <a16:creationId xmlns:a16="http://schemas.microsoft.com/office/drawing/2014/main" id="{9062DA9B-5602-4D72-B2E1-68B6AF5569E9}"/>
              </a:ext>
            </a:extLst>
          </p:cNvPr>
          <p:cNvSpPr/>
          <p:nvPr userDrawn="1"/>
        </p:nvSpPr>
        <p:spPr>
          <a:xfrm>
            <a:off x="186612" y="149290"/>
            <a:ext cx="11818776" cy="6466114"/>
          </a:xfrm>
          <a:prstGeom prst="roundRect">
            <a:avLst>
              <a:gd name="adj" fmla="val 4834"/>
            </a:avLst>
          </a:prstGeom>
          <a:solidFill>
            <a:schemeClr val="bg1">
              <a:alpha val="90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图片包含 游戏机&#10;&#10;描述已自动生成">
            <a:extLst>
              <a:ext uri="{FF2B5EF4-FFF2-40B4-BE49-F238E27FC236}">
                <a16:creationId xmlns:a16="http://schemas.microsoft.com/office/drawing/2014/main" id="{01A0C4CC-C3A5-4926-952A-DE6BBC97A00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4064"/>
            <a:ext cx="12192000" cy="6093936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70C98BD3-10F8-47E5-8A73-521E8A37005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3721" y="214209"/>
            <a:ext cx="1349351" cy="877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799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3144E-88B6-4C68-8B57-69919A380F38}" type="datetimeFigureOut">
              <a:rPr lang="zh-CN" altLang="en-US" smtClean="0"/>
              <a:t>2024/10/5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B4D51-ADF6-499E-B926-E1408590730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8717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3144E-88B6-4C68-8B57-69919A380F38}" type="datetimeFigureOut">
              <a:rPr lang="zh-CN" altLang="en-US" smtClean="0"/>
              <a:t>2024/10/5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B4D51-ADF6-499E-B926-E1408590730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8273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B3144E-88B6-4C68-8B57-69919A380F38}" type="datetimeFigureOut">
              <a:rPr lang="zh-CN" altLang="en-US" smtClean="0"/>
              <a:t>2024/10/5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AB4D51-ADF6-499E-B926-E1408590730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3108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42"/>
          <p:cNvSpPr txBox="1">
            <a:spLocks noGrp="1"/>
          </p:cNvSpPr>
          <p:nvPr>
            <p:ph type="title"/>
          </p:nvPr>
        </p:nvSpPr>
        <p:spPr>
          <a:xfrm>
            <a:off x="415601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8" name="Google Shape;358;p42"/>
          <p:cNvSpPr txBox="1">
            <a:spLocks noGrp="1"/>
          </p:cNvSpPr>
          <p:nvPr>
            <p:ph type="body" idx="1"/>
          </p:nvPr>
        </p:nvSpPr>
        <p:spPr>
          <a:xfrm>
            <a:off x="415601" y="1536634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9" name="Google Shape;359;p4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126">
              <a:defRPr/>
            </a:pPr>
            <a:fld id="{00000000-1234-1234-1234-123412341234}" type="slidenum">
              <a:rPr lang="en-US" kern="0" smtClean="0"/>
              <a:pPr defTabSz="914126">
                <a:defRPr/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220773855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51.png"/><Relationship Id="rId4" Type="http://schemas.openxmlformats.org/officeDocument/2006/relationships/image" Target="../media/image21.png"/><Relationship Id="rId9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24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emf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52.png"/><Relationship Id="rId4" Type="http://schemas.openxmlformats.org/officeDocument/2006/relationships/image" Target="../media/image21.png"/><Relationship Id="rId9" Type="http://schemas.openxmlformats.org/officeDocument/2006/relationships/image" Target="../media/image55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emf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53.png"/><Relationship Id="rId4" Type="http://schemas.openxmlformats.org/officeDocument/2006/relationships/image" Target="../media/image21.png"/><Relationship Id="rId9" Type="http://schemas.openxmlformats.org/officeDocument/2006/relationships/image" Target="../media/image55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6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58.png"/><Relationship Id="rId4" Type="http://schemas.openxmlformats.org/officeDocument/2006/relationships/image" Target="../media/image21.png"/><Relationship Id="rId9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60.png"/><Relationship Id="rId4" Type="http://schemas.openxmlformats.org/officeDocument/2006/relationships/image" Target="../media/image21.png"/><Relationship Id="rId9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62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22.png"/><Relationship Id="rId12" Type="http://schemas.microsoft.com/office/2007/relationships/hdphoto" Target="../media/hdphoto1.wdp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1.png"/><Relationship Id="rId11" Type="http://schemas.openxmlformats.org/officeDocument/2006/relationships/image" Target="../media/image59.png"/><Relationship Id="rId5" Type="http://schemas.openxmlformats.org/officeDocument/2006/relationships/image" Target="../media/image20.png"/><Relationship Id="rId10" Type="http://schemas.openxmlformats.org/officeDocument/2006/relationships/image" Target="../media/image61.jpeg"/><Relationship Id="rId4" Type="http://schemas.openxmlformats.org/officeDocument/2006/relationships/notesSlide" Target="../notesSlides/notesSlide20.xml"/><Relationship Id="rId9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microsoft.com/office/2007/relationships/hdphoto" Target="../media/hdphoto1.wdp"/><Relationship Id="rId4" Type="http://schemas.openxmlformats.org/officeDocument/2006/relationships/image" Target="../media/image21.png"/><Relationship Id="rId9" Type="http://schemas.openxmlformats.org/officeDocument/2006/relationships/image" Target="../media/image5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62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22.png"/><Relationship Id="rId12" Type="http://schemas.microsoft.com/office/2007/relationships/hdphoto" Target="../media/hdphoto1.wdp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1.png"/><Relationship Id="rId11" Type="http://schemas.openxmlformats.org/officeDocument/2006/relationships/image" Target="../media/image59.png"/><Relationship Id="rId5" Type="http://schemas.openxmlformats.org/officeDocument/2006/relationships/image" Target="../media/image20.png"/><Relationship Id="rId10" Type="http://schemas.openxmlformats.org/officeDocument/2006/relationships/image" Target="../media/image61.jpeg"/><Relationship Id="rId4" Type="http://schemas.openxmlformats.org/officeDocument/2006/relationships/notesSlide" Target="../notesSlides/notesSlide22.xml"/><Relationship Id="rId9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11" Type="http://schemas.openxmlformats.org/officeDocument/2006/relationships/image" Target="../media/image63.png"/><Relationship Id="rId5" Type="http://schemas.openxmlformats.org/officeDocument/2006/relationships/image" Target="../media/image22.png"/><Relationship Id="rId10" Type="http://schemas.openxmlformats.org/officeDocument/2006/relationships/image" Target="../media/image15.png"/><Relationship Id="rId4" Type="http://schemas.openxmlformats.org/officeDocument/2006/relationships/image" Target="../media/image21.png"/><Relationship Id="rId9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6.png"/><Relationship Id="rId4" Type="http://schemas.openxmlformats.org/officeDocument/2006/relationships/image" Target="../media/image21.png"/><Relationship Id="rId9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8.png"/><Relationship Id="rId4" Type="http://schemas.openxmlformats.org/officeDocument/2006/relationships/image" Target="../media/image21.png"/><Relationship Id="rId9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24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722A899E-F732-49C7-974E-288A7F9C4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142ADDD6-ACD4-4895-A9F3-9D106EDB5F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 descr="B8">
            <a:extLst>
              <a:ext uri="{FF2B5EF4-FFF2-40B4-BE49-F238E27FC236}">
                <a16:creationId xmlns:a16="http://schemas.microsoft.com/office/drawing/2014/main" id="{1A83E212-C043-4658-A29C-A64BC7074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6">
            <a:extLst>
              <a:ext uri="{FF2B5EF4-FFF2-40B4-BE49-F238E27FC236}">
                <a16:creationId xmlns:a16="http://schemas.microsoft.com/office/drawing/2014/main" id="{0846D8D6-ED81-4F56-8DAC-2E8FC85A3A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8367" y="726017"/>
            <a:ext cx="8229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4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4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pic>
        <p:nvPicPr>
          <p:cNvPr id="4102" name="Picture 7" descr="BAR_EL~1">
            <a:extLst>
              <a:ext uri="{FF2B5EF4-FFF2-40B4-BE49-F238E27FC236}">
                <a16:creationId xmlns:a16="http://schemas.microsoft.com/office/drawing/2014/main" id="{143C850F-424F-4A0B-8457-74F3BD4320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011084" y="1392767"/>
            <a:ext cx="3886200" cy="57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4" descr="1018265obiutmb6vk">
            <a:extLst>
              <a:ext uri="{FF2B5EF4-FFF2-40B4-BE49-F238E27FC236}">
                <a16:creationId xmlns:a16="http://schemas.microsoft.com/office/drawing/2014/main" id="{6A4267AB-C1E8-44F5-A40D-7F516E851D0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33400" y="3600451"/>
            <a:ext cx="762000" cy="2851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5" descr="1018265obiutmb6vk">
            <a:extLst>
              <a:ext uri="{FF2B5EF4-FFF2-40B4-BE49-F238E27FC236}">
                <a16:creationId xmlns:a16="http://schemas.microsoft.com/office/drawing/2014/main" id="{E1AE52F6-FF60-424D-8C71-BA2B6E88D44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477433" y="5039784"/>
            <a:ext cx="762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6" descr="Bauernbar">
            <a:extLst>
              <a:ext uri="{FF2B5EF4-FFF2-40B4-BE49-F238E27FC236}">
                <a16:creationId xmlns:a16="http://schemas.microsoft.com/office/drawing/2014/main" id="{05E9EBFE-5FE0-4BBC-AB00-23A7277B7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784" y="3581400"/>
            <a:ext cx="4495800" cy="1236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D477B5F-D95F-4CBA-8D96-181E3CDCC1A3}"/>
              </a:ext>
            </a:extLst>
          </p:cNvPr>
          <p:cNvSpPr/>
          <p:nvPr/>
        </p:nvSpPr>
        <p:spPr>
          <a:xfrm>
            <a:off x="2096559" y="3241253"/>
            <a:ext cx="7715251" cy="2924175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400" b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4107" name="Hình ảnh 3">
            <a:extLst>
              <a:ext uri="{FF2B5EF4-FFF2-40B4-BE49-F238E27FC236}">
                <a16:creationId xmlns:a16="http://schemas.microsoft.com/office/drawing/2014/main" id="{3953716A-5B81-49EF-A8B8-5DCE40B011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184" y="524934"/>
            <a:ext cx="1310216" cy="1344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72EC1933-48CA-4E8F-85C1-E9F521588E2F}"/>
              </a:ext>
            </a:extLst>
          </p:cNvPr>
          <p:cNvSpPr/>
          <p:nvPr/>
        </p:nvSpPr>
        <p:spPr>
          <a:xfrm>
            <a:off x="3300205" y="4952471"/>
            <a:ext cx="559159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en-US" sz="6600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TN&amp;XH</a:t>
            </a:r>
            <a:endParaRPr lang="vi-VN" sz="6600" b="1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 advTm="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F2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7" y="5632450"/>
            <a:ext cx="12192000" cy="12255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ACF873D-DD76-44AD-A596-69EE9FC189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150" y="605155"/>
            <a:ext cx="6438900" cy="55054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0" name="组合 18">
            <a:extLst>
              <a:ext uri="{FF2B5EF4-FFF2-40B4-BE49-F238E27FC236}">
                <a16:creationId xmlns:a16="http://schemas.microsoft.com/office/drawing/2014/main" id="{8E68B74E-53EA-49A8-A096-3063FEAC040F}"/>
              </a:ext>
            </a:extLst>
          </p:cNvPr>
          <p:cNvGrpSpPr/>
          <p:nvPr/>
        </p:nvGrpSpPr>
        <p:grpSpPr>
          <a:xfrm>
            <a:off x="7133864" y="1458113"/>
            <a:ext cx="4529775" cy="1351192"/>
            <a:chOff x="1317" y="3053"/>
            <a:chExt cx="16681" cy="3965"/>
          </a:xfrm>
        </p:grpSpPr>
        <p:grpSp>
          <p:nvGrpSpPr>
            <p:cNvPr id="12" name="组合 15">
              <a:extLst>
                <a:ext uri="{FF2B5EF4-FFF2-40B4-BE49-F238E27FC236}">
                  <a16:creationId xmlns:a16="http://schemas.microsoft.com/office/drawing/2014/main" id="{1C7F2FE6-1BA9-4CAE-8D9E-A0CB2C2F29C7}"/>
                </a:ext>
              </a:extLst>
            </p:cNvPr>
            <p:cNvGrpSpPr/>
            <p:nvPr/>
          </p:nvGrpSpPr>
          <p:grpSpPr>
            <a:xfrm>
              <a:off x="1317" y="3053"/>
              <a:ext cx="16681" cy="3965"/>
              <a:chOff x="1020" y="2328"/>
              <a:chExt cx="11012" cy="8169"/>
            </a:xfrm>
          </p:grpSpPr>
          <p:sp>
            <p:nvSpPr>
              <p:cNvPr id="14" name="圆角矩形 14">
                <a:extLst>
                  <a:ext uri="{FF2B5EF4-FFF2-40B4-BE49-F238E27FC236}">
                    <a16:creationId xmlns:a16="http://schemas.microsoft.com/office/drawing/2014/main" id="{4F772B7C-86B9-45FE-A29A-B169514D96CE}"/>
                  </a:ext>
                </a:extLst>
              </p:cNvPr>
              <p:cNvSpPr/>
              <p:nvPr/>
            </p:nvSpPr>
            <p:spPr>
              <a:xfrm>
                <a:off x="1220" y="2481"/>
                <a:ext cx="10812" cy="8016"/>
              </a:xfrm>
              <a:prstGeom prst="roundRect">
                <a:avLst/>
              </a:prstGeom>
              <a:solidFill>
                <a:srgbClr val="03C400"/>
              </a:solidFill>
              <a:ln w="25400" cmpd="sng"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5F7700"/>
                  </a:solidFill>
                  <a:effectLst/>
                  <a:uLnTx/>
                  <a:uFillTx/>
                  <a:latin typeface="字魂105号-简雅黑" panose="020F0502020204030204"/>
                  <a:cs typeface="+mn-cs"/>
                </a:endParaRPr>
              </a:p>
            </p:txBody>
          </p:sp>
          <p:sp>
            <p:nvSpPr>
              <p:cNvPr id="15" name="圆角矩形 13">
                <a:extLst>
                  <a:ext uri="{FF2B5EF4-FFF2-40B4-BE49-F238E27FC236}">
                    <a16:creationId xmlns:a16="http://schemas.microsoft.com/office/drawing/2014/main" id="{1DE4A84F-FB51-4DCE-91EE-3ED0A0914CE7}"/>
                  </a:ext>
                </a:extLst>
              </p:cNvPr>
              <p:cNvSpPr/>
              <p:nvPr/>
            </p:nvSpPr>
            <p:spPr>
              <a:xfrm>
                <a:off x="1020" y="2328"/>
                <a:ext cx="10812" cy="7120"/>
              </a:xfrm>
              <a:prstGeom prst="roundRect">
                <a:avLst/>
              </a:prstGeom>
              <a:solidFill>
                <a:schemeClr val="bg1"/>
              </a:solidFill>
              <a:ln w="25400" cmpd="sng">
                <a:solidFill>
                  <a:srgbClr val="5F77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5F7700"/>
                  </a:solidFill>
                  <a:effectLst/>
                  <a:uLnTx/>
                  <a:uFillTx/>
                  <a:latin typeface="字魂105号-简雅黑" panose="020F0502020204030204"/>
                  <a:cs typeface="+mn-cs"/>
                </a:endParaRPr>
              </a:p>
            </p:txBody>
          </p:sp>
        </p:grpSp>
        <p:sp>
          <p:nvSpPr>
            <p:cNvPr id="13" name="文本框 17">
              <a:extLst>
                <a:ext uri="{FF2B5EF4-FFF2-40B4-BE49-F238E27FC236}">
                  <a16:creationId xmlns:a16="http://schemas.microsoft.com/office/drawing/2014/main" id="{1352C2CB-D8CB-4B87-B3C2-B80630970FC2}"/>
                </a:ext>
              </a:extLst>
            </p:cNvPr>
            <p:cNvSpPr txBox="1"/>
            <p:nvPr/>
          </p:nvSpPr>
          <p:spPr>
            <a:xfrm>
              <a:off x="1620" y="3416"/>
              <a:ext cx="15798" cy="35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unito black" pitchFamily="2" charset="0"/>
                  <a:ea typeface="Times New Roman" panose="02020603050405020304" pitchFamily="18" charset="0"/>
                  <a:cs typeface="Arial" panose="020B0604020202020204" pitchFamily="34" charset="0"/>
                </a:rPr>
                <a:t>Những việc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unito black" pitchFamily="2" charset="0"/>
                  <a:ea typeface="Times New Roman" panose="02020603050405020304" pitchFamily="18" charset="0"/>
                  <a:cs typeface="Arial" panose="020B0604020202020204" pitchFamily="34" charset="0"/>
                </a:rPr>
                <a:t> không nên làm: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B0B4D48A-AA2D-4739-8F17-353B0D2794EE}"/>
              </a:ext>
            </a:extLst>
          </p:cNvPr>
          <p:cNvSpPr txBox="1"/>
          <p:nvPr/>
        </p:nvSpPr>
        <p:spPr>
          <a:xfrm>
            <a:off x="6917690" y="3075262"/>
            <a:ext cx="509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200">
                <a:solidFill>
                  <a:srgbClr val="002060"/>
                </a:solidFill>
                <a:latin typeface="Nunito black" pitchFamily="2" charset="0"/>
              </a:rPr>
              <a:t>Trốn trong nhà tắm.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unito black" pitchFamily="2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8385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F2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7" y="5632450"/>
            <a:ext cx="12192000" cy="12255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F69F54C-2FDD-4B8A-87FE-F2A6F5CAD1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505" y="0"/>
            <a:ext cx="6457950" cy="66198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9" name="组合 18">
            <a:extLst>
              <a:ext uri="{FF2B5EF4-FFF2-40B4-BE49-F238E27FC236}">
                <a16:creationId xmlns:a16="http://schemas.microsoft.com/office/drawing/2014/main" id="{38CBC256-1E91-4299-B861-53F1DA33EF27}"/>
              </a:ext>
            </a:extLst>
          </p:cNvPr>
          <p:cNvGrpSpPr/>
          <p:nvPr/>
        </p:nvGrpSpPr>
        <p:grpSpPr>
          <a:xfrm>
            <a:off x="7159497" y="96673"/>
            <a:ext cx="4529775" cy="1351192"/>
            <a:chOff x="1317" y="3053"/>
            <a:chExt cx="16681" cy="3965"/>
          </a:xfrm>
        </p:grpSpPr>
        <p:grpSp>
          <p:nvGrpSpPr>
            <p:cNvPr id="10" name="组合 15">
              <a:extLst>
                <a:ext uri="{FF2B5EF4-FFF2-40B4-BE49-F238E27FC236}">
                  <a16:creationId xmlns:a16="http://schemas.microsoft.com/office/drawing/2014/main" id="{3BAC657A-A9D9-4217-8760-007DA81EAE4B}"/>
                </a:ext>
              </a:extLst>
            </p:cNvPr>
            <p:cNvGrpSpPr/>
            <p:nvPr/>
          </p:nvGrpSpPr>
          <p:grpSpPr>
            <a:xfrm>
              <a:off x="1317" y="3053"/>
              <a:ext cx="16681" cy="3965"/>
              <a:chOff x="1020" y="2328"/>
              <a:chExt cx="11012" cy="8169"/>
            </a:xfrm>
          </p:grpSpPr>
          <p:sp>
            <p:nvSpPr>
              <p:cNvPr id="12" name="圆角矩形 14">
                <a:extLst>
                  <a:ext uri="{FF2B5EF4-FFF2-40B4-BE49-F238E27FC236}">
                    <a16:creationId xmlns:a16="http://schemas.microsoft.com/office/drawing/2014/main" id="{0F1C0716-BA99-4915-AA48-63409DDA5608}"/>
                  </a:ext>
                </a:extLst>
              </p:cNvPr>
              <p:cNvSpPr/>
              <p:nvPr/>
            </p:nvSpPr>
            <p:spPr>
              <a:xfrm>
                <a:off x="1220" y="2481"/>
                <a:ext cx="10812" cy="8016"/>
              </a:xfrm>
              <a:prstGeom prst="roundRect">
                <a:avLst/>
              </a:prstGeom>
              <a:solidFill>
                <a:srgbClr val="03C400"/>
              </a:solidFill>
              <a:ln w="25400" cmpd="sng"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rgbClr val="5F7700"/>
                  </a:solidFill>
                </a:endParaRPr>
              </a:p>
            </p:txBody>
          </p:sp>
          <p:sp>
            <p:nvSpPr>
              <p:cNvPr id="13" name="圆角矩形 13">
                <a:extLst>
                  <a:ext uri="{FF2B5EF4-FFF2-40B4-BE49-F238E27FC236}">
                    <a16:creationId xmlns:a16="http://schemas.microsoft.com/office/drawing/2014/main" id="{C75C0541-2E4F-4DCE-9269-E257ADBA6B20}"/>
                  </a:ext>
                </a:extLst>
              </p:cNvPr>
              <p:cNvSpPr/>
              <p:nvPr/>
            </p:nvSpPr>
            <p:spPr>
              <a:xfrm>
                <a:off x="1020" y="2328"/>
                <a:ext cx="10812" cy="7120"/>
              </a:xfrm>
              <a:prstGeom prst="roundRect">
                <a:avLst/>
              </a:prstGeom>
              <a:solidFill>
                <a:schemeClr val="bg1"/>
              </a:solidFill>
              <a:ln w="25400" cmpd="sng">
                <a:solidFill>
                  <a:srgbClr val="5F77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5F7700"/>
                  </a:solidFill>
                </a:endParaRPr>
              </a:p>
            </p:txBody>
          </p:sp>
        </p:grpSp>
        <p:sp>
          <p:nvSpPr>
            <p:cNvPr id="11" name="文本框 17">
              <a:extLst>
                <a:ext uri="{FF2B5EF4-FFF2-40B4-BE49-F238E27FC236}">
                  <a16:creationId xmlns:a16="http://schemas.microsoft.com/office/drawing/2014/main" id="{D1BBC1A2-506A-495B-B30D-0450A6CC136A}"/>
                </a:ext>
              </a:extLst>
            </p:cNvPr>
            <p:cNvSpPr txBox="1"/>
            <p:nvPr/>
          </p:nvSpPr>
          <p:spPr>
            <a:xfrm>
              <a:off x="1620" y="3416"/>
              <a:ext cx="15798" cy="35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it-IT" sz="3600" dirty="0">
                  <a:effectLst/>
                  <a:latin typeface="Nunito black" pitchFamily="2" charset="0"/>
                  <a:ea typeface="Times New Roman" panose="02020603050405020304" pitchFamily="18" charset="0"/>
                  <a:cs typeface="Arial" panose="020B0604020202020204" pitchFamily="34" charset="0"/>
                </a:rPr>
                <a:t>Những việc </a:t>
              </a: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it-IT" sz="3600" dirty="0">
                  <a:effectLst/>
                  <a:latin typeface="Nunito black" pitchFamily="2" charset="0"/>
                  <a:ea typeface="Times New Roman" panose="02020603050405020304" pitchFamily="18" charset="0"/>
                  <a:cs typeface="Arial" panose="020B0604020202020204" pitchFamily="34" charset="0"/>
                </a:rPr>
                <a:t>nên làm: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4D538736-94FA-4F98-9B35-38439ABC9D4E}"/>
              </a:ext>
            </a:extLst>
          </p:cNvPr>
          <p:cNvSpPr txBox="1"/>
          <p:nvPr/>
        </p:nvSpPr>
        <p:spPr>
          <a:xfrm>
            <a:off x="6943323" y="1713822"/>
            <a:ext cx="509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rgbClr val="002060"/>
                </a:solidFill>
                <a:latin typeface="Nunito black" pitchFamily="2" charset="0"/>
              </a:rPr>
              <a:t>Kêu</a:t>
            </a:r>
            <a:r>
              <a:rPr lang="en-US" sz="32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unito black" pitchFamily="2" charset="0"/>
              </a:rPr>
              <a:t>cứu</a:t>
            </a:r>
            <a:r>
              <a:rPr lang="en-US" sz="3200" dirty="0">
                <a:solidFill>
                  <a:srgbClr val="002060"/>
                </a:solidFill>
                <a:latin typeface="Nunito black" pitchFamily="2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Nunito black" pitchFamily="2" charset="0"/>
              </a:rPr>
              <a:t>có</a:t>
            </a:r>
            <a:r>
              <a:rPr lang="en-US" sz="32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unito black" pitchFamily="2" charset="0"/>
              </a:rPr>
              <a:t>cháy</a:t>
            </a:r>
            <a:r>
              <a:rPr lang="en-US" sz="3200" dirty="0">
                <a:solidFill>
                  <a:srgbClr val="002060"/>
                </a:solidFill>
                <a:latin typeface="Nunito black" pitchFamily="2" charset="0"/>
              </a:rPr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F51ECD8-BC44-4CA2-A755-EE1EF5481DFD}"/>
              </a:ext>
            </a:extLst>
          </p:cNvPr>
          <p:cNvSpPr txBox="1"/>
          <p:nvPr/>
        </p:nvSpPr>
        <p:spPr>
          <a:xfrm>
            <a:off x="6943323" y="2502754"/>
            <a:ext cx="509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>
                <a:solidFill>
                  <a:srgbClr val="002060"/>
                </a:solidFill>
                <a:latin typeface="Nunito black" pitchFamily="2" charset="0"/>
              </a:rPr>
              <a:t>Chạy ra khỏi nhà ngay</a:t>
            </a:r>
            <a:endParaRPr lang="en-US" sz="3200" dirty="0">
              <a:solidFill>
                <a:srgbClr val="002060"/>
              </a:solidFill>
              <a:latin typeface="Nunito black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EE2837C-4D13-4B28-9177-54FF2A35FB40}"/>
              </a:ext>
            </a:extLst>
          </p:cNvPr>
          <p:cNvSpPr txBox="1"/>
          <p:nvPr/>
        </p:nvSpPr>
        <p:spPr>
          <a:xfrm>
            <a:off x="6998335" y="3309937"/>
            <a:ext cx="509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rgbClr val="002060"/>
                </a:solidFill>
                <a:latin typeface="Nunito black" pitchFamily="2" charset="0"/>
              </a:rPr>
              <a:t>Gọi</a:t>
            </a:r>
            <a:r>
              <a:rPr lang="en-US" sz="3200" dirty="0">
                <a:solidFill>
                  <a:srgbClr val="002060"/>
                </a:solidFill>
                <a:latin typeface="Nunito black" pitchFamily="2" charset="0"/>
              </a:rPr>
              <a:t> 114</a:t>
            </a:r>
          </a:p>
        </p:txBody>
      </p:sp>
    </p:spTree>
    <p:extLst>
      <p:ext uri="{BB962C8B-B14F-4D97-AF65-F5344CB8AC3E}">
        <p14:creationId xmlns:p14="http://schemas.microsoft.com/office/powerpoint/2010/main" val="30625006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F2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7" y="5632450"/>
            <a:ext cx="12192000" cy="12255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F69F54C-2FDD-4B8A-87FE-F2A6F5CAD1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505" y="0"/>
            <a:ext cx="6457950" cy="66198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9" name="组合 18">
            <a:extLst>
              <a:ext uri="{FF2B5EF4-FFF2-40B4-BE49-F238E27FC236}">
                <a16:creationId xmlns:a16="http://schemas.microsoft.com/office/drawing/2014/main" id="{38CBC256-1E91-4299-B861-53F1DA33EF27}"/>
              </a:ext>
            </a:extLst>
          </p:cNvPr>
          <p:cNvGrpSpPr/>
          <p:nvPr/>
        </p:nvGrpSpPr>
        <p:grpSpPr>
          <a:xfrm>
            <a:off x="7159497" y="96673"/>
            <a:ext cx="4529775" cy="1351192"/>
            <a:chOff x="1317" y="3053"/>
            <a:chExt cx="16681" cy="3965"/>
          </a:xfrm>
        </p:grpSpPr>
        <p:grpSp>
          <p:nvGrpSpPr>
            <p:cNvPr id="10" name="组合 15">
              <a:extLst>
                <a:ext uri="{FF2B5EF4-FFF2-40B4-BE49-F238E27FC236}">
                  <a16:creationId xmlns:a16="http://schemas.microsoft.com/office/drawing/2014/main" id="{3BAC657A-A9D9-4217-8760-007DA81EAE4B}"/>
                </a:ext>
              </a:extLst>
            </p:cNvPr>
            <p:cNvGrpSpPr/>
            <p:nvPr/>
          </p:nvGrpSpPr>
          <p:grpSpPr>
            <a:xfrm>
              <a:off x="1317" y="3053"/>
              <a:ext cx="16681" cy="3965"/>
              <a:chOff x="1020" y="2328"/>
              <a:chExt cx="11012" cy="8169"/>
            </a:xfrm>
          </p:grpSpPr>
          <p:sp>
            <p:nvSpPr>
              <p:cNvPr id="12" name="圆角矩形 14">
                <a:extLst>
                  <a:ext uri="{FF2B5EF4-FFF2-40B4-BE49-F238E27FC236}">
                    <a16:creationId xmlns:a16="http://schemas.microsoft.com/office/drawing/2014/main" id="{0F1C0716-BA99-4915-AA48-63409DDA5608}"/>
                  </a:ext>
                </a:extLst>
              </p:cNvPr>
              <p:cNvSpPr/>
              <p:nvPr/>
            </p:nvSpPr>
            <p:spPr>
              <a:xfrm>
                <a:off x="1220" y="2481"/>
                <a:ext cx="10812" cy="8016"/>
              </a:xfrm>
              <a:prstGeom prst="roundRect">
                <a:avLst/>
              </a:prstGeom>
              <a:solidFill>
                <a:srgbClr val="03C400"/>
              </a:solidFill>
              <a:ln w="25400" cmpd="sng"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5F7700"/>
                  </a:solidFill>
                  <a:effectLst/>
                  <a:uLnTx/>
                  <a:uFillTx/>
                  <a:latin typeface="字魂105号-简雅黑" panose="020F0502020204030204"/>
                  <a:cs typeface="+mn-cs"/>
                </a:endParaRPr>
              </a:p>
            </p:txBody>
          </p:sp>
          <p:sp>
            <p:nvSpPr>
              <p:cNvPr id="13" name="圆角矩形 13">
                <a:extLst>
                  <a:ext uri="{FF2B5EF4-FFF2-40B4-BE49-F238E27FC236}">
                    <a16:creationId xmlns:a16="http://schemas.microsoft.com/office/drawing/2014/main" id="{C75C0541-2E4F-4DCE-9269-E257ADBA6B20}"/>
                  </a:ext>
                </a:extLst>
              </p:cNvPr>
              <p:cNvSpPr/>
              <p:nvPr/>
            </p:nvSpPr>
            <p:spPr>
              <a:xfrm>
                <a:off x="1020" y="2328"/>
                <a:ext cx="10812" cy="7120"/>
              </a:xfrm>
              <a:prstGeom prst="roundRect">
                <a:avLst/>
              </a:prstGeom>
              <a:solidFill>
                <a:schemeClr val="bg1"/>
              </a:solidFill>
              <a:ln w="25400" cmpd="sng">
                <a:solidFill>
                  <a:srgbClr val="5F77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5F7700"/>
                  </a:solidFill>
                  <a:effectLst/>
                  <a:uLnTx/>
                  <a:uFillTx/>
                  <a:latin typeface="字魂105号-简雅黑" panose="020F0502020204030204"/>
                  <a:cs typeface="+mn-cs"/>
                </a:endParaRPr>
              </a:p>
            </p:txBody>
          </p:sp>
        </p:grpSp>
        <p:sp>
          <p:nvSpPr>
            <p:cNvPr id="11" name="文本框 17">
              <a:extLst>
                <a:ext uri="{FF2B5EF4-FFF2-40B4-BE49-F238E27FC236}">
                  <a16:creationId xmlns:a16="http://schemas.microsoft.com/office/drawing/2014/main" id="{D1BBC1A2-506A-495B-B30D-0450A6CC136A}"/>
                </a:ext>
              </a:extLst>
            </p:cNvPr>
            <p:cNvSpPr txBox="1"/>
            <p:nvPr/>
          </p:nvSpPr>
          <p:spPr>
            <a:xfrm>
              <a:off x="1620" y="3416"/>
              <a:ext cx="15798" cy="35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unito black" pitchFamily="2" charset="0"/>
                  <a:ea typeface="Times New Roman" panose="02020603050405020304" pitchFamily="18" charset="0"/>
                  <a:cs typeface="Arial" panose="020B0604020202020204" pitchFamily="34" charset="0"/>
                </a:rPr>
                <a:t>Những việc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unito black" pitchFamily="2" charset="0"/>
                  <a:ea typeface="Times New Roman" panose="02020603050405020304" pitchFamily="18" charset="0"/>
                  <a:cs typeface="Arial" panose="020B0604020202020204" pitchFamily="34" charset="0"/>
                </a:rPr>
                <a:t>Không nên làm: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4D538736-94FA-4F98-9B35-38439ABC9D4E}"/>
              </a:ext>
            </a:extLst>
          </p:cNvPr>
          <p:cNvSpPr txBox="1"/>
          <p:nvPr/>
        </p:nvSpPr>
        <p:spPr>
          <a:xfrm>
            <a:off x="6943323" y="1713822"/>
            <a:ext cx="50901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vi-VN" sz="3200">
                <a:solidFill>
                  <a:srgbClr val="002060"/>
                </a:solidFill>
                <a:latin typeface="Nunito black" pitchFamily="2" charset="0"/>
              </a:rPr>
              <a:t>Vào lấy cặp sách và đồ chơi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unito black" pitchFamily="2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8758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F2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58117" y="3952189"/>
            <a:ext cx="1429266" cy="180975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315" y="4676775"/>
            <a:ext cx="650210" cy="111464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75" y="4041775"/>
            <a:ext cx="1066800" cy="18288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2495550"/>
            <a:ext cx="6324600" cy="436245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5550"/>
            <a:ext cx="5010150" cy="436245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7" y="5632450"/>
            <a:ext cx="12192000" cy="1225550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117" y="503637"/>
            <a:ext cx="1671925" cy="959301"/>
          </a:xfrm>
          <a:prstGeom prst="rect">
            <a:avLst/>
          </a:prstGeom>
        </p:spPr>
      </p:pic>
      <p:pic>
        <p:nvPicPr>
          <p:cNvPr id="3" name="Picture 2" descr="A picture containing toy, LEGO&#10;&#10;Description automatically generated">
            <a:extLst>
              <a:ext uri="{FF2B5EF4-FFF2-40B4-BE49-F238E27FC236}">
                <a16:creationId xmlns:a16="http://schemas.microsoft.com/office/drawing/2014/main" id="{F7750705-1E8B-4FD4-B257-B13C353874D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0767" y="2495550"/>
            <a:ext cx="4663446" cy="46634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04C17A-7CAC-45B0-B2A4-936C9C61B57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4770" y="811576"/>
            <a:ext cx="10467739" cy="3865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274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F2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58117" y="3952189"/>
            <a:ext cx="1429266" cy="180975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315" y="4676775"/>
            <a:ext cx="650210" cy="111464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75" y="4041775"/>
            <a:ext cx="1066800" cy="18288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2495550"/>
            <a:ext cx="6324600" cy="436245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5550"/>
            <a:ext cx="5010150" cy="436245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7" y="5632450"/>
            <a:ext cx="12192000" cy="1225550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117" y="503637"/>
            <a:ext cx="1671925" cy="959301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548DD25-45E8-4D3E-87D0-7E9B344B2BEE}"/>
              </a:ext>
            </a:extLst>
          </p:cNvPr>
          <p:cNvSpPr/>
          <p:nvPr/>
        </p:nvSpPr>
        <p:spPr>
          <a:xfrm>
            <a:off x="3088641" y="1584960"/>
            <a:ext cx="7460764" cy="2035396"/>
          </a:xfrm>
          <a:prstGeom prst="round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6000" b="1" dirty="0">
                <a:solidFill>
                  <a:srgbClr val="0070C0"/>
                </a:solidFill>
                <a:latin typeface="Nunito black" pitchFamily="2" charset="0"/>
                <a:ea typeface="Times New Roman" panose="02020603050405020304" pitchFamily="18" charset="0"/>
              </a:rPr>
              <a:t>2. </a:t>
            </a:r>
            <a:r>
              <a:rPr lang="en-US" sz="6000" b="1" dirty="0" err="1">
                <a:solidFill>
                  <a:srgbClr val="0070C0"/>
                </a:solidFill>
                <a:latin typeface="Nunito black" pitchFamily="2" charset="0"/>
                <a:ea typeface="Times New Roman" panose="02020603050405020304" pitchFamily="18" charset="0"/>
              </a:rPr>
              <a:t>Xử</a:t>
            </a:r>
            <a:r>
              <a:rPr lang="en-US" sz="6000" b="1" dirty="0">
                <a:solidFill>
                  <a:srgbClr val="0070C0"/>
                </a:solidFill>
                <a:latin typeface="Nunito black" pitchFamily="2" charset="0"/>
                <a:ea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70C0"/>
                </a:solidFill>
                <a:latin typeface="Nunito black" pitchFamily="2" charset="0"/>
                <a:ea typeface="Times New Roman" panose="02020603050405020304" pitchFamily="18" charset="0"/>
              </a:rPr>
              <a:t>lý</a:t>
            </a:r>
            <a:r>
              <a:rPr lang="en-US" sz="6000" b="1" dirty="0">
                <a:solidFill>
                  <a:srgbClr val="0070C0"/>
                </a:solidFill>
                <a:latin typeface="Nunito black" pitchFamily="2" charset="0"/>
                <a:ea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70C0"/>
                </a:solidFill>
                <a:latin typeface="Nunito black" pitchFamily="2" charset="0"/>
                <a:ea typeface="Times New Roman" panose="02020603050405020304" pitchFamily="18" charset="0"/>
              </a:rPr>
              <a:t>tình</a:t>
            </a:r>
            <a:r>
              <a:rPr lang="en-US" sz="6000" b="1" dirty="0">
                <a:solidFill>
                  <a:srgbClr val="0070C0"/>
                </a:solidFill>
                <a:latin typeface="Nunito black" pitchFamily="2" charset="0"/>
                <a:ea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70C0"/>
                </a:solidFill>
                <a:latin typeface="Nunito black" pitchFamily="2" charset="0"/>
                <a:ea typeface="Times New Roman" panose="02020603050405020304" pitchFamily="18" charset="0"/>
              </a:rPr>
              <a:t>huống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Nunito black" pitchFamily="2" charset="0"/>
            </a:endParaRPr>
          </a:p>
        </p:txBody>
      </p:sp>
      <p:pic>
        <p:nvPicPr>
          <p:cNvPr id="11" name="图片 12">
            <a:extLst>
              <a:ext uri="{FF2B5EF4-FFF2-40B4-BE49-F238E27FC236}">
                <a16:creationId xmlns:a16="http://schemas.microsoft.com/office/drawing/2014/main" id="{287736C1-4B7A-4B4A-854D-F3EA9BBF103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3088" y="1173641"/>
            <a:ext cx="5911366" cy="5913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4556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F2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7" y="5632450"/>
            <a:ext cx="12192000" cy="1225550"/>
          </a:xfrm>
          <a:prstGeom prst="rect">
            <a:avLst/>
          </a:prstGeom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id="{F0595C0C-CF9C-4230-BD1F-B559F253A8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800" y="459750"/>
            <a:ext cx="11445240" cy="52322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itchFamily="2" charset="0"/>
                <a:cs typeface="+mn-cs"/>
              </a:rPr>
              <a:t>1.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itchFamily="2" charset="0"/>
                <a:cs typeface="+mn-cs"/>
              </a:rPr>
              <a:t>Em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itchFamily="2" charset="0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itchFamily="2" charset="0"/>
                <a:cs typeface="+mn-cs"/>
              </a:rPr>
              <a:t>và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itchFamily="2" charset="0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itchFamily="2" charset="0"/>
                <a:cs typeface="+mn-cs"/>
              </a:rPr>
              <a:t>người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itchFamily="2" charset="0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itchFamily="2" charset="0"/>
                <a:cs typeface="+mn-cs"/>
              </a:rPr>
              <a:t>thân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itchFamily="2" charset="0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itchFamily="2" charset="0"/>
                <a:cs typeface="+mn-cs"/>
              </a:rPr>
              <a:t>sẽ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itchFamily="2" charset="0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itchFamily="2" charset="0"/>
                <a:cs typeface="+mn-cs"/>
              </a:rPr>
              <a:t>làm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itchFamily="2" charset="0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itchFamily="2" charset="0"/>
                <a:cs typeface="+mn-cs"/>
              </a:rPr>
              <a:t>gì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itchFamily="2" charset="0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itchFamily="2" charset="0"/>
                <a:cs typeface="+mn-cs"/>
              </a:rPr>
              <a:t>nếu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itchFamily="2" charset="0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itchFamily="2" charset="0"/>
                <a:cs typeface="+mn-cs"/>
              </a:rPr>
              <a:t>gặp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itchFamily="2" charset="0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itchFamily="2" charset="0"/>
                <a:cs typeface="+mn-cs"/>
              </a:rPr>
              <a:t>các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itchFamily="2" charset="0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itchFamily="2" charset="0"/>
                <a:cs typeface="+mn-cs"/>
              </a:rPr>
              <a:t>tình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itchFamily="2" charset="0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itchFamily="2" charset="0"/>
                <a:cs typeface="+mn-cs"/>
              </a:rPr>
              <a:t>huống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itchFamily="2" charset="0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itchFamily="2" charset="0"/>
                <a:cs typeface="+mn-cs"/>
              </a:rPr>
              <a:t>sau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itchFamily="2" charset="0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itchFamily="2" charset="0"/>
                <a:cs typeface="+mn-cs"/>
              </a:rPr>
              <a:t>đây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Nunito black" pitchFamily="2" charset="0"/>
              <a:cs typeface="+mn-cs"/>
            </a:endParaRPr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C07E81E7-1D64-459C-BE7B-C41694367D3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7000" y="-2444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05号-简雅黑" panose="020F0502020204030204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ABB8B6C-C3E2-46B0-81D1-A3451BB3DA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800" y="1385737"/>
            <a:ext cx="4505325" cy="41052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1E7C4BE-E775-4425-9DD6-7919E4FC16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5348" y="1450975"/>
            <a:ext cx="4467225" cy="4181475"/>
          </a:xfrm>
          <a:prstGeom prst="rect">
            <a:avLst/>
          </a:prstGeom>
        </p:spPr>
      </p:pic>
      <p:grpSp>
        <p:nvGrpSpPr>
          <p:cNvPr id="18" name="Google Shape;1023;p13">
            <a:extLst>
              <a:ext uri="{FF2B5EF4-FFF2-40B4-BE49-F238E27FC236}">
                <a16:creationId xmlns:a16="http://schemas.microsoft.com/office/drawing/2014/main" id="{C48948A6-CA52-4706-A020-B27FCE76073F}"/>
              </a:ext>
            </a:extLst>
          </p:cNvPr>
          <p:cNvGrpSpPr/>
          <p:nvPr/>
        </p:nvGrpSpPr>
        <p:grpSpPr>
          <a:xfrm>
            <a:off x="3962484" y="4329081"/>
            <a:ext cx="4484624" cy="2528919"/>
            <a:chOff x="5876916" y="975793"/>
            <a:chExt cx="4684259" cy="2641495"/>
          </a:xfrm>
        </p:grpSpPr>
        <p:grpSp>
          <p:nvGrpSpPr>
            <p:cNvPr id="19" name="Google Shape;1024;p13">
              <a:extLst>
                <a:ext uri="{FF2B5EF4-FFF2-40B4-BE49-F238E27FC236}">
                  <a16:creationId xmlns:a16="http://schemas.microsoft.com/office/drawing/2014/main" id="{B90A5E57-7038-46C8-B751-C9534C9DD111}"/>
                </a:ext>
              </a:extLst>
            </p:cNvPr>
            <p:cNvGrpSpPr/>
            <p:nvPr/>
          </p:nvGrpSpPr>
          <p:grpSpPr>
            <a:xfrm>
              <a:off x="5876916" y="975793"/>
              <a:ext cx="4684259" cy="2113916"/>
              <a:chOff x="2387762" y="551055"/>
              <a:chExt cx="7051289" cy="3182111"/>
            </a:xfrm>
          </p:grpSpPr>
          <p:pic>
            <p:nvPicPr>
              <p:cNvPr id="21" name="Google Shape;1025;p13" descr="2">
                <a:extLst>
                  <a:ext uri="{FF2B5EF4-FFF2-40B4-BE49-F238E27FC236}">
                    <a16:creationId xmlns:a16="http://schemas.microsoft.com/office/drawing/2014/main" id="{AB192804-0350-42EA-9F79-8481CE44E87D}"/>
                  </a:ext>
                </a:extLst>
              </p:cNvPr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4238307" y="551055"/>
                <a:ext cx="3689350" cy="31273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2" name="Google Shape;1026;p13" descr="1">
                <a:extLst>
                  <a:ext uri="{FF2B5EF4-FFF2-40B4-BE49-F238E27FC236}">
                    <a16:creationId xmlns:a16="http://schemas.microsoft.com/office/drawing/2014/main" id="{A34FE504-46EB-4193-97B7-B443BC8F5EA3}"/>
                  </a:ext>
                </a:extLst>
              </p:cNvPr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>
                <a:off x="5999058" y="790165"/>
                <a:ext cx="3439993" cy="291563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9" name="Google Shape;1027;p13" descr="3">
                <a:extLst>
                  <a:ext uri="{FF2B5EF4-FFF2-40B4-BE49-F238E27FC236}">
                    <a16:creationId xmlns:a16="http://schemas.microsoft.com/office/drawing/2014/main" id="{1FCC3369-F22A-48BC-B0AB-8F9FB4659252}"/>
                  </a:ext>
                </a:extLst>
              </p:cNvPr>
              <p:cNvPicPr preferRelativeResize="0"/>
              <p:nvPr/>
            </p:nvPicPr>
            <p:blipFill rotWithShape="1">
              <a:blip r:embed="rId8">
                <a:alphaModFix/>
              </a:blip>
              <a:srcRect/>
              <a:stretch/>
            </p:blipFill>
            <p:spPr>
              <a:xfrm flipH="1">
                <a:off x="2387762" y="872971"/>
                <a:ext cx="3374585" cy="286019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20" name="Google Shape;1028;p13">
              <a:extLst>
                <a:ext uri="{FF2B5EF4-FFF2-40B4-BE49-F238E27FC236}">
                  <a16:creationId xmlns:a16="http://schemas.microsoft.com/office/drawing/2014/main" id="{1CF5E85B-9306-472C-B0B6-ED9D5474CA90}"/>
                </a:ext>
              </a:extLst>
            </p:cNvPr>
            <p:cNvSpPr/>
            <p:nvPr/>
          </p:nvSpPr>
          <p:spPr>
            <a:xfrm>
              <a:off x="6714251" y="2510908"/>
              <a:ext cx="3495263" cy="110638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2857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 dirty="0" err="1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rPr>
                <a:t>Thảo</a:t>
              </a:r>
              <a:r>
                <a:rPr lang="en-US" sz="3200" b="1" dirty="0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200" b="1" dirty="0" err="1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rPr>
                <a:t>luận</a:t>
              </a:r>
              <a:endParaRPr lang="en-US" sz="3200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 dirty="0" err="1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rPr>
                <a:t>nhóm</a:t>
              </a: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676951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F2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58117" y="3952189"/>
            <a:ext cx="1429266" cy="180975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315" y="4676775"/>
            <a:ext cx="650210" cy="1114646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75" y="4041775"/>
            <a:ext cx="1066800" cy="18288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2495550"/>
            <a:ext cx="6324600" cy="436245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5550"/>
            <a:ext cx="5010150" cy="436245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7" y="5632450"/>
            <a:ext cx="12192000" cy="122555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959FC31-D1DB-463D-A44D-7129505EC0B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44623" y="4482556"/>
            <a:ext cx="1800010" cy="2299788"/>
          </a:xfrm>
          <a:prstGeom prst="rect">
            <a:avLst/>
          </a:prstGeom>
        </p:spPr>
      </p:pic>
      <p:sp>
        <p:nvSpPr>
          <p:cNvPr id="24" name="Speech Bubble: Rectangle with Corners Rounded 23">
            <a:extLst>
              <a:ext uri="{FF2B5EF4-FFF2-40B4-BE49-F238E27FC236}">
                <a16:creationId xmlns:a16="http://schemas.microsoft.com/office/drawing/2014/main" id="{FEF3CD70-0340-4A3E-B64A-EEFD836F9896}"/>
              </a:ext>
            </a:extLst>
          </p:cNvPr>
          <p:cNvSpPr/>
          <p:nvPr/>
        </p:nvSpPr>
        <p:spPr>
          <a:xfrm>
            <a:off x="4962782" y="1301976"/>
            <a:ext cx="6518017" cy="3016769"/>
          </a:xfrm>
          <a:prstGeom prst="wedgeRoundRectCallout">
            <a:avLst>
              <a:gd name="adj1" fmla="val 37182"/>
              <a:gd name="adj2" fmla="val 64416"/>
              <a:gd name="adj3" fmla="val 16667"/>
            </a:avLst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lvl="0" indent="-342900" algn="just">
              <a:buFont typeface="Arial" panose="020B0604020202020204" pitchFamily="34" charset="0"/>
              <a:buChar char="•"/>
              <a:defRPr/>
            </a:pPr>
            <a:r>
              <a:rPr lang="nl-NL" sz="2400" dirty="0">
                <a:solidFill>
                  <a:srgbClr val="0070C0"/>
                </a:solidFill>
                <a:latin typeface="Nunito black" pitchFamily="2" charset="0"/>
              </a:rPr>
              <a:t>Em sẽ dừng việc học để xem nhà hàng xóm có vấn đề gì.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  <a:defRPr/>
            </a:pPr>
            <a:r>
              <a:rPr lang="nl-NL" sz="2400" dirty="0">
                <a:solidFill>
                  <a:srgbClr val="0070C0"/>
                </a:solidFill>
                <a:latin typeface="Nunito black" pitchFamily="2" charset="0"/>
              </a:rPr>
              <a:t>Khi biết nhà hàng xóm bị cháy, ngay lập tức thông báo và tìm sự giúp đỡ từ 114, người lớn, những người xung quanh.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  <a:defRPr/>
            </a:pPr>
            <a:r>
              <a:rPr lang="nl-NL" sz="2400" dirty="0">
                <a:solidFill>
                  <a:srgbClr val="0070C0"/>
                </a:solidFill>
                <a:latin typeface="Nunito black" pitchFamily="2" charset="0"/>
              </a:rPr>
              <a:t>Giúp đỡ mọi người dập lửa và cứu người bị thương ra ngoài (nếu có).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Nunito black" pitchFamily="2" charset="0"/>
              <a:cs typeface="Arial" panose="020B0604020202020204" pitchFamily="34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3869B05C-9429-44A0-A797-AE27E095F57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82744" y="82648"/>
            <a:ext cx="7010400" cy="94370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BF17163-B221-41D9-90F3-FE7B6E68A19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2412" y="1726373"/>
            <a:ext cx="4505325" cy="41052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577203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F2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58117" y="3952189"/>
            <a:ext cx="1429266" cy="180975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315" y="4676775"/>
            <a:ext cx="650210" cy="1114646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75" y="4041775"/>
            <a:ext cx="1066800" cy="18288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2495550"/>
            <a:ext cx="6324600" cy="436245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5550"/>
            <a:ext cx="5010150" cy="436245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7" y="5632450"/>
            <a:ext cx="12192000" cy="122555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959FC31-D1DB-463D-A44D-7129505EC0B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44623" y="4482556"/>
            <a:ext cx="1800010" cy="2299788"/>
          </a:xfrm>
          <a:prstGeom prst="rect">
            <a:avLst/>
          </a:prstGeom>
        </p:spPr>
      </p:pic>
      <p:sp>
        <p:nvSpPr>
          <p:cNvPr id="24" name="Speech Bubble: Rectangle with Corners Rounded 23">
            <a:extLst>
              <a:ext uri="{FF2B5EF4-FFF2-40B4-BE49-F238E27FC236}">
                <a16:creationId xmlns:a16="http://schemas.microsoft.com/office/drawing/2014/main" id="{FEF3CD70-0340-4A3E-B64A-EEFD836F9896}"/>
              </a:ext>
            </a:extLst>
          </p:cNvPr>
          <p:cNvSpPr/>
          <p:nvPr/>
        </p:nvSpPr>
        <p:spPr>
          <a:xfrm>
            <a:off x="4962782" y="1188720"/>
            <a:ext cx="6518017" cy="3423325"/>
          </a:xfrm>
          <a:prstGeom prst="wedgeRoundRectCallout">
            <a:avLst>
              <a:gd name="adj1" fmla="val 37182"/>
              <a:gd name="adj2" fmla="val 64416"/>
              <a:gd name="adj3" fmla="val 16667"/>
            </a:avLst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lvl="0" indent="-342900" algn="just">
              <a:buFont typeface="Arial" panose="020B0604020202020204" pitchFamily="34" charset="0"/>
              <a:buChar char="•"/>
              <a:defRPr/>
            </a:pPr>
            <a:r>
              <a:rPr lang="vi-VN" sz="2400" dirty="0">
                <a:solidFill>
                  <a:srgbClr val="0070C0"/>
                </a:solidFill>
                <a:latin typeface="Nunito black" pitchFamily="2" charset="0"/>
              </a:rPr>
              <a:t>Em và người thân sẽ dừng việc xem phim và ra ngoài xem mùi khét bắt nguồn từ đâu.</a:t>
            </a:r>
            <a:endParaRPr lang="en-US" sz="2400" dirty="0">
              <a:solidFill>
                <a:srgbClr val="0070C0"/>
              </a:solidFill>
              <a:latin typeface="Nunito black" pitchFamily="2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  <a:defRPr/>
            </a:pPr>
            <a:r>
              <a:rPr lang="vi-VN" sz="2400" dirty="0">
                <a:solidFill>
                  <a:srgbClr val="0070C0"/>
                </a:solidFill>
                <a:latin typeface="Nunito black" pitchFamily="2" charset="0"/>
              </a:rPr>
              <a:t>Nếu phát hiện nhà hàng xóm bị cháy, ngay lập tức thông báo và tìm sự giúp đỡ từ 114, người lớn, những người xung quanh.</a:t>
            </a:r>
            <a:endParaRPr lang="en-US" sz="2400" dirty="0">
              <a:solidFill>
                <a:srgbClr val="0070C0"/>
              </a:solidFill>
              <a:latin typeface="Nunito black" pitchFamily="2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  <a:defRPr/>
            </a:pPr>
            <a:r>
              <a:rPr lang="vi-VN" sz="2400" dirty="0">
                <a:solidFill>
                  <a:srgbClr val="0070C0"/>
                </a:solidFill>
                <a:latin typeface="Nunito black" pitchFamily="2" charset="0"/>
              </a:rPr>
              <a:t>Giúp đỡ mọi người dập lửa, cứu người bị thương (nếu có).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Nunito black" pitchFamily="2" charset="0"/>
              <a:cs typeface="Arial" panose="020B0604020202020204" pitchFamily="34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3869B05C-9429-44A0-A797-AE27E095F57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82744" y="82648"/>
            <a:ext cx="7010400" cy="94370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B882F21-9993-4CB8-A7D1-A16292708AD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7779" y="1580464"/>
            <a:ext cx="4467225" cy="41814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04177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F2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2495550"/>
            <a:ext cx="6324600" cy="436245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5550"/>
            <a:ext cx="5010150" cy="436245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7" y="5632450"/>
            <a:ext cx="12192000" cy="122555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B4ABA83B-9BC2-47FA-B9CA-EF711907D1BC}"/>
              </a:ext>
            </a:extLst>
          </p:cNvPr>
          <p:cNvGrpSpPr/>
          <p:nvPr/>
        </p:nvGrpSpPr>
        <p:grpSpPr>
          <a:xfrm>
            <a:off x="243840" y="-164415"/>
            <a:ext cx="11659518" cy="7327215"/>
            <a:chOff x="697777" y="299085"/>
            <a:chExt cx="9727106" cy="6558915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C1060918-3692-49DD-ACEF-E1853B8865E4}"/>
                </a:ext>
              </a:extLst>
            </p:cNvPr>
            <p:cNvGrpSpPr/>
            <p:nvPr/>
          </p:nvGrpSpPr>
          <p:grpSpPr>
            <a:xfrm>
              <a:off x="697777" y="299085"/>
              <a:ext cx="9727106" cy="6558915"/>
              <a:chOff x="2064844" y="2123198"/>
              <a:chExt cx="7476759" cy="4723822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46866EF8-0083-4E1D-AADD-0B98D3544DB4}"/>
                  </a:ext>
                </a:extLst>
              </p:cNvPr>
              <p:cNvGrpSpPr/>
              <p:nvPr/>
            </p:nvGrpSpPr>
            <p:grpSpPr>
              <a:xfrm>
                <a:off x="2064844" y="2123198"/>
                <a:ext cx="7476759" cy="4723822"/>
                <a:chOff x="887869" y="1107960"/>
                <a:chExt cx="7476759" cy="4723822"/>
              </a:xfrm>
            </p:grpSpPr>
            <p:pic>
              <p:nvPicPr>
                <p:cNvPr id="23" name="图片 4">
                  <a:extLst>
                    <a:ext uri="{FF2B5EF4-FFF2-40B4-BE49-F238E27FC236}">
                      <a16:creationId xmlns:a16="http://schemas.microsoft.com/office/drawing/2014/main" id="{BF12761F-A34D-4035-9B00-269C0FB6F80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87869" y="1107960"/>
                  <a:ext cx="7476759" cy="4723822"/>
                </a:xfrm>
                <a:prstGeom prst="rect">
                  <a:avLst/>
                </a:prstGeom>
              </p:spPr>
            </p:pic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EF377AE6-4D55-4520-B1C7-6418FBAA653D}"/>
                    </a:ext>
                  </a:extLst>
                </p:cNvPr>
                <p:cNvSpPr/>
                <p:nvPr/>
              </p:nvSpPr>
              <p:spPr>
                <a:xfrm>
                  <a:off x="3055596" y="1625960"/>
                  <a:ext cx="3282118" cy="789709"/>
                </a:xfrm>
                <a:prstGeom prst="rect">
                  <a:avLst/>
                </a:prstGeom>
                <a:solidFill>
                  <a:srgbClr val="FDD000"/>
                </a:solidFill>
                <a:ln>
                  <a:solidFill>
                    <a:srgbClr val="FDD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217">
                    <a:defRPr/>
                  </a:pPr>
                  <a:endParaRPr lang="en-US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21" name="矩形: 圆角 17">
                <a:extLst>
                  <a:ext uri="{FF2B5EF4-FFF2-40B4-BE49-F238E27FC236}">
                    <a16:creationId xmlns:a16="http://schemas.microsoft.com/office/drawing/2014/main" id="{9757B313-C9F0-479B-A1E8-90C1AC0E6B89}"/>
                  </a:ext>
                </a:extLst>
              </p:cNvPr>
              <p:cNvSpPr/>
              <p:nvPr/>
            </p:nvSpPr>
            <p:spPr>
              <a:xfrm>
                <a:off x="2838333" y="3748592"/>
                <a:ext cx="6029099" cy="2424546"/>
              </a:xfrm>
              <a:prstGeom prst="roundRect">
                <a:avLst>
                  <a:gd name="adj" fmla="val 11805"/>
                </a:avLst>
              </a:prstGeom>
              <a:solidFill>
                <a:schemeClr val="bg1">
                  <a:alpha val="92000"/>
                </a:schemeClr>
              </a:solidFill>
              <a:ln w="28575">
                <a:solidFill>
                  <a:schemeClr val="tx1">
                    <a:lumMod val="85000"/>
                    <a:lumOff val="15000"/>
                  </a:schemeClr>
                </a:solidFill>
                <a:prstDash val="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217">
                  <a:defRPr/>
                </a:pPr>
                <a:endParaRPr lang="zh-CN" altLang="en-US" sz="4799" dirty="0">
                  <a:solidFill>
                    <a:srgbClr val="0070C0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</p:grp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4D97723B-8C79-4015-9FB4-E39B5D4906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20840" t="7807"/>
            <a:stretch/>
          </p:blipFill>
          <p:spPr>
            <a:xfrm>
              <a:off x="3847946" y="820447"/>
              <a:ext cx="4194174" cy="1599577"/>
            </a:xfrm>
            <a:prstGeom prst="rect">
              <a:avLst/>
            </a:prstGeom>
          </p:spPr>
        </p:pic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6147EA2A-68AD-4FDF-85A0-8528DB517093}"/>
              </a:ext>
            </a:extLst>
          </p:cNvPr>
          <p:cNvSpPr txBox="1"/>
          <p:nvPr/>
        </p:nvSpPr>
        <p:spPr>
          <a:xfrm>
            <a:off x="1442259" y="2350066"/>
            <a:ext cx="9137714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 defTabSz="914217">
              <a:buFont typeface="Arial" panose="020B0604020202020204" pitchFamily="34" charset="0"/>
              <a:buChar char="•"/>
            </a:pPr>
            <a:r>
              <a:rPr lang="vi-VN" sz="3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Để phòng tránh hỏa hoạn khi ở nhà, chúng ta cần phải chú ý sắp xếp, sử dụng cẩn thận và an toàn các chất, đồ dùng, vật dụng có thể gây cháy nổ.</a:t>
            </a:r>
            <a:endParaRPr lang="en-US" sz="3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 defTabSz="914217">
              <a:buFont typeface="Arial" panose="020B0604020202020204" pitchFamily="34" charset="0"/>
              <a:buChar char="•"/>
            </a:pPr>
            <a:r>
              <a:rPr lang="vi-VN" sz="3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Khi có cháy xảy ra, chúng ta cần bình tĩnh, nhanh chóng thoát ra khỏi đám cháy và gọi sự trợ giúp</a:t>
            </a:r>
            <a:endParaRPr lang="en-US" sz="3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5067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5" presetClass="emph" presetSubtype="0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3" dur="indefinite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5" presetClass="emph" presetSubtype="0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7" dur="indefinite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p"/>
      <p:bldP spid="27" grpId="1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F2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58117" y="3952189"/>
            <a:ext cx="1429266" cy="180975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315" y="4676775"/>
            <a:ext cx="650210" cy="111464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75" y="4041775"/>
            <a:ext cx="1066800" cy="18288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2495550"/>
            <a:ext cx="6324600" cy="436245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5550"/>
            <a:ext cx="5010150" cy="436245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7" y="5632450"/>
            <a:ext cx="12192000" cy="1225550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117" y="503637"/>
            <a:ext cx="1671925" cy="959301"/>
          </a:xfrm>
          <a:prstGeom prst="rect">
            <a:avLst/>
          </a:prstGeom>
        </p:spPr>
      </p:pic>
      <p:pic>
        <p:nvPicPr>
          <p:cNvPr id="12" name="图片 14">
            <a:extLst>
              <a:ext uri="{FF2B5EF4-FFF2-40B4-BE49-F238E27FC236}">
                <a16:creationId xmlns:a16="http://schemas.microsoft.com/office/drawing/2014/main" id="{D64CCC6E-F6BF-40A0-ADA4-FBD36593D63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931" y="2418458"/>
            <a:ext cx="4751436" cy="475143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31290B9-9DFA-4E1B-80AE-8780762CFDF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23180" y="1974947"/>
            <a:ext cx="7913294" cy="193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097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F2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5" y="0"/>
            <a:ext cx="3238500" cy="22193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596" y="1181753"/>
            <a:ext cx="995284" cy="446370"/>
          </a:xfrm>
          <a:prstGeom prst="rect">
            <a:avLst/>
          </a:prstGeom>
        </p:spPr>
      </p:pic>
      <p:grpSp>
        <p:nvGrpSpPr>
          <p:cNvPr id="19" name="组合 18"/>
          <p:cNvGrpSpPr/>
          <p:nvPr/>
        </p:nvGrpSpPr>
        <p:grpSpPr>
          <a:xfrm>
            <a:off x="4680053" y="515606"/>
            <a:ext cx="1743619" cy="626462"/>
            <a:chOff x="5238236" y="1225550"/>
            <a:chExt cx="2531074" cy="99060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8236" y="1225550"/>
              <a:ext cx="2209800" cy="99060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9510" y="1225550"/>
              <a:ext cx="2209800" cy="990600"/>
            </a:xfrm>
            <a:prstGeom prst="rect">
              <a:avLst/>
            </a:prstGeom>
          </p:spPr>
        </p:pic>
      </p:grpSp>
      <p:pic>
        <p:nvPicPr>
          <p:cNvPr id="13" name="图片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500" y="0"/>
            <a:ext cx="3238500" cy="19812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845" y="740911"/>
            <a:ext cx="1671925" cy="959301"/>
          </a:xfrm>
          <a:prstGeom prst="rect">
            <a:avLst/>
          </a:prstGeom>
        </p:spPr>
      </p:pic>
      <p:pic>
        <p:nvPicPr>
          <p:cNvPr id="24" name="Picture 23" descr="A close-up of a toy&#10;&#10;Description automatically generated with medium confidence">
            <a:extLst>
              <a:ext uri="{FF2B5EF4-FFF2-40B4-BE49-F238E27FC236}">
                <a16:creationId xmlns:a16="http://schemas.microsoft.com/office/drawing/2014/main" id="{BAA3B85A-F7EF-421D-9847-4EA39F2B659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5891" y="1907911"/>
            <a:ext cx="2210425" cy="240792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B27CB48-45B3-400B-9ECE-F1877455DED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29962" y="1409521"/>
            <a:ext cx="6614733" cy="96934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6E13C7D9-59C1-4414-A582-2EC0BA4DFC9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66926" y="2431227"/>
            <a:ext cx="8791194" cy="1975275"/>
          </a:xfrm>
          <a:prstGeom prst="rect">
            <a:avLst/>
          </a:prstGeom>
        </p:spPr>
      </p:pic>
      <p:pic>
        <p:nvPicPr>
          <p:cNvPr id="20" name="图片 6">
            <a:extLst>
              <a:ext uri="{FF2B5EF4-FFF2-40B4-BE49-F238E27FC236}">
                <a16:creationId xmlns:a16="http://schemas.microsoft.com/office/drawing/2014/main" id="{14E58B52-E434-459E-B59E-7F63725D367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6993" y="4899964"/>
            <a:ext cx="6435007" cy="1975748"/>
          </a:xfrm>
          <a:prstGeom prst="rect">
            <a:avLst/>
          </a:prstGeom>
        </p:spPr>
      </p:pic>
      <p:pic>
        <p:nvPicPr>
          <p:cNvPr id="21" name="图片 18">
            <a:extLst>
              <a:ext uri="{FF2B5EF4-FFF2-40B4-BE49-F238E27FC236}">
                <a16:creationId xmlns:a16="http://schemas.microsoft.com/office/drawing/2014/main" id="{0AEE0EBD-5F1C-4E74-A63F-BF38712E2DD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4512" y="5009913"/>
            <a:ext cx="6110511" cy="1876118"/>
          </a:xfrm>
          <a:prstGeom prst="rect">
            <a:avLst/>
          </a:prstGeom>
        </p:spPr>
      </p:pic>
      <p:pic>
        <p:nvPicPr>
          <p:cNvPr id="22" name="Picture 21" descr="Logo&#10;&#10;Description automatically generated">
            <a:extLst>
              <a:ext uri="{FF2B5EF4-FFF2-40B4-BE49-F238E27FC236}">
                <a16:creationId xmlns:a16="http://schemas.microsoft.com/office/drawing/2014/main" id="{BCF83426-D263-44F5-BA70-BD212FC451F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875" y="3294312"/>
            <a:ext cx="5372100" cy="3581400"/>
          </a:xfrm>
          <a:prstGeom prst="rect">
            <a:avLst/>
          </a:prstGeom>
        </p:spPr>
      </p:pic>
      <p:pic>
        <p:nvPicPr>
          <p:cNvPr id="27" name="Picture 26" descr="Logo&#10;&#10;Description automatically generated">
            <a:extLst>
              <a:ext uri="{FF2B5EF4-FFF2-40B4-BE49-F238E27FC236}">
                <a16:creationId xmlns:a16="http://schemas.microsoft.com/office/drawing/2014/main" id="{B8C2965D-4A80-45E6-A363-9AA5E7FE3F1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411" y="3255842"/>
            <a:ext cx="6954051" cy="3619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051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F2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58117" y="3952189"/>
            <a:ext cx="1429266" cy="180975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315" y="4676775"/>
            <a:ext cx="650210" cy="1114646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75" y="4041775"/>
            <a:ext cx="1066800" cy="18288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2495550"/>
            <a:ext cx="6324600" cy="436245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5550"/>
            <a:ext cx="5010150" cy="436245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7" y="5632450"/>
            <a:ext cx="12192000" cy="1225550"/>
          </a:xfrm>
          <a:prstGeom prst="rect">
            <a:avLst/>
          </a:prstGeom>
        </p:spPr>
      </p:pic>
      <p:pic>
        <p:nvPicPr>
          <p:cNvPr id="13" name="Picture 2" descr="Cartoon students Royalty Free Vector Image - VectorStock">
            <a:extLst>
              <a:ext uri="{FF2B5EF4-FFF2-40B4-BE49-F238E27FC236}">
                <a16:creationId xmlns:a16="http://schemas.microsoft.com/office/drawing/2014/main" id="{93777CB3-64AF-4C76-9CDC-2A39682886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519" b="82963" l="4600" r="94800">
                        <a14:foregroundMark x1="13200" y1="15370" x2="21400" y2="24074"/>
                        <a14:foregroundMark x1="27600" y1="31852" x2="24000" y2="35926"/>
                        <a14:foregroundMark x1="29800" y1="33889" x2="30000" y2="37778"/>
                        <a14:foregroundMark x1="33600" y1="26667" x2="36200" y2="32963"/>
                        <a14:foregroundMark x1="33600" y1="38889" x2="30800" y2="40926"/>
                        <a14:foregroundMark x1="11600" y1="28704" x2="16200" y2="36296"/>
                        <a14:foregroundMark x1="63000" y1="28333" x2="66200" y2="36852"/>
                        <a14:foregroundMark x1="71000" y1="36852" x2="70200" y2="45185"/>
                        <a14:foregroundMark x1="16800" y1="42037" x2="16900" y2="42407"/>
                        <a14:foregroundMark x1="15700" y1="54167" x2="15700" y2="54167"/>
                        <a14:foregroundMark x1="22400" y1="53333" x2="22400" y2="53333"/>
                        <a14:foregroundMark x1="24600" y1="46389" x2="22500" y2="55185"/>
                        <a14:foregroundMark x1="21600" y1="56667" x2="27400" y2="52407"/>
                        <a14:foregroundMark x1="10900" y1="46111" x2="10900" y2="46111"/>
                        <a14:foregroundMark x1="38100" y1="47500" x2="38100" y2="47500"/>
                        <a14:foregroundMark x1="33300" y1="46481" x2="33300" y2="46481"/>
                        <a14:foregroundMark x1="36200" y1="48519" x2="36200" y2="48519"/>
                        <a14:foregroundMark x1="30400" y1="46019" x2="30400" y2="46019"/>
                        <a14:foregroundMark x1="24000" y1="47130" x2="24000" y2="47130"/>
                        <a14:foregroundMark x1="31800" y1="72963" x2="31800" y2="72963"/>
                        <a14:foregroundMark x1="27600" y1="78519" x2="27600" y2="78519"/>
                        <a14:foregroundMark x1="24400" y1="80185" x2="27800" y2="79259"/>
                        <a14:foregroundMark x1="28200" y1="75926" x2="27800" y2="77778"/>
                        <a14:foregroundMark x1="31700" y1="74537" x2="32400" y2="77778"/>
                        <a14:foregroundMark x1="34400" y1="79352" x2="35000" y2="79722"/>
                        <a14:foregroundMark x1="35400" y1="79074" x2="33700" y2="78704"/>
                        <a14:foregroundMark x1="25700" y1="78611" x2="25000" y2="78889"/>
                        <a14:foregroundMark x1="54600" y1="43148" x2="65200" y2="48333"/>
                        <a14:foregroundMark x1="89700" y1="46759" x2="78500" y2="49259"/>
                        <a14:foregroundMark x1="30800" y1="22407" x2="36800" y2="24815"/>
                        <a14:foregroundMark x1="64200" y1="80185" x2="67600" y2="79722"/>
                        <a14:foregroundMark x1="74100" y1="79722" x2="74100" y2="80833"/>
                        <a14:foregroundMark x1="65600" y1="80833" x2="65600" y2="80833"/>
                        <a14:foregroundMark x1="73200" y1="81944" x2="73200" y2="81944"/>
                        <a14:foregroundMark x1="63300" y1="80741" x2="66800" y2="81111"/>
                        <a14:foregroundMark x1="68600" y1="80741" x2="67000" y2="81111"/>
                        <a14:foregroundMark x1="62800" y1="80926" x2="62800" y2="80926"/>
                        <a14:foregroundMark x1="62400" y1="80926" x2="62400" y2="80926"/>
                        <a14:foregroundMark x1="71600" y1="81204" x2="73700" y2="81574"/>
                        <a14:foregroundMark x1="76200" y1="81019" x2="74200" y2="81481"/>
                        <a14:foregroundMark x1="18200" y1="50185" x2="17200" y2="52593"/>
                        <a14:backgroundMark x1="30200" y1="70093" x2="30000" y2="7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303"/>
          <a:stretch/>
        </p:blipFill>
        <p:spPr bwMode="auto">
          <a:xfrm>
            <a:off x="3910625" y="2825115"/>
            <a:ext cx="4340225" cy="4063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5D2DFD9-8BBB-4D17-AD9E-0417DF70AD6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75668" y="685896"/>
            <a:ext cx="9864183" cy="256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807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F2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58117" y="3952189"/>
            <a:ext cx="1429266" cy="180975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315" y="4676775"/>
            <a:ext cx="650210" cy="1114646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75" y="4041775"/>
            <a:ext cx="1066800" cy="18288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2495550"/>
            <a:ext cx="6324600" cy="436245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5550"/>
            <a:ext cx="5010150" cy="436245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7" y="5632450"/>
            <a:ext cx="12192000" cy="1225550"/>
          </a:xfrm>
          <a:prstGeom prst="rect">
            <a:avLst/>
          </a:prstGeom>
        </p:spPr>
      </p:pic>
      <p:pic>
        <p:nvPicPr>
          <p:cNvPr id="19" name="Picture 6" descr="female teacher character in front of blackboard. Download a Free Preview or  High Quality Adobe Illustrato… | Teacher cartoon, Teachers illustration,  Student cartoon">
            <a:extLst>
              <a:ext uri="{FF2B5EF4-FFF2-40B4-BE49-F238E27FC236}">
                <a16:creationId xmlns:a16="http://schemas.microsoft.com/office/drawing/2014/main" id="{58A99126-B008-47D8-8270-2CF04BB277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42" b="15710"/>
          <a:stretch/>
        </p:blipFill>
        <p:spPr bwMode="auto">
          <a:xfrm>
            <a:off x="279343" y="117095"/>
            <a:ext cx="7338694" cy="53975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artoon students Royalty Free Vector Image - VectorStock">
            <a:extLst>
              <a:ext uri="{FF2B5EF4-FFF2-40B4-BE49-F238E27FC236}">
                <a16:creationId xmlns:a16="http://schemas.microsoft.com/office/drawing/2014/main" id="{C8DA06E2-E252-442D-BD61-AAF0DF4AAC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8519" b="82963" l="4600" r="94800">
                        <a14:foregroundMark x1="13200" y1="15370" x2="21400" y2="24074"/>
                        <a14:foregroundMark x1="27600" y1="31852" x2="24000" y2="35926"/>
                        <a14:foregroundMark x1="29800" y1="33889" x2="30000" y2="37778"/>
                        <a14:foregroundMark x1="33600" y1="26667" x2="36200" y2="32963"/>
                        <a14:foregroundMark x1="33600" y1="38889" x2="30800" y2="40926"/>
                        <a14:foregroundMark x1="11600" y1="28704" x2="16200" y2="36296"/>
                        <a14:foregroundMark x1="63000" y1="28333" x2="66200" y2="36852"/>
                        <a14:foregroundMark x1="71000" y1="36852" x2="70200" y2="45185"/>
                        <a14:foregroundMark x1="16800" y1="42037" x2="16900" y2="42407"/>
                        <a14:foregroundMark x1="15700" y1="54167" x2="15700" y2="54167"/>
                        <a14:foregroundMark x1="22400" y1="53333" x2="22400" y2="53333"/>
                        <a14:foregroundMark x1="24600" y1="46389" x2="22500" y2="55185"/>
                        <a14:foregroundMark x1="21600" y1="56667" x2="27400" y2="52407"/>
                        <a14:foregroundMark x1="10900" y1="46111" x2="10900" y2="46111"/>
                        <a14:foregroundMark x1="38100" y1="47500" x2="38100" y2="47500"/>
                        <a14:foregroundMark x1="33300" y1="46481" x2="33300" y2="46481"/>
                        <a14:foregroundMark x1="36200" y1="48519" x2="36200" y2="48519"/>
                        <a14:foregroundMark x1="30400" y1="46019" x2="30400" y2="46019"/>
                        <a14:foregroundMark x1="24000" y1="47130" x2="24000" y2="47130"/>
                        <a14:foregroundMark x1="31800" y1="72963" x2="31800" y2="72963"/>
                        <a14:foregroundMark x1="27600" y1="78519" x2="27600" y2="78519"/>
                        <a14:foregroundMark x1="24400" y1="80185" x2="27800" y2="79259"/>
                        <a14:foregroundMark x1="28200" y1="75926" x2="27800" y2="77778"/>
                        <a14:foregroundMark x1="31700" y1="74537" x2="32400" y2="77778"/>
                        <a14:foregroundMark x1="34400" y1="79352" x2="35000" y2="79722"/>
                        <a14:foregroundMark x1="35400" y1="79074" x2="33700" y2="78704"/>
                        <a14:foregroundMark x1="25700" y1="78611" x2="25000" y2="78889"/>
                        <a14:foregroundMark x1="54600" y1="43148" x2="65200" y2="48333"/>
                        <a14:foregroundMark x1="89700" y1="46759" x2="78500" y2="49259"/>
                        <a14:foregroundMark x1="30800" y1="22407" x2="36800" y2="24815"/>
                        <a14:foregroundMark x1="64200" y1="80185" x2="67600" y2="79722"/>
                        <a14:foregroundMark x1="74100" y1="79722" x2="74100" y2="80833"/>
                        <a14:foregroundMark x1="65600" y1="80833" x2="65600" y2="80833"/>
                        <a14:foregroundMark x1="73200" y1="81944" x2="73200" y2="81944"/>
                        <a14:foregroundMark x1="63300" y1="80741" x2="66800" y2="81111"/>
                        <a14:foregroundMark x1="68600" y1="80741" x2="67000" y2="81111"/>
                        <a14:foregroundMark x1="62800" y1="80926" x2="62800" y2="80926"/>
                        <a14:foregroundMark x1="62400" y1="80926" x2="62400" y2="80926"/>
                        <a14:foregroundMark x1="71600" y1="81204" x2="73700" y2="81574"/>
                        <a14:foregroundMark x1="76200" y1="81019" x2="74200" y2="81481"/>
                        <a14:foregroundMark x1="18200" y1="50185" x2="17200" y2="52593"/>
                        <a14:backgroundMark x1="30200" y1="70093" x2="30000" y2="7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303"/>
          <a:stretch/>
        </p:blipFill>
        <p:spPr bwMode="auto">
          <a:xfrm>
            <a:off x="6633909" y="2259940"/>
            <a:ext cx="4340225" cy="4063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993BD4A6-7ABD-4109-9A08-B1A0DCB7F447}"/>
              </a:ext>
            </a:extLst>
          </p:cNvPr>
          <p:cNvSpPr txBox="1"/>
          <p:nvPr/>
        </p:nvSpPr>
        <p:spPr>
          <a:xfrm>
            <a:off x="2763520" y="1000708"/>
            <a:ext cx="42773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600" dirty="0">
                <a:solidFill>
                  <a:prstClr val="white"/>
                </a:solidFill>
                <a:latin typeface="Nunito black" pitchFamily="2" charset="0"/>
                <a:cs typeface="Calibri" panose="020F0502020204030204" pitchFamily="34" charset="0"/>
              </a:rPr>
              <a:t>Khi </a:t>
            </a:r>
            <a:r>
              <a:rPr lang="en-US" sz="3600" dirty="0" err="1">
                <a:solidFill>
                  <a:prstClr val="white"/>
                </a:solidFill>
                <a:latin typeface="Nunito black" pitchFamily="2" charset="0"/>
                <a:cs typeface="Calibri" panose="020F0502020204030204" pitchFamily="34" charset="0"/>
              </a:rPr>
              <a:t>gặp</a:t>
            </a:r>
            <a:r>
              <a:rPr lang="en-US" sz="3600" dirty="0">
                <a:solidFill>
                  <a:prstClr val="white"/>
                </a:solidFill>
                <a:latin typeface="Nunito black" pitchFamily="2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Nunito black" pitchFamily="2" charset="0"/>
                <a:cs typeface="Calibri" panose="020F0502020204030204" pitchFamily="34" charset="0"/>
              </a:rPr>
              <a:t>đám</a:t>
            </a:r>
            <a:r>
              <a:rPr lang="en-US" sz="3600" dirty="0">
                <a:solidFill>
                  <a:prstClr val="white"/>
                </a:solidFill>
                <a:latin typeface="Nunito black" pitchFamily="2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Nunito black" pitchFamily="2" charset="0"/>
                <a:cs typeface="Calibri" panose="020F0502020204030204" pitchFamily="34" charset="0"/>
              </a:rPr>
              <a:t>cháy</a:t>
            </a:r>
            <a:r>
              <a:rPr lang="en-US" sz="3600" dirty="0">
                <a:solidFill>
                  <a:prstClr val="white"/>
                </a:solidFill>
                <a:latin typeface="Nunito black" pitchFamily="2" charset="0"/>
                <a:cs typeface="Calibri" panose="020F0502020204030204" pitchFamily="34" charset="0"/>
              </a:rPr>
              <a:t>, </a:t>
            </a:r>
            <a:r>
              <a:rPr lang="en-US" sz="3600" dirty="0" err="1">
                <a:solidFill>
                  <a:prstClr val="white"/>
                </a:solidFill>
                <a:latin typeface="Nunito black" pitchFamily="2" charset="0"/>
                <a:cs typeface="Calibri" panose="020F0502020204030204" pitchFamily="34" charset="0"/>
              </a:rPr>
              <a:t>em</a:t>
            </a:r>
            <a:r>
              <a:rPr lang="en-US" sz="3600" dirty="0">
                <a:solidFill>
                  <a:prstClr val="white"/>
                </a:solidFill>
                <a:latin typeface="Nunito black" pitchFamily="2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Nunito black" pitchFamily="2" charset="0"/>
                <a:cs typeface="Calibri" panose="020F0502020204030204" pitchFamily="34" charset="0"/>
              </a:rPr>
              <a:t>phải</a:t>
            </a:r>
            <a:r>
              <a:rPr lang="en-US" sz="3600" dirty="0">
                <a:solidFill>
                  <a:prstClr val="white"/>
                </a:solidFill>
                <a:latin typeface="Nunito black" pitchFamily="2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Nunito black" pitchFamily="2" charset="0"/>
                <a:cs typeface="Calibri" panose="020F0502020204030204" pitchFamily="34" charset="0"/>
              </a:rPr>
              <a:t>gọi</a:t>
            </a:r>
            <a:r>
              <a:rPr lang="en-US" sz="3600" dirty="0">
                <a:solidFill>
                  <a:prstClr val="white"/>
                </a:solidFill>
                <a:latin typeface="Nunito black" pitchFamily="2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Nunito black" pitchFamily="2" charset="0"/>
                <a:cs typeface="Calibri" panose="020F0502020204030204" pitchFamily="34" charset="0"/>
              </a:rPr>
              <a:t>đến</a:t>
            </a:r>
            <a:r>
              <a:rPr lang="en-US" sz="3600" dirty="0">
                <a:solidFill>
                  <a:prstClr val="white"/>
                </a:solidFill>
                <a:latin typeface="Nunito black" pitchFamily="2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Nunito black" pitchFamily="2" charset="0"/>
                <a:cs typeface="Calibri" panose="020F0502020204030204" pitchFamily="34" charset="0"/>
              </a:rPr>
              <a:t>số</a:t>
            </a:r>
            <a:r>
              <a:rPr lang="en-US" sz="3600" dirty="0">
                <a:solidFill>
                  <a:prstClr val="white"/>
                </a:solidFill>
                <a:latin typeface="Nunito black" pitchFamily="2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Nunito black" pitchFamily="2" charset="0"/>
                <a:cs typeface="Calibri" panose="020F0502020204030204" pitchFamily="34" charset="0"/>
              </a:rPr>
              <a:t>điện</a:t>
            </a:r>
            <a:r>
              <a:rPr lang="en-US" sz="3600" dirty="0">
                <a:solidFill>
                  <a:prstClr val="white"/>
                </a:solidFill>
                <a:latin typeface="Nunito black" pitchFamily="2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Nunito black" pitchFamily="2" charset="0"/>
                <a:cs typeface="Calibri" panose="020F0502020204030204" pitchFamily="34" charset="0"/>
              </a:rPr>
              <a:t>thoại</a:t>
            </a:r>
            <a:r>
              <a:rPr lang="en-US" sz="3600" dirty="0">
                <a:solidFill>
                  <a:prstClr val="white"/>
                </a:solidFill>
                <a:latin typeface="Nunito black" pitchFamily="2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Nunito black" pitchFamily="2" charset="0"/>
                <a:cs typeface="Calibri" panose="020F0502020204030204" pitchFamily="34" charset="0"/>
              </a:rPr>
              <a:t>nào</a:t>
            </a:r>
            <a:r>
              <a:rPr lang="en-US" sz="3600" dirty="0">
                <a:solidFill>
                  <a:prstClr val="white"/>
                </a:solidFill>
                <a:latin typeface="Nunito black" pitchFamily="2" charset="0"/>
                <a:cs typeface="Calibri" panose="020F0502020204030204" pitchFamily="34" charset="0"/>
              </a:rPr>
              <a:t>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unito black" pitchFamily="2" charset="0"/>
              <a:cs typeface="Calibri" panose="020F0502020204030204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C8C4293-9A36-45A3-9BB9-3057CD54A6CD}"/>
              </a:ext>
            </a:extLst>
          </p:cNvPr>
          <p:cNvGrpSpPr/>
          <p:nvPr/>
        </p:nvGrpSpPr>
        <p:grpSpPr>
          <a:xfrm>
            <a:off x="7438918" y="314990"/>
            <a:ext cx="4606778" cy="2217897"/>
            <a:chOff x="7077074" y="-180163"/>
            <a:chExt cx="4606778" cy="2217897"/>
          </a:xfrm>
        </p:grpSpPr>
        <p:sp>
          <p:nvSpPr>
            <p:cNvPr id="23" name="Rounded Rectangular Callout 4">
              <a:extLst>
                <a:ext uri="{FF2B5EF4-FFF2-40B4-BE49-F238E27FC236}">
                  <a16:creationId xmlns:a16="http://schemas.microsoft.com/office/drawing/2014/main" id="{06920C95-A58C-4865-9C45-9F4CB77E75D5}"/>
                </a:ext>
              </a:extLst>
            </p:cNvPr>
            <p:cNvSpPr/>
            <p:nvPr/>
          </p:nvSpPr>
          <p:spPr>
            <a:xfrm>
              <a:off x="7077075" y="-180163"/>
              <a:ext cx="4606777" cy="2217897"/>
            </a:xfrm>
            <a:prstGeom prst="wedgeRoundRectCallout">
              <a:avLst>
                <a:gd name="adj1" fmla="val -45644"/>
                <a:gd name="adj2" fmla="val 72807"/>
                <a:gd name="adj3" fmla="val 16667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</a:endParaRPr>
            </a:p>
          </p:txBody>
        </p:sp>
        <p:sp>
          <p:nvSpPr>
            <p:cNvPr id="24" name="Rounded Rectangular Callout 18">
              <a:extLst>
                <a:ext uri="{FF2B5EF4-FFF2-40B4-BE49-F238E27FC236}">
                  <a16:creationId xmlns:a16="http://schemas.microsoft.com/office/drawing/2014/main" id="{2E96820E-E106-40D1-8FE7-984B5B285541}"/>
                </a:ext>
              </a:extLst>
            </p:cNvPr>
            <p:cNvSpPr/>
            <p:nvPr/>
          </p:nvSpPr>
          <p:spPr>
            <a:xfrm>
              <a:off x="7077074" y="-180163"/>
              <a:ext cx="4606777" cy="2217897"/>
            </a:xfrm>
            <a:prstGeom prst="wedgeRoundRectCallout">
              <a:avLst>
                <a:gd name="adj1" fmla="val 2738"/>
                <a:gd name="adj2" fmla="val 77961"/>
                <a:gd name="adj3" fmla="val 16667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Nunito black" pitchFamily="2" charset="0"/>
                  <a:cs typeface="Calibri" panose="020F0502020204030204" pitchFamily="34" charset="0"/>
                </a:rPr>
                <a:t>Đáp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Nunito black" pitchFamily="2" charset="0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Nunito black" pitchFamily="2" charset="0"/>
                  <a:cs typeface="Calibri" panose="020F0502020204030204" pitchFamily="34" charset="0"/>
                </a:rPr>
                <a:t>án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Nunito black" pitchFamily="2" charset="0"/>
                  <a:cs typeface="Calibri" panose="020F0502020204030204" pitchFamily="34" charset="0"/>
                </a:rPr>
                <a:t>: 114</a:t>
              </a:r>
            </a:p>
          </p:txBody>
        </p:sp>
      </p:grpSp>
      <p:pic>
        <p:nvPicPr>
          <p:cNvPr id="25" name="Am-thanh-tra-loi-dung-www_yeualo_com">
            <a:hlinkClick r:id="" action="ppaction://media"/>
            <a:extLst>
              <a:ext uri="{FF2B5EF4-FFF2-40B4-BE49-F238E27FC236}">
                <a16:creationId xmlns:a16="http://schemas.microsoft.com/office/drawing/2014/main" id="{01FC4030-A72F-4773-A112-6CF7EA78C39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5756.8333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76350" y="-15621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9106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329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  <p:bldLst>
      <p:bldP spid="2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F2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58117" y="3952189"/>
            <a:ext cx="1429266" cy="180975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315" y="4676775"/>
            <a:ext cx="650210" cy="1114646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75" y="4041775"/>
            <a:ext cx="1066800" cy="18288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2495550"/>
            <a:ext cx="6324600" cy="436245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5550"/>
            <a:ext cx="5010150" cy="436245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7" y="5632450"/>
            <a:ext cx="12192000" cy="1225550"/>
          </a:xfrm>
          <a:prstGeom prst="rect">
            <a:avLst/>
          </a:prstGeom>
        </p:spPr>
      </p:pic>
      <p:pic>
        <p:nvPicPr>
          <p:cNvPr id="19" name="Picture 6" descr="female teacher character in front of blackboard. Download a Free Preview or  High Quality Adobe Illustrato… | Teacher cartoon, Teachers illustration,  Student cartoon">
            <a:extLst>
              <a:ext uri="{FF2B5EF4-FFF2-40B4-BE49-F238E27FC236}">
                <a16:creationId xmlns:a16="http://schemas.microsoft.com/office/drawing/2014/main" id="{58A99126-B008-47D8-8270-2CF04BB277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42" b="15710"/>
          <a:stretch/>
        </p:blipFill>
        <p:spPr bwMode="auto">
          <a:xfrm>
            <a:off x="279343" y="117095"/>
            <a:ext cx="7338694" cy="53975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artoon students Royalty Free Vector Image - VectorStock">
            <a:extLst>
              <a:ext uri="{FF2B5EF4-FFF2-40B4-BE49-F238E27FC236}">
                <a16:creationId xmlns:a16="http://schemas.microsoft.com/office/drawing/2014/main" id="{C8DA06E2-E252-442D-BD61-AAF0DF4AAC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8519" b="82963" l="4600" r="94800">
                        <a14:foregroundMark x1="13200" y1="15370" x2="21400" y2="24074"/>
                        <a14:foregroundMark x1="27600" y1="31852" x2="24000" y2="35926"/>
                        <a14:foregroundMark x1="29800" y1="33889" x2="30000" y2="37778"/>
                        <a14:foregroundMark x1="33600" y1="26667" x2="36200" y2="32963"/>
                        <a14:foregroundMark x1="33600" y1="38889" x2="30800" y2="40926"/>
                        <a14:foregroundMark x1="11600" y1="28704" x2="16200" y2="36296"/>
                        <a14:foregroundMark x1="63000" y1="28333" x2="66200" y2="36852"/>
                        <a14:foregroundMark x1="71000" y1="36852" x2="70200" y2="45185"/>
                        <a14:foregroundMark x1="16800" y1="42037" x2="16900" y2="42407"/>
                        <a14:foregroundMark x1="15700" y1="54167" x2="15700" y2="54167"/>
                        <a14:foregroundMark x1="22400" y1="53333" x2="22400" y2="53333"/>
                        <a14:foregroundMark x1="24600" y1="46389" x2="22500" y2="55185"/>
                        <a14:foregroundMark x1="21600" y1="56667" x2="27400" y2="52407"/>
                        <a14:foregroundMark x1="10900" y1="46111" x2="10900" y2="46111"/>
                        <a14:foregroundMark x1="38100" y1="47500" x2="38100" y2="47500"/>
                        <a14:foregroundMark x1="33300" y1="46481" x2="33300" y2="46481"/>
                        <a14:foregroundMark x1="36200" y1="48519" x2="36200" y2="48519"/>
                        <a14:foregroundMark x1="30400" y1="46019" x2="30400" y2="46019"/>
                        <a14:foregroundMark x1="24000" y1="47130" x2="24000" y2="47130"/>
                        <a14:foregroundMark x1="31800" y1="72963" x2="31800" y2="72963"/>
                        <a14:foregroundMark x1="27600" y1="78519" x2="27600" y2="78519"/>
                        <a14:foregroundMark x1="24400" y1="80185" x2="27800" y2="79259"/>
                        <a14:foregroundMark x1="28200" y1="75926" x2="27800" y2="77778"/>
                        <a14:foregroundMark x1="31700" y1="74537" x2="32400" y2="77778"/>
                        <a14:foregroundMark x1="34400" y1="79352" x2="35000" y2="79722"/>
                        <a14:foregroundMark x1="35400" y1="79074" x2="33700" y2="78704"/>
                        <a14:foregroundMark x1="25700" y1="78611" x2="25000" y2="78889"/>
                        <a14:foregroundMark x1="54600" y1="43148" x2="65200" y2="48333"/>
                        <a14:foregroundMark x1="89700" y1="46759" x2="78500" y2="49259"/>
                        <a14:foregroundMark x1="30800" y1="22407" x2="36800" y2="24815"/>
                        <a14:foregroundMark x1="64200" y1="80185" x2="67600" y2="79722"/>
                        <a14:foregroundMark x1="74100" y1="79722" x2="74100" y2="80833"/>
                        <a14:foregroundMark x1="65600" y1="80833" x2="65600" y2="80833"/>
                        <a14:foregroundMark x1="73200" y1="81944" x2="73200" y2="81944"/>
                        <a14:foregroundMark x1="63300" y1="80741" x2="66800" y2="81111"/>
                        <a14:foregroundMark x1="68600" y1="80741" x2="67000" y2="81111"/>
                        <a14:foregroundMark x1="62800" y1="80926" x2="62800" y2="80926"/>
                        <a14:foregroundMark x1="62400" y1="80926" x2="62400" y2="80926"/>
                        <a14:foregroundMark x1="71600" y1="81204" x2="73700" y2="81574"/>
                        <a14:foregroundMark x1="76200" y1="81019" x2="74200" y2="81481"/>
                        <a14:foregroundMark x1="18200" y1="50185" x2="17200" y2="52593"/>
                        <a14:backgroundMark x1="30200" y1="70093" x2="30000" y2="7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303"/>
          <a:stretch/>
        </p:blipFill>
        <p:spPr bwMode="auto">
          <a:xfrm>
            <a:off x="6633909" y="2259940"/>
            <a:ext cx="4340225" cy="4063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993BD4A6-7ABD-4109-9A08-B1A0DCB7F447}"/>
              </a:ext>
            </a:extLst>
          </p:cNvPr>
          <p:cNvSpPr txBox="1"/>
          <p:nvPr/>
        </p:nvSpPr>
        <p:spPr>
          <a:xfrm>
            <a:off x="2727707" y="928157"/>
            <a:ext cx="43979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4000" dirty="0">
                <a:solidFill>
                  <a:prstClr val="white"/>
                </a:solidFill>
                <a:latin typeface="Nunito black" pitchFamily="2" charset="0"/>
                <a:cs typeface="Calibri" panose="020F0502020204030204" pitchFamily="34" charset="0"/>
              </a:rPr>
              <a:t>Hãy nêu những việc không được làm khi có </a:t>
            </a:r>
            <a:r>
              <a:rPr lang="en-US" sz="4000" dirty="0">
                <a:solidFill>
                  <a:prstClr val="white"/>
                </a:solidFill>
                <a:latin typeface="Nunito black" pitchFamily="2" charset="0"/>
                <a:cs typeface="Calibri" panose="020F0502020204030204" pitchFamily="34" charset="0"/>
              </a:rPr>
              <a:t>c</a:t>
            </a:r>
            <a:r>
              <a:rPr lang="vi-VN" sz="4000" dirty="0">
                <a:solidFill>
                  <a:prstClr val="white"/>
                </a:solidFill>
                <a:latin typeface="Nunito black" pitchFamily="2" charset="0"/>
                <a:cs typeface="Calibri" panose="020F0502020204030204" pitchFamily="34" charset="0"/>
              </a:rPr>
              <a:t>háy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C8C4293-9A36-45A3-9BB9-3057CD54A6CD}"/>
              </a:ext>
            </a:extLst>
          </p:cNvPr>
          <p:cNvGrpSpPr/>
          <p:nvPr/>
        </p:nvGrpSpPr>
        <p:grpSpPr>
          <a:xfrm>
            <a:off x="7438918" y="314990"/>
            <a:ext cx="4606778" cy="2217897"/>
            <a:chOff x="7077074" y="-180163"/>
            <a:chExt cx="4606778" cy="2217897"/>
          </a:xfrm>
        </p:grpSpPr>
        <p:sp>
          <p:nvSpPr>
            <p:cNvPr id="23" name="Rounded Rectangular Callout 4">
              <a:extLst>
                <a:ext uri="{FF2B5EF4-FFF2-40B4-BE49-F238E27FC236}">
                  <a16:creationId xmlns:a16="http://schemas.microsoft.com/office/drawing/2014/main" id="{06920C95-A58C-4865-9C45-9F4CB77E75D5}"/>
                </a:ext>
              </a:extLst>
            </p:cNvPr>
            <p:cNvSpPr/>
            <p:nvPr/>
          </p:nvSpPr>
          <p:spPr>
            <a:xfrm>
              <a:off x="7077075" y="-180163"/>
              <a:ext cx="4606777" cy="2217897"/>
            </a:xfrm>
            <a:prstGeom prst="wedgeRoundRectCallout">
              <a:avLst>
                <a:gd name="adj1" fmla="val -45644"/>
                <a:gd name="adj2" fmla="val 72807"/>
                <a:gd name="adj3" fmla="val 16667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</a:endParaRPr>
            </a:p>
          </p:txBody>
        </p:sp>
        <p:sp>
          <p:nvSpPr>
            <p:cNvPr id="24" name="Rounded Rectangular Callout 18">
              <a:extLst>
                <a:ext uri="{FF2B5EF4-FFF2-40B4-BE49-F238E27FC236}">
                  <a16:creationId xmlns:a16="http://schemas.microsoft.com/office/drawing/2014/main" id="{2E96820E-E106-40D1-8FE7-984B5B285541}"/>
                </a:ext>
              </a:extLst>
            </p:cNvPr>
            <p:cNvSpPr/>
            <p:nvPr/>
          </p:nvSpPr>
          <p:spPr>
            <a:xfrm>
              <a:off x="7077074" y="-180163"/>
              <a:ext cx="4606777" cy="2217897"/>
            </a:xfrm>
            <a:prstGeom prst="wedgeRoundRectCallout">
              <a:avLst>
                <a:gd name="adj1" fmla="val 2738"/>
                <a:gd name="adj2" fmla="val 77961"/>
                <a:gd name="adj3" fmla="val 16667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vi-VN" sz="2800" dirty="0">
                  <a:solidFill>
                    <a:srgbClr val="FF0000"/>
                  </a:solidFill>
                  <a:effectLst/>
                  <a:latin typeface="Nunito black" pitchFamily="2" charset="0"/>
                  <a:ea typeface="Times New Roman" panose="02020603050405020304" pitchFamily="18" charset="0"/>
                </a:rPr>
                <a:t>Những việc không được làm: trốn trong nhà khi có cháy, tìm đồ đạc khi có cháy...</a:t>
              </a:r>
              <a:endParaRPr lang="en-US" sz="2800" dirty="0">
                <a:solidFill>
                  <a:srgbClr val="FF0000"/>
                </a:solidFill>
                <a:effectLst/>
                <a:latin typeface="Nunito black" pitchFamily="2" charset="0"/>
                <a:ea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717490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F2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58117" y="3952189"/>
            <a:ext cx="1429266" cy="180975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315" y="4676775"/>
            <a:ext cx="650210" cy="1114646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75" y="4041775"/>
            <a:ext cx="1066800" cy="18288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2495550"/>
            <a:ext cx="6324600" cy="436245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5550"/>
            <a:ext cx="5010150" cy="436245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7" y="5632450"/>
            <a:ext cx="12192000" cy="1225550"/>
          </a:xfrm>
          <a:prstGeom prst="rect">
            <a:avLst/>
          </a:prstGeom>
        </p:spPr>
      </p:pic>
      <p:pic>
        <p:nvPicPr>
          <p:cNvPr id="19" name="Picture 6" descr="female teacher character in front of blackboard. Download a Free Preview or  High Quality Adobe Illustrato… | Teacher cartoon, Teachers illustration,  Student cartoon">
            <a:extLst>
              <a:ext uri="{FF2B5EF4-FFF2-40B4-BE49-F238E27FC236}">
                <a16:creationId xmlns:a16="http://schemas.microsoft.com/office/drawing/2014/main" id="{58A99126-B008-47D8-8270-2CF04BB277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42" b="15710"/>
          <a:stretch/>
        </p:blipFill>
        <p:spPr bwMode="auto">
          <a:xfrm>
            <a:off x="279343" y="117095"/>
            <a:ext cx="7338694" cy="53975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artoon students Royalty Free Vector Image - VectorStock">
            <a:extLst>
              <a:ext uri="{FF2B5EF4-FFF2-40B4-BE49-F238E27FC236}">
                <a16:creationId xmlns:a16="http://schemas.microsoft.com/office/drawing/2014/main" id="{C8DA06E2-E252-442D-BD61-AAF0DF4AAC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8519" b="82963" l="4600" r="94800">
                        <a14:foregroundMark x1="13200" y1="15370" x2="21400" y2="24074"/>
                        <a14:foregroundMark x1="27600" y1="31852" x2="24000" y2="35926"/>
                        <a14:foregroundMark x1="29800" y1="33889" x2="30000" y2="37778"/>
                        <a14:foregroundMark x1="33600" y1="26667" x2="36200" y2="32963"/>
                        <a14:foregroundMark x1="33600" y1="38889" x2="30800" y2="40926"/>
                        <a14:foregroundMark x1="11600" y1="28704" x2="16200" y2="36296"/>
                        <a14:foregroundMark x1="63000" y1="28333" x2="66200" y2="36852"/>
                        <a14:foregroundMark x1="71000" y1="36852" x2="70200" y2="45185"/>
                        <a14:foregroundMark x1="16800" y1="42037" x2="16900" y2="42407"/>
                        <a14:foregroundMark x1="15700" y1="54167" x2="15700" y2="54167"/>
                        <a14:foregroundMark x1="22400" y1="53333" x2="22400" y2="53333"/>
                        <a14:foregroundMark x1="24600" y1="46389" x2="22500" y2="55185"/>
                        <a14:foregroundMark x1="21600" y1="56667" x2="27400" y2="52407"/>
                        <a14:foregroundMark x1="10900" y1="46111" x2="10900" y2="46111"/>
                        <a14:foregroundMark x1="38100" y1="47500" x2="38100" y2="47500"/>
                        <a14:foregroundMark x1="33300" y1="46481" x2="33300" y2="46481"/>
                        <a14:foregroundMark x1="36200" y1="48519" x2="36200" y2="48519"/>
                        <a14:foregroundMark x1="30400" y1="46019" x2="30400" y2="46019"/>
                        <a14:foregroundMark x1="24000" y1="47130" x2="24000" y2="47130"/>
                        <a14:foregroundMark x1="31800" y1="72963" x2="31800" y2="72963"/>
                        <a14:foregroundMark x1="27600" y1="78519" x2="27600" y2="78519"/>
                        <a14:foregroundMark x1="24400" y1="80185" x2="27800" y2="79259"/>
                        <a14:foregroundMark x1="28200" y1="75926" x2="27800" y2="77778"/>
                        <a14:foregroundMark x1="31700" y1="74537" x2="32400" y2="77778"/>
                        <a14:foregroundMark x1="34400" y1="79352" x2="35000" y2="79722"/>
                        <a14:foregroundMark x1="35400" y1="79074" x2="33700" y2="78704"/>
                        <a14:foregroundMark x1="25700" y1="78611" x2="25000" y2="78889"/>
                        <a14:foregroundMark x1="54600" y1="43148" x2="65200" y2="48333"/>
                        <a14:foregroundMark x1="89700" y1="46759" x2="78500" y2="49259"/>
                        <a14:foregroundMark x1="30800" y1="22407" x2="36800" y2="24815"/>
                        <a14:foregroundMark x1="64200" y1="80185" x2="67600" y2="79722"/>
                        <a14:foregroundMark x1="74100" y1="79722" x2="74100" y2="80833"/>
                        <a14:foregroundMark x1="65600" y1="80833" x2="65600" y2="80833"/>
                        <a14:foregroundMark x1="73200" y1="81944" x2="73200" y2="81944"/>
                        <a14:foregroundMark x1="63300" y1="80741" x2="66800" y2="81111"/>
                        <a14:foregroundMark x1="68600" y1="80741" x2="67000" y2="81111"/>
                        <a14:foregroundMark x1="62800" y1="80926" x2="62800" y2="80926"/>
                        <a14:foregroundMark x1="62400" y1="80926" x2="62400" y2="80926"/>
                        <a14:foregroundMark x1="71600" y1="81204" x2="73700" y2="81574"/>
                        <a14:foregroundMark x1="76200" y1="81019" x2="74200" y2="81481"/>
                        <a14:foregroundMark x1="18200" y1="50185" x2="17200" y2="52593"/>
                        <a14:backgroundMark x1="30200" y1="70093" x2="30000" y2="7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303"/>
          <a:stretch/>
        </p:blipFill>
        <p:spPr bwMode="auto">
          <a:xfrm>
            <a:off x="6633909" y="2259940"/>
            <a:ext cx="4340225" cy="4063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993BD4A6-7ABD-4109-9A08-B1A0DCB7F447}"/>
              </a:ext>
            </a:extLst>
          </p:cNvPr>
          <p:cNvSpPr txBox="1"/>
          <p:nvPr/>
        </p:nvSpPr>
        <p:spPr>
          <a:xfrm>
            <a:off x="2727707" y="928157"/>
            <a:ext cx="43979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 black" pitchFamily="2" charset="0"/>
                <a:cs typeface="Calibri" panose="020F0502020204030204" pitchFamily="34" charset="0"/>
              </a:rPr>
              <a:t>Hãy nêu những việc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 black" pitchFamily="2" charset="0"/>
                <a:cs typeface="Calibri" panose="020F0502020204030204" pitchFamily="34" charset="0"/>
              </a:rPr>
              <a:t>nên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 black" pitchFamily="2" charset="0"/>
                <a:cs typeface="Calibri" panose="020F0502020204030204" pitchFamily="34" charset="0"/>
              </a:rPr>
              <a:t> 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 black" pitchFamily="2" charset="0"/>
                <a:cs typeface="Calibri" panose="020F0502020204030204" pitchFamily="34" charset="0"/>
              </a:rPr>
              <a:t>làm khi có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 black" pitchFamily="2" charset="0"/>
                <a:cs typeface="Calibri" panose="020F0502020204030204" pitchFamily="34" charset="0"/>
              </a:rPr>
              <a:t>c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 black" pitchFamily="2" charset="0"/>
                <a:cs typeface="Calibri" panose="020F0502020204030204" pitchFamily="34" charset="0"/>
              </a:rPr>
              <a:t>háy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C8C4293-9A36-45A3-9BB9-3057CD54A6CD}"/>
              </a:ext>
            </a:extLst>
          </p:cNvPr>
          <p:cNvGrpSpPr/>
          <p:nvPr/>
        </p:nvGrpSpPr>
        <p:grpSpPr>
          <a:xfrm>
            <a:off x="7438918" y="314990"/>
            <a:ext cx="4606778" cy="2217897"/>
            <a:chOff x="7077074" y="-180163"/>
            <a:chExt cx="4606778" cy="2217897"/>
          </a:xfrm>
        </p:grpSpPr>
        <p:sp>
          <p:nvSpPr>
            <p:cNvPr id="23" name="Rounded Rectangular Callout 4">
              <a:extLst>
                <a:ext uri="{FF2B5EF4-FFF2-40B4-BE49-F238E27FC236}">
                  <a16:creationId xmlns:a16="http://schemas.microsoft.com/office/drawing/2014/main" id="{06920C95-A58C-4865-9C45-9F4CB77E75D5}"/>
                </a:ext>
              </a:extLst>
            </p:cNvPr>
            <p:cNvSpPr/>
            <p:nvPr/>
          </p:nvSpPr>
          <p:spPr>
            <a:xfrm>
              <a:off x="7077075" y="-180163"/>
              <a:ext cx="4606777" cy="2217897"/>
            </a:xfrm>
            <a:prstGeom prst="wedgeRoundRectCallout">
              <a:avLst>
                <a:gd name="adj1" fmla="val -45644"/>
                <a:gd name="adj2" fmla="val 72807"/>
                <a:gd name="adj3" fmla="val 16667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cs typeface="+mn-cs"/>
              </a:endParaRPr>
            </a:p>
          </p:txBody>
        </p:sp>
        <p:sp>
          <p:nvSpPr>
            <p:cNvPr id="24" name="Rounded Rectangular Callout 18">
              <a:extLst>
                <a:ext uri="{FF2B5EF4-FFF2-40B4-BE49-F238E27FC236}">
                  <a16:creationId xmlns:a16="http://schemas.microsoft.com/office/drawing/2014/main" id="{2E96820E-E106-40D1-8FE7-984B5B285541}"/>
                </a:ext>
              </a:extLst>
            </p:cNvPr>
            <p:cNvSpPr/>
            <p:nvPr/>
          </p:nvSpPr>
          <p:spPr>
            <a:xfrm>
              <a:off x="7077074" y="-180163"/>
              <a:ext cx="4606777" cy="2217897"/>
            </a:xfrm>
            <a:prstGeom prst="wedgeRoundRectCallout">
              <a:avLst>
                <a:gd name="adj1" fmla="val 2738"/>
                <a:gd name="adj2" fmla="val 77961"/>
                <a:gd name="adj3" fmla="val 16667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Nunito black" pitchFamily="2" charset="0"/>
                  <a:ea typeface="Times New Roman" panose="02020603050405020304" pitchFamily="18" charset="0"/>
                  <a:cs typeface="+mn-cs"/>
                </a:rPr>
                <a:t>Những việc cần làm: kêu cứu, gọi điện thoại số 114, tìm lối thoát hiểm...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Times New Roman" panose="02020603050405020304" pitchFamily="18" charset="0"/>
                <a:cs typeface="+mn-cs"/>
              </a:endParaRPr>
            </a:p>
          </p:txBody>
        </p:sp>
      </p:grpSp>
      <p:pic>
        <p:nvPicPr>
          <p:cNvPr id="25" name="Am-thanh-tra-loi-dung-www_yeualo_com">
            <a:hlinkClick r:id="" action="ppaction://media"/>
            <a:extLst>
              <a:ext uri="{FF2B5EF4-FFF2-40B4-BE49-F238E27FC236}">
                <a16:creationId xmlns:a16="http://schemas.microsoft.com/office/drawing/2014/main" id="{01FC4030-A72F-4773-A112-6CF7EA78C39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5756.8333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76350" y="-15621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4986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329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  <p:bldLst>
      <p:bldP spid="2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F2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58117" y="3952189"/>
            <a:ext cx="1429266" cy="180975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315" y="4676775"/>
            <a:ext cx="650210" cy="111464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75" y="4041775"/>
            <a:ext cx="1066800" cy="18288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2495550"/>
            <a:ext cx="6324600" cy="436245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5550"/>
            <a:ext cx="5010150" cy="436245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7" y="5632450"/>
            <a:ext cx="12192000" cy="1225550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117" y="503637"/>
            <a:ext cx="1671925" cy="959301"/>
          </a:xfrm>
          <a:prstGeom prst="rect">
            <a:avLst/>
          </a:prstGeom>
        </p:spPr>
      </p:pic>
      <p:pic>
        <p:nvPicPr>
          <p:cNvPr id="3" name="Picture 2" descr="A picture containing toy, LEGO&#10;&#10;Description automatically generated">
            <a:extLst>
              <a:ext uri="{FF2B5EF4-FFF2-40B4-BE49-F238E27FC236}">
                <a16:creationId xmlns:a16="http://schemas.microsoft.com/office/drawing/2014/main" id="{F7750705-1E8B-4FD4-B257-B13C353874D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0767" y="2495550"/>
            <a:ext cx="4663446" cy="4663446"/>
          </a:xfrm>
          <a:prstGeom prst="rect">
            <a:avLst/>
          </a:prstGeom>
        </p:spPr>
      </p:pic>
      <p:pic>
        <p:nvPicPr>
          <p:cNvPr id="11" name="Picture 10" descr="A close-up of a toy&#10;&#10;Description automatically generated with medium confidence">
            <a:extLst>
              <a:ext uri="{FF2B5EF4-FFF2-40B4-BE49-F238E27FC236}">
                <a16:creationId xmlns:a16="http://schemas.microsoft.com/office/drawing/2014/main" id="{F91EA094-ABDE-49ED-B10D-9CA5FEF3D13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87" y="3140669"/>
            <a:ext cx="3074959" cy="363101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1173C06-E17B-42CA-85D0-2854840EA83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43813" y="1478223"/>
            <a:ext cx="7498730" cy="255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255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F2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58117" y="3952189"/>
            <a:ext cx="1429266" cy="180975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315" y="4676775"/>
            <a:ext cx="650210" cy="111464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75" y="4041775"/>
            <a:ext cx="1066800" cy="18288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2495550"/>
            <a:ext cx="6324600" cy="436245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5550"/>
            <a:ext cx="5010150" cy="436245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7" y="5632450"/>
            <a:ext cx="12192000" cy="1225550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117" y="503637"/>
            <a:ext cx="1671925" cy="959301"/>
          </a:xfrm>
          <a:prstGeom prst="rect">
            <a:avLst/>
          </a:prstGeom>
        </p:spPr>
      </p:pic>
      <p:pic>
        <p:nvPicPr>
          <p:cNvPr id="3" name="Picture 2" descr="A picture containing toy, LEGO&#10;&#10;Description automatically generated">
            <a:extLst>
              <a:ext uri="{FF2B5EF4-FFF2-40B4-BE49-F238E27FC236}">
                <a16:creationId xmlns:a16="http://schemas.microsoft.com/office/drawing/2014/main" id="{F7750705-1E8B-4FD4-B257-B13C353874D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0767" y="2495550"/>
            <a:ext cx="4663446" cy="46634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72AE488-872D-4175-BE58-443776CD754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2229" y="705429"/>
            <a:ext cx="10924979" cy="3865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3293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F2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58117" y="3952189"/>
            <a:ext cx="1429266" cy="180975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315" y="4676775"/>
            <a:ext cx="650210" cy="111464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75" y="4041775"/>
            <a:ext cx="1066800" cy="18288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2495550"/>
            <a:ext cx="6324600" cy="436245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5550"/>
            <a:ext cx="5010150" cy="436245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7" y="5632450"/>
            <a:ext cx="12192000" cy="1225550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117" y="503637"/>
            <a:ext cx="1671925" cy="95930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DC22FB3-A40D-4E83-A1DF-4DF2B14BCA3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2580" y="928977"/>
            <a:ext cx="10431160" cy="3865199"/>
          </a:xfrm>
          <a:prstGeom prst="rect">
            <a:avLst/>
          </a:prstGeom>
        </p:spPr>
      </p:pic>
      <p:pic>
        <p:nvPicPr>
          <p:cNvPr id="12" name="图片 14">
            <a:extLst>
              <a:ext uri="{FF2B5EF4-FFF2-40B4-BE49-F238E27FC236}">
                <a16:creationId xmlns:a16="http://schemas.microsoft.com/office/drawing/2014/main" id="{D64CCC6E-F6BF-40A0-ADA4-FBD36593D63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931" y="2418458"/>
            <a:ext cx="4751436" cy="4751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0762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F2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58117" y="3952189"/>
            <a:ext cx="1429266" cy="180975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315" y="4676775"/>
            <a:ext cx="650210" cy="111464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75" y="4041775"/>
            <a:ext cx="1066800" cy="18288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2495550"/>
            <a:ext cx="6324600" cy="436245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5550"/>
            <a:ext cx="5010150" cy="436245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7" y="5632450"/>
            <a:ext cx="12192000" cy="1225550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117" y="503637"/>
            <a:ext cx="1671925" cy="959301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548DD25-45E8-4D3E-87D0-7E9B344B2BEE}"/>
              </a:ext>
            </a:extLst>
          </p:cNvPr>
          <p:cNvSpPr/>
          <p:nvPr/>
        </p:nvSpPr>
        <p:spPr>
          <a:xfrm>
            <a:off x="3254525" y="1584960"/>
            <a:ext cx="7294880" cy="2035396"/>
          </a:xfrm>
          <a:prstGeom prst="round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4000" b="1" dirty="0">
                <a:solidFill>
                  <a:srgbClr val="0070C0"/>
                </a:solidFill>
                <a:effectLst/>
                <a:latin typeface="Nunito black" pitchFamily="2" charset="0"/>
                <a:ea typeface="Times New Roman" panose="02020603050405020304" pitchFamily="18" charset="0"/>
              </a:rPr>
              <a:t>1. Tìm hiểu những việc cần phải làm, không được làm khi có cháy </a:t>
            </a:r>
            <a:endParaRPr lang="en-US" sz="4000" dirty="0">
              <a:solidFill>
                <a:srgbClr val="0070C0"/>
              </a:solidFill>
              <a:latin typeface="Nunito black" pitchFamily="2" charset="0"/>
            </a:endParaRPr>
          </a:p>
        </p:txBody>
      </p:sp>
      <p:pic>
        <p:nvPicPr>
          <p:cNvPr id="11" name="图片 12">
            <a:extLst>
              <a:ext uri="{FF2B5EF4-FFF2-40B4-BE49-F238E27FC236}">
                <a16:creationId xmlns:a16="http://schemas.microsoft.com/office/drawing/2014/main" id="{287736C1-4B7A-4B4A-854D-F3EA9BBF103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3088" y="1173641"/>
            <a:ext cx="5911366" cy="5913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8255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F2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7" y="5632450"/>
            <a:ext cx="12192000" cy="1225550"/>
          </a:xfrm>
          <a:prstGeom prst="rect">
            <a:avLst/>
          </a:prstGeom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id="{F0595C0C-CF9C-4230-BD1F-B559F253A8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800" y="244307"/>
            <a:ext cx="11445240" cy="95410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Nunito black" pitchFamily="2" charset="0"/>
              </a:rPr>
              <a:t>       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Nunito black" pitchFamily="2" charset="0"/>
                <a:ea typeface="SVN-GilroyRegular"/>
              </a:rPr>
              <a:t>1.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Nunito black" pitchFamily="2" charset="0"/>
                <a:ea typeface="SVN-GilroyRegular"/>
              </a:rPr>
              <a:t>Hãy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Nunito black" pitchFamily="2" charset="0"/>
                <a:ea typeface="SVN-GilroyRegular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Nunito black" pitchFamily="2" charset="0"/>
                <a:ea typeface="SVN-GilroyRegular"/>
              </a:rPr>
              <a:t>nói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Nunito black" pitchFamily="2" charset="0"/>
                <a:ea typeface="SVN-GilroyRegular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Nunito black" pitchFamily="2" charset="0"/>
                <a:ea typeface="SVN-GilroyRegular"/>
              </a:rPr>
              <a:t>những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Nunito black" pitchFamily="2" charset="0"/>
                <a:ea typeface="SVN-GilroyRegular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Nunito black" pitchFamily="2" charset="0"/>
                <a:ea typeface="SVN-GilroyRegular"/>
              </a:rPr>
              <a:t>việc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Nunito black" pitchFamily="2" charset="0"/>
                <a:ea typeface="SVN-GilroyRegular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Nunito black" pitchFamily="2" charset="0"/>
                <a:ea typeface="SVN-GilroyRegular"/>
              </a:rPr>
              <a:t>phải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Nunito black" pitchFamily="2" charset="0"/>
                <a:ea typeface="SVN-GilroyRegular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Nunito black" pitchFamily="2" charset="0"/>
                <a:ea typeface="SVN-GilroyRegular"/>
              </a:rPr>
              <a:t>làm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Nunito black" pitchFamily="2" charset="0"/>
                <a:ea typeface="SVN-GilroyRegular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Nunito black" pitchFamily="2" charset="0"/>
                <a:ea typeface="SVN-GilroyRegular"/>
              </a:rPr>
              <a:t>và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Nunito black" pitchFamily="2" charset="0"/>
                <a:ea typeface="SVN-GilroyRegular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Nunito black" pitchFamily="2" charset="0"/>
                <a:ea typeface="SVN-GilroyRegular"/>
              </a:rPr>
              <a:t>những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Nunito black" pitchFamily="2" charset="0"/>
                <a:ea typeface="SVN-GilroyRegular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Nunito black" pitchFamily="2" charset="0"/>
                <a:ea typeface="SVN-GilroyRegular"/>
              </a:rPr>
              <a:t>việc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Nunito black" pitchFamily="2" charset="0"/>
                <a:ea typeface="SVN-GilroyRegular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Nunito black" pitchFamily="2" charset="0"/>
                <a:ea typeface="SVN-GilroyRegular"/>
              </a:rPr>
              <a:t>không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Nunito black" pitchFamily="2" charset="0"/>
                <a:ea typeface="SVN-GilroyRegular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Nunito black" pitchFamily="2" charset="0"/>
                <a:ea typeface="SVN-GilroyRegular"/>
              </a:rPr>
              <a:t>được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Nunito black" pitchFamily="2" charset="0"/>
                <a:ea typeface="SVN-GilroyRegular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Nunito black" pitchFamily="2" charset="0"/>
                <a:ea typeface="SVN-GilroyRegular"/>
              </a:rPr>
              <a:t>làm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Nunito black" pitchFamily="2" charset="0"/>
                <a:ea typeface="SVN-GilroyRegular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Nunito black" pitchFamily="2" charset="0"/>
                <a:ea typeface="SVN-GilroyRegular"/>
              </a:rPr>
              <a:t>khi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Nunito black" pitchFamily="2" charset="0"/>
                <a:ea typeface="SVN-GilroyRegular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Nunito black" pitchFamily="2" charset="0"/>
                <a:ea typeface="SVN-GilroyRegular"/>
              </a:rPr>
              <a:t>phát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Nunito black" pitchFamily="2" charset="0"/>
                <a:ea typeface="SVN-GilroyRegular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Nunito black" pitchFamily="2" charset="0"/>
                <a:ea typeface="SVN-GilroyRegular"/>
              </a:rPr>
              <a:t>hiện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Nunito black" pitchFamily="2" charset="0"/>
                <a:ea typeface="SVN-GilroyRegular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Nunito black" pitchFamily="2" charset="0"/>
                <a:ea typeface="SVN-GilroyRegular"/>
              </a:rPr>
              <a:t>có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Nunito black" pitchFamily="2" charset="0"/>
                <a:ea typeface="SVN-GilroyRegular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Nunito black" pitchFamily="2" charset="0"/>
                <a:ea typeface="SVN-GilroyRegular"/>
              </a:rPr>
              <a:t>cháy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Nunito black" pitchFamily="2" charset="0"/>
                <a:ea typeface="SVN-GilroyRegular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Nunito black" pitchFamily="2" charset="0"/>
                <a:ea typeface="SVN-GilroyRegular"/>
              </a:rPr>
              <a:t>trong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Nunito black" pitchFamily="2" charset="0"/>
                <a:ea typeface="SVN-GilroyRegular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Nunito black" pitchFamily="2" charset="0"/>
                <a:ea typeface="SVN-GilroyRegular"/>
              </a:rPr>
              <a:t>tình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Nunito black" pitchFamily="2" charset="0"/>
                <a:ea typeface="SVN-GilroyRegular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Nunito black" pitchFamily="2" charset="0"/>
                <a:ea typeface="SVN-GilroyRegular"/>
              </a:rPr>
              <a:t>huống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Nunito black" pitchFamily="2" charset="0"/>
                <a:ea typeface="SVN-GilroyRegular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Nunito black" pitchFamily="2" charset="0"/>
                <a:ea typeface="SVN-GilroyRegular"/>
              </a:rPr>
              <a:t>dưới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Nunito black" pitchFamily="2" charset="0"/>
                <a:ea typeface="SVN-GilroyRegular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Nunito black" pitchFamily="2" charset="0"/>
                <a:ea typeface="SVN-GilroyRegular"/>
              </a:rPr>
              <a:t>đây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Nunito black" pitchFamily="2" charset="0"/>
                <a:ea typeface="SVN-GilroyRegular"/>
              </a:rPr>
              <a:t>.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Nunito black" pitchFamily="2" charset="0"/>
            </a:endParaRPr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C07E81E7-1D64-459C-BE7B-C41694367D3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7000" y="-2444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FC94974-46CA-4CA7-AE0E-EF204109C3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400" y="1198414"/>
            <a:ext cx="7695248" cy="284526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B30CEB1-7F9F-47E3-9ECD-27957012C5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8237" y="4043680"/>
            <a:ext cx="7139831" cy="281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6129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F2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7" y="5632450"/>
            <a:ext cx="12192000" cy="1225550"/>
          </a:xfrm>
          <a:prstGeom prst="rect">
            <a:avLst/>
          </a:prstGeom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id="{F0595C0C-CF9C-4230-BD1F-B559F253A8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800" y="244307"/>
            <a:ext cx="11445240" cy="95410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itchFamily="2" charset="0"/>
                <a:cs typeface="+mn-cs"/>
              </a:rPr>
              <a:t>       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itchFamily="2" charset="0"/>
                <a:ea typeface="SVN-GilroyRegular"/>
                <a:cs typeface="+mn-cs"/>
              </a:rPr>
              <a:t>1.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itchFamily="2" charset="0"/>
                <a:ea typeface="SVN-GilroyRegular"/>
                <a:cs typeface="+mn-cs"/>
              </a:rPr>
              <a:t>Hãy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itchFamily="2" charset="0"/>
                <a:ea typeface="SVN-GilroyRegular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itchFamily="2" charset="0"/>
                <a:ea typeface="SVN-GilroyRegular"/>
                <a:cs typeface="+mn-cs"/>
              </a:rPr>
              <a:t>nói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itchFamily="2" charset="0"/>
                <a:ea typeface="SVN-GilroyRegular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itchFamily="2" charset="0"/>
                <a:ea typeface="SVN-GilroyRegular"/>
                <a:cs typeface="+mn-cs"/>
              </a:rPr>
              <a:t>những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itchFamily="2" charset="0"/>
                <a:ea typeface="SVN-GilroyRegular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itchFamily="2" charset="0"/>
                <a:ea typeface="SVN-GilroyRegular"/>
                <a:cs typeface="+mn-cs"/>
              </a:rPr>
              <a:t>việc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itchFamily="2" charset="0"/>
                <a:ea typeface="SVN-GilroyRegular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itchFamily="2" charset="0"/>
                <a:ea typeface="SVN-GilroyRegular"/>
                <a:cs typeface="+mn-cs"/>
              </a:rPr>
              <a:t>phải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itchFamily="2" charset="0"/>
                <a:ea typeface="SVN-GilroyRegular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itchFamily="2" charset="0"/>
                <a:ea typeface="SVN-GilroyRegular"/>
                <a:cs typeface="+mn-cs"/>
              </a:rPr>
              <a:t>làm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itchFamily="2" charset="0"/>
                <a:ea typeface="SVN-GilroyRegular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itchFamily="2" charset="0"/>
                <a:ea typeface="SVN-GilroyRegular"/>
                <a:cs typeface="+mn-cs"/>
              </a:rPr>
              <a:t>và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itchFamily="2" charset="0"/>
                <a:ea typeface="SVN-GilroyRegular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itchFamily="2" charset="0"/>
                <a:ea typeface="SVN-GilroyRegular"/>
                <a:cs typeface="+mn-cs"/>
              </a:rPr>
              <a:t>những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itchFamily="2" charset="0"/>
                <a:ea typeface="SVN-GilroyRegular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itchFamily="2" charset="0"/>
                <a:ea typeface="SVN-GilroyRegular"/>
                <a:cs typeface="+mn-cs"/>
              </a:rPr>
              <a:t>việc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itchFamily="2" charset="0"/>
                <a:ea typeface="SVN-GilroyRegular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itchFamily="2" charset="0"/>
                <a:ea typeface="SVN-GilroyRegular"/>
                <a:cs typeface="+mn-cs"/>
              </a:rPr>
              <a:t>không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itchFamily="2" charset="0"/>
                <a:ea typeface="SVN-GilroyRegular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itchFamily="2" charset="0"/>
                <a:ea typeface="SVN-GilroyRegular"/>
                <a:cs typeface="+mn-cs"/>
              </a:rPr>
              <a:t>được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itchFamily="2" charset="0"/>
                <a:ea typeface="SVN-GilroyRegular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itchFamily="2" charset="0"/>
                <a:ea typeface="SVN-GilroyRegular"/>
                <a:cs typeface="+mn-cs"/>
              </a:rPr>
              <a:t>làm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itchFamily="2" charset="0"/>
                <a:ea typeface="SVN-GilroyRegular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itchFamily="2" charset="0"/>
                <a:ea typeface="SVN-GilroyRegular"/>
                <a:cs typeface="+mn-cs"/>
              </a:rPr>
              <a:t>khi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itchFamily="2" charset="0"/>
                <a:ea typeface="SVN-GilroyRegular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itchFamily="2" charset="0"/>
                <a:ea typeface="SVN-GilroyRegular"/>
                <a:cs typeface="+mn-cs"/>
              </a:rPr>
              <a:t>phát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itchFamily="2" charset="0"/>
                <a:ea typeface="SVN-GilroyRegular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itchFamily="2" charset="0"/>
                <a:ea typeface="SVN-GilroyRegular"/>
                <a:cs typeface="+mn-cs"/>
              </a:rPr>
              <a:t>hiện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itchFamily="2" charset="0"/>
                <a:ea typeface="SVN-GilroyRegular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itchFamily="2" charset="0"/>
                <a:ea typeface="SVN-GilroyRegular"/>
                <a:cs typeface="+mn-cs"/>
              </a:rPr>
              <a:t>có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itchFamily="2" charset="0"/>
                <a:ea typeface="SVN-GilroyRegular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itchFamily="2" charset="0"/>
                <a:ea typeface="SVN-GilroyRegular"/>
                <a:cs typeface="+mn-cs"/>
              </a:rPr>
              <a:t>cháy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itchFamily="2" charset="0"/>
                <a:ea typeface="SVN-GilroyRegular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itchFamily="2" charset="0"/>
                <a:ea typeface="SVN-GilroyRegular"/>
                <a:cs typeface="+mn-cs"/>
              </a:rPr>
              <a:t>trong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itchFamily="2" charset="0"/>
                <a:ea typeface="SVN-GilroyRegular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itchFamily="2" charset="0"/>
                <a:ea typeface="SVN-GilroyRegular"/>
                <a:cs typeface="+mn-cs"/>
              </a:rPr>
              <a:t>tình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itchFamily="2" charset="0"/>
                <a:ea typeface="SVN-GilroyRegular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itchFamily="2" charset="0"/>
                <a:ea typeface="SVN-GilroyRegular"/>
                <a:cs typeface="+mn-cs"/>
              </a:rPr>
              <a:t>huống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itchFamily="2" charset="0"/>
                <a:ea typeface="SVN-GilroyRegular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itchFamily="2" charset="0"/>
                <a:ea typeface="SVN-GilroyRegular"/>
                <a:cs typeface="+mn-cs"/>
              </a:rPr>
              <a:t>dưới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itchFamily="2" charset="0"/>
                <a:ea typeface="SVN-GilroyRegular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itchFamily="2" charset="0"/>
                <a:ea typeface="SVN-GilroyRegular"/>
                <a:cs typeface="+mn-cs"/>
              </a:rPr>
              <a:t>đây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itchFamily="2" charset="0"/>
                <a:ea typeface="SVN-GilroyRegular"/>
                <a:cs typeface="+mn-cs"/>
              </a:rPr>
              <a:t>.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Nunito black" pitchFamily="2" charset="0"/>
              <a:cs typeface="+mn-cs"/>
            </a:endParaRPr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C07E81E7-1D64-459C-BE7B-C41694367D3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7000" y="-2444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05号-简雅黑" panose="020F0502020204030204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3AD1C6-FEA1-4AAC-9FFD-5FD6081A3A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000" y="1556702"/>
            <a:ext cx="4211320" cy="33918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4F29589-D973-4930-86F8-B918CCC42E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8640" y="1556702"/>
            <a:ext cx="4029751" cy="33918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278D82C-54A5-499D-9734-DF01D337BA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5825" y="1556702"/>
            <a:ext cx="3686175" cy="3391876"/>
          </a:xfrm>
          <a:prstGeom prst="rect">
            <a:avLst/>
          </a:prstGeom>
        </p:spPr>
      </p:pic>
      <p:grpSp>
        <p:nvGrpSpPr>
          <p:cNvPr id="23" name="Google Shape;1023;p13">
            <a:extLst>
              <a:ext uri="{FF2B5EF4-FFF2-40B4-BE49-F238E27FC236}">
                <a16:creationId xmlns:a16="http://schemas.microsoft.com/office/drawing/2014/main" id="{8AF5E40E-A0D1-4B53-8978-988532E8CF50}"/>
              </a:ext>
            </a:extLst>
          </p:cNvPr>
          <p:cNvGrpSpPr/>
          <p:nvPr/>
        </p:nvGrpSpPr>
        <p:grpSpPr>
          <a:xfrm>
            <a:off x="3962484" y="4329081"/>
            <a:ext cx="4484624" cy="2528919"/>
            <a:chOff x="5876916" y="975793"/>
            <a:chExt cx="4684259" cy="2641495"/>
          </a:xfrm>
        </p:grpSpPr>
        <p:grpSp>
          <p:nvGrpSpPr>
            <p:cNvPr id="24" name="Google Shape;1024;p13">
              <a:extLst>
                <a:ext uri="{FF2B5EF4-FFF2-40B4-BE49-F238E27FC236}">
                  <a16:creationId xmlns:a16="http://schemas.microsoft.com/office/drawing/2014/main" id="{2533843C-1C59-43C8-8559-83A72981FA9C}"/>
                </a:ext>
              </a:extLst>
            </p:cNvPr>
            <p:cNvGrpSpPr/>
            <p:nvPr/>
          </p:nvGrpSpPr>
          <p:grpSpPr>
            <a:xfrm>
              <a:off x="5876916" y="975793"/>
              <a:ext cx="4684259" cy="2113916"/>
              <a:chOff x="2387762" y="551055"/>
              <a:chExt cx="7051289" cy="3182111"/>
            </a:xfrm>
          </p:grpSpPr>
          <p:pic>
            <p:nvPicPr>
              <p:cNvPr id="26" name="Google Shape;1025;p13" descr="2">
                <a:extLst>
                  <a:ext uri="{FF2B5EF4-FFF2-40B4-BE49-F238E27FC236}">
                    <a16:creationId xmlns:a16="http://schemas.microsoft.com/office/drawing/2014/main" id="{474DF927-52D4-4809-9DCA-17041C19CBE2}"/>
                  </a:ext>
                </a:extLst>
              </p:cNvPr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>
                <a:off x="4238307" y="551055"/>
                <a:ext cx="3689350" cy="31273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7" name="Google Shape;1026;p13" descr="1">
                <a:extLst>
                  <a:ext uri="{FF2B5EF4-FFF2-40B4-BE49-F238E27FC236}">
                    <a16:creationId xmlns:a16="http://schemas.microsoft.com/office/drawing/2014/main" id="{58137062-2F99-480E-A7FA-EFADA48529A4}"/>
                  </a:ext>
                </a:extLst>
              </p:cNvPr>
              <p:cNvPicPr preferRelativeResize="0"/>
              <p:nvPr/>
            </p:nvPicPr>
            <p:blipFill rotWithShape="1">
              <a:blip r:embed="rId8">
                <a:alphaModFix/>
              </a:blip>
              <a:srcRect/>
              <a:stretch/>
            </p:blipFill>
            <p:spPr>
              <a:xfrm>
                <a:off x="5999058" y="790165"/>
                <a:ext cx="3439993" cy="291563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8" name="Google Shape;1027;p13" descr="3">
                <a:extLst>
                  <a:ext uri="{FF2B5EF4-FFF2-40B4-BE49-F238E27FC236}">
                    <a16:creationId xmlns:a16="http://schemas.microsoft.com/office/drawing/2014/main" id="{CAC6BF05-6553-4299-88CA-EFD8C6560831}"/>
                  </a:ext>
                </a:extLst>
              </p:cNvPr>
              <p:cNvPicPr preferRelativeResize="0"/>
              <p:nvPr/>
            </p:nvPicPr>
            <p:blipFill rotWithShape="1">
              <a:blip r:embed="rId9">
                <a:alphaModFix/>
              </a:blip>
              <a:srcRect/>
              <a:stretch/>
            </p:blipFill>
            <p:spPr>
              <a:xfrm flipH="1">
                <a:off x="2387762" y="872971"/>
                <a:ext cx="3374585" cy="286019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25" name="Google Shape;1028;p13">
              <a:extLst>
                <a:ext uri="{FF2B5EF4-FFF2-40B4-BE49-F238E27FC236}">
                  <a16:creationId xmlns:a16="http://schemas.microsoft.com/office/drawing/2014/main" id="{D118D154-3C68-4CFB-A7A7-6D7D3AAD9DC5}"/>
                </a:ext>
              </a:extLst>
            </p:cNvPr>
            <p:cNvSpPr/>
            <p:nvPr/>
          </p:nvSpPr>
          <p:spPr>
            <a:xfrm>
              <a:off x="6714251" y="2510908"/>
              <a:ext cx="3495263" cy="110638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2857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 dirty="0" err="1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rPr>
                <a:t>Thảo</a:t>
              </a:r>
              <a:r>
                <a:rPr lang="en-US" sz="3200" b="1" dirty="0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200" b="1" dirty="0" err="1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rPr>
                <a:t>luận</a:t>
              </a:r>
              <a:endParaRPr lang="en-US" sz="3200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 dirty="0" err="1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rPr>
                <a:t>nhóm</a:t>
              </a:r>
              <a:r>
                <a:rPr lang="en-US" sz="3200" b="1" dirty="0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rPr>
                <a:t> 4</a:t>
              </a: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3515216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2" name="Google Shape;1002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74080" y="2642482"/>
            <a:ext cx="893944" cy="11919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3" name="Google Shape;1003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05" y="-72023"/>
            <a:ext cx="12187592" cy="6855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4" name="Google Shape;1004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3526" y="1055944"/>
            <a:ext cx="2116202" cy="23152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5" name="Google Shape;1005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87963" y="1242"/>
            <a:ext cx="2761769" cy="1035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6" name="Google Shape;1006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531756" y="1242"/>
            <a:ext cx="2761769" cy="1035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7" name="Google Shape;1007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808309" y="1242"/>
            <a:ext cx="2761769" cy="1035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8" name="Google Shape;1008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428028" y="1242"/>
            <a:ext cx="2761769" cy="1035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9" name="Google Shape;1009;p1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384159" y="-98805"/>
            <a:ext cx="1333516" cy="13335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0" name="Google Shape;1010;p1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42738" y="3705867"/>
            <a:ext cx="2329891" cy="23298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1" name="Google Shape;1011;p1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058624" y="1114984"/>
            <a:ext cx="6369404" cy="3789858"/>
          </a:xfrm>
          <a:prstGeom prst="rect">
            <a:avLst/>
          </a:prstGeom>
          <a:noFill/>
          <a:ln>
            <a:noFill/>
          </a:ln>
        </p:spPr>
      </p:pic>
      <p:sp>
        <p:nvSpPr>
          <p:cNvPr id="1012" name="Google Shape;1012;p13"/>
          <p:cNvSpPr txBox="1"/>
          <p:nvPr/>
        </p:nvSpPr>
        <p:spPr>
          <a:xfrm>
            <a:off x="3332565" y="1348689"/>
            <a:ext cx="5854016" cy="323522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856" tIns="121856" rIns="121856" bIns="121856" anchor="t" anchorCtr="0">
            <a:no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67"/>
              <a:buFontTx/>
              <a:buNone/>
              <a:tabLst/>
              <a:defRPr/>
            </a:pPr>
            <a:endParaRPr kumimoji="0" sz="4666" b="1" i="0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018" name="Google Shape;1018;p13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9682363" y="2754404"/>
            <a:ext cx="2224348" cy="23975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9" name="Google Shape;1019;p13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 rot="420713">
            <a:off x="8209774" y="2763837"/>
            <a:ext cx="1325665" cy="2971318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</p:pic>
      <p:pic>
        <p:nvPicPr>
          <p:cNvPr id="1020" name="Google Shape;1020;p13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7957665" y="3691449"/>
            <a:ext cx="1857601" cy="2748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383B872-B9A7-4240-AE74-6719200D223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074870" y="2156291"/>
            <a:ext cx="6369404" cy="1449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851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F2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7" y="5632450"/>
            <a:ext cx="12192000" cy="12255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ACF873D-DD76-44AD-A596-69EE9FC189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150" y="605155"/>
            <a:ext cx="6438900" cy="55054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0" name="组合 18">
            <a:extLst>
              <a:ext uri="{FF2B5EF4-FFF2-40B4-BE49-F238E27FC236}">
                <a16:creationId xmlns:a16="http://schemas.microsoft.com/office/drawing/2014/main" id="{8E68B74E-53EA-49A8-A096-3063FEAC040F}"/>
              </a:ext>
            </a:extLst>
          </p:cNvPr>
          <p:cNvGrpSpPr/>
          <p:nvPr/>
        </p:nvGrpSpPr>
        <p:grpSpPr>
          <a:xfrm>
            <a:off x="7159497" y="96673"/>
            <a:ext cx="4529775" cy="1351192"/>
            <a:chOff x="1317" y="3053"/>
            <a:chExt cx="16681" cy="3965"/>
          </a:xfrm>
        </p:grpSpPr>
        <p:grpSp>
          <p:nvGrpSpPr>
            <p:cNvPr id="12" name="组合 15">
              <a:extLst>
                <a:ext uri="{FF2B5EF4-FFF2-40B4-BE49-F238E27FC236}">
                  <a16:creationId xmlns:a16="http://schemas.microsoft.com/office/drawing/2014/main" id="{1C7F2FE6-1BA9-4CAE-8D9E-A0CB2C2F29C7}"/>
                </a:ext>
              </a:extLst>
            </p:cNvPr>
            <p:cNvGrpSpPr/>
            <p:nvPr/>
          </p:nvGrpSpPr>
          <p:grpSpPr>
            <a:xfrm>
              <a:off x="1317" y="3053"/>
              <a:ext cx="16681" cy="3965"/>
              <a:chOff x="1020" y="2328"/>
              <a:chExt cx="11012" cy="8169"/>
            </a:xfrm>
          </p:grpSpPr>
          <p:sp>
            <p:nvSpPr>
              <p:cNvPr id="14" name="圆角矩形 14">
                <a:extLst>
                  <a:ext uri="{FF2B5EF4-FFF2-40B4-BE49-F238E27FC236}">
                    <a16:creationId xmlns:a16="http://schemas.microsoft.com/office/drawing/2014/main" id="{4F772B7C-86B9-45FE-A29A-B169514D96CE}"/>
                  </a:ext>
                </a:extLst>
              </p:cNvPr>
              <p:cNvSpPr/>
              <p:nvPr/>
            </p:nvSpPr>
            <p:spPr>
              <a:xfrm>
                <a:off x="1220" y="2481"/>
                <a:ext cx="10812" cy="8016"/>
              </a:xfrm>
              <a:prstGeom prst="roundRect">
                <a:avLst/>
              </a:prstGeom>
              <a:solidFill>
                <a:srgbClr val="03C400"/>
              </a:solidFill>
              <a:ln w="25400" cmpd="sng"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rgbClr val="5F7700"/>
                  </a:solidFill>
                </a:endParaRPr>
              </a:p>
            </p:txBody>
          </p:sp>
          <p:sp>
            <p:nvSpPr>
              <p:cNvPr id="15" name="圆角矩形 13">
                <a:extLst>
                  <a:ext uri="{FF2B5EF4-FFF2-40B4-BE49-F238E27FC236}">
                    <a16:creationId xmlns:a16="http://schemas.microsoft.com/office/drawing/2014/main" id="{1DE4A84F-FB51-4DCE-91EE-3ED0A0914CE7}"/>
                  </a:ext>
                </a:extLst>
              </p:cNvPr>
              <p:cNvSpPr/>
              <p:nvPr/>
            </p:nvSpPr>
            <p:spPr>
              <a:xfrm>
                <a:off x="1020" y="2328"/>
                <a:ext cx="10812" cy="7120"/>
              </a:xfrm>
              <a:prstGeom prst="roundRect">
                <a:avLst/>
              </a:prstGeom>
              <a:solidFill>
                <a:schemeClr val="bg1"/>
              </a:solidFill>
              <a:ln w="25400" cmpd="sng">
                <a:solidFill>
                  <a:srgbClr val="5F77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5F7700"/>
                  </a:solidFill>
                </a:endParaRPr>
              </a:p>
            </p:txBody>
          </p:sp>
        </p:grpSp>
        <p:sp>
          <p:nvSpPr>
            <p:cNvPr id="13" name="文本框 17">
              <a:extLst>
                <a:ext uri="{FF2B5EF4-FFF2-40B4-BE49-F238E27FC236}">
                  <a16:creationId xmlns:a16="http://schemas.microsoft.com/office/drawing/2014/main" id="{1352C2CB-D8CB-4B87-B3C2-B80630970FC2}"/>
                </a:ext>
              </a:extLst>
            </p:cNvPr>
            <p:cNvSpPr txBox="1"/>
            <p:nvPr/>
          </p:nvSpPr>
          <p:spPr>
            <a:xfrm>
              <a:off x="1620" y="3416"/>
              <a:ext cx="15798" cy="35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it-IT" sz="3600" dirty="0">
                  <a:effectLst/>
                  <a:latin typeface="Nunito black" pitchFamily="2" charset="0"/>
                  <a:ea typeface="Times New Roman" panose="02020603050405020304" pitchFamily="18" charset="0"/>
                  <a:cs typeface="Arial" panose="020B0604020202020204" pitchFamily="34" charset="0"/>
                </a:rPr>
                <a:t>Những việc </a:t>
              </a: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it-IT" sz="3600" dirty="0">
                  <a:effectLst/>
                  <a:latin typeface="Nunito black" pitchFamily="2" charset="0"/>
                  <a:ea typeface="Times New Roman" panose="02020603050405020304" pitchFamily="18" charset="0"/>
                  <a:cs typeface="Arial" panose="020B0604020202020204" pitchFamily="34" charset="0"/>
                </a:rPr>
                <a:t>nên làm: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B0B4D48A-AA2D-4739-8F17-353B0D2794EE}"/>
              </a:ext>
            </a:extLst>
          </p:cNvPr>
          <p:cNvSpPr txBox="1"/>
          <p:nvPr/>
        </p:nvSpPr>
        <p:spPr>
          <a:xfrm>
            <a:off x="6943323" y="1713822"/>
            <a:ext cx="509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rgbClr val="002060"/>
                </a:solidFill>
                <a:latin typeface="Nunito black" pitchFamily="2" charset="0"/>
              </a:rPr>
              <a:t>Kêu</a:t>
            </a:r>
            <a:r>
              <a:rPr lang="en-US" sz="32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unito black" pitchFamily="2" charset="0"/>
              </a:rPr>
              <a:t>cứu</a:t>
            </a:r>
            <a:r>
              <a:rPr lang="en-US" sz="3200" dirty="0">
                <a:solidFill>
                  <a:srgbClr val="002060"/>
                </a:solidFill>
                <a:latin typeface="Nunito black" pitchFamily="2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Nunito black" pitchFamily="2" charset="0"/>
              </a:rPr>
              <a:t>có</a:t>
            </a:r>
            <a:r>
              <a:rPr lang="en-US" sz="32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unito black" pitchFamily="2" charset="0"/>
              </a:rPr>
              <a:t>cháy</a:t>
            </a:r>
            <a:r>
              <a:rPr lang="en-US" sz="3200" dirty="0">
                <a:solidFill>
                  <a:srgbClr val="002060"/>
                </a:solidFill>
                <a:latin typeface="Nunito black" pitchFamily="2" charset="0"/>
              </a:rPr>
              <a:t>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4624D6B-181F-4794-9336-D3A117039BDF}"/>
              </a:ext>
            </a:extLst>
          </p:cNvPr>
          <p:cNvSpPr txBox="1"/>
          <p:nvPr/>
        </p:nvSpPr>
        <p:spPr>
          <a:xfrm>
            <a:off x="6943323" y="2475102"/>
            <a:ext cx="509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>
                <a:solidFill>
                  <a:srgbClr val="002060"/>
                </a:solidFill>
                <a:latin typeface="Nunito black" pitchFamily="2" charset="0"/>
              </a:rPr>
              <a:t>Gọi 114.</a:t>
            </a:r>
            <a:endParaRPr lang="en-US" sz="3200" dirty="0">
              <a:solidFill>
                <a:srgbClr val="002060"/>
              </a:solidFill>
              <a:latin typeface="Nunito black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77A44FD-57D3-46A3-9647-D6469CBDB159}"/>
              </a:ext>
            </a:extLst>
          </p:cNvPr>
          <p:cNvSpPr txBox="1"/>
          <p:nvPr/>
        </p:nvSpPr>
        <p:spPr>
          <a:xfrm>
            <a:off x="7014443" y="3192750"/>
            <a:ext cx="50901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 sz="3200" dirty="0">
                <a:solidFill>
                  <a:srgbClr val="002060"/>
                </a:solidFill>
                <a:latin typeface="Nunito black" pitchFamily="2" charset="0"/>
              </a:rPr>
              <a:t>Dùng khăn ướt bịt mồm và mũi.</a:t>
            </a:r>
            <a:endParaRPr lang="en-US" sz="3200" dirty="0">
              <a:solidFill>
                <a:srgbClr val="002060"/>
              </a:solidFill>
              <a:latin typeface="Nunito black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AF6A326-88D5-4553-8371-6225DEAE3850}"/>
              </a:ext>
            </a:extLst>
          </p:cNvPr>
          <p:cNvSpPr txBox="1"/>
          <p:nvPr/>
        </p:nvSpPr>
        <p:spPr>
          <a:xfrm>
            <a:off x="7101840" y="4280246"/>
            <a:ext cx="52743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3200" dirty="0">
                <a:solidFill>
                  <a:srgbClr val="002060"/>
                </a:solidFill>
                <a:latin typeface="Nunito black" pitchFamily="2" charset="0"/>
              </a:rPr>
              <a:t>Phải thoát khỏi đám cháy càng sớm càng tốt.</a:t>
            </a:r>
            <a:endParaRPr lang="en-US" sz="3200" dirty="0">
              <a:solidFill>
                <a:srgbClr val="002060"/>
              </a:solidFill>
              <a:latin typeface="Nunito blac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83231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n5snfwaz">
      <a:majorFont>
        <a:latin typeface="字魂105号-简雅黑" panose="020F0302020204030204"/>
        <a:ea typeface="字魂105号-简雅黑"/>
        <a:cs typeface=""/>
      </a:majorFont>
      <a:minorFont>
        <a:latin typeface="字魂105号-简雅黑" panose="020F0502020204030204"/>
        <a:ea typeface="字魂105号-简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524</Words>
  <Application>Microsoft Office PowerPoint</Application>
  <PresentationFormat>Widescreen</PresentationFormat>
  <Paragraphs>71</Paragraphs>
  <Slides>24</Slides>
  <Notes>23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等线</vt:lpstr>
      <vt:lpstr>Arial</vt:lpstr>
      <vt:lpstr>Calibri</vt:lpstr>
      <vt:lpstr>Georgia</vt:lpstr>
      <vt:lpstr>Nunito black</vt:lpstr>
      <vt:lpstr>Times New Roman</vt:lpstr>
      <vt:lpstr>字魂105号-简雅黑</vt:lpstr>
      <vt:lpstr>Office 主题​​</vt:lpstr>
      <vt:lpstr>1_Simple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Huong Tran</cp:lastModifiedBy>
  <cp:revision>39</cp:revision>
  <dcterms:created xsi:type="dcterms:W3CDTF">2022-08-26T02:06:29Z</dcterms:created>
  <dcterms:modified xsi:type="dcterms:W3CDTF">2024-10-05T07:07:30Z</dcterms:modified>
</cp:coreProperties>
</file>