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4"/>
  </p:notesMasterIdLst>
  <p:sldIdLst>
    <p:sldId id="538" r:id="rId3"/>
    <p:sldId id="414" r:id="rId4"/>
    <p:sldId id="295" r:id="rId5"/>
    <p:sldId id="288" r:id="rId6"/>
    <p:sldId id="289" r:id="rId7"/>
    <p:sldId id="303" r:id="rId8"/>
    <p:sldId id="298" r:id="rId9"/>
    <p:sldId id="415" r:id="rId10"/>
    <p:sldId id="290" r:id="rId11"/>
    <p:sldId id="404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09" autoAdjust="0"/>
  </p:normalViewPr>
  <p:slideViewPr>
    <p:cSldViewPr snapToGrid="0">
      <p:cViewPr>
        <p:scale>
          <a:sx n="49" d="100"/>
          <a:sy n="49" d="100"/>
        </p:scale>
        <p:origin x="200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628E9-A822-4844-B660-FE9971AF63E3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3B5E-8DE1-4E2B-8C14-A4D6E2F3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789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23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19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8028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8400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3333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2815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9673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7422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03003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07334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28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9749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68288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72321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319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806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52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2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74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783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11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27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8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55248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300205" y="4952471"/>
            <a:ext cx="55915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Tx/>
              <a:buNone/>
              <a:tabLst/>
              <a:defRPr/>
            </a:pPr>
            <a:endParaRPr kumimoji="0" sz="4666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82363" y="2754404"/>
            <a:ext cx="2224348" cy="239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4870" y="2156291"/>
            <a:ext cx="6369404" cy="14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D966D8-E20E-445C-85DC-E765ED1FC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83462"/>
              </p:ext>
            </p:extLst>
          </p:nvPr>
        </p:nvGraphicFramePr>
        <p:xfrm>
          <a:off x="838924" y="999454"/>
          <a:ext cx="10535920" cy="4984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55833072"/>
                    </a:ext>
                  </a:extLst>
                </a:gridCol>
                <a:gridCol w="3423920">
                  <a:extLst>
                    <a:ext uri="{9D8B030D-6E8A-4147-A177-3AD203B41FA5}">
                      <a16:colId xmlns:a16="http://schemas.microsoft.com/office/drawing/2014/main" val="3388748051"/>
                    </a:ext>
                  </a:extLst>
                </a:gridCol>
                <a:gridCol w="6116320">
                  <a:extLst>
                    <a:ext uri="{9D8B030D-6E8A-4147-A177-3AD203B41FA5}">
                      <a16:colId xmlns:a16="http://schemas.microsoft.com/office/drawing/2014/main" val="3948400436"/>
                    </a:ext>
                  </a:extLst>
                </a:gridCol>
              </a:tblGrid>
              <a:tr h="1083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Nunito black" pitchFamily="2" charset="0"/>
                        </a:rPr>
                        <a:t>STT</a:t>
                      </a: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75" marR="2707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Nunito black" pitchFamily="2" charset="0"/>
                        </a:rPr>
                        <a:t>Những thứ có thể gây cháy trong nhà em</a:t>
                      </a: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75" marR="2707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Nunito black" pitchFamily="2" charset="0"/>
                        </a:rPr>
                        <a:t>Một số thông tin về </a:t>
                      </a:r>
                      <a:endParaRPr lang="en-US" sz="2400" dirty="0">
                        <a:effectLst/>
                        <a:latin typeface="Nunito black" pitchFamily="2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Nunito black" pitchFamily="2" charset="0"/>
                        </a:rPr>
                        <a:t>cách phòng cháy</a:t>
                      </a: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75" marR="2707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51123"/>
                  </a:ext>
                </a:extLst>
              </a:tr>
              <a:tr h="20590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Nunito black" pitchFamily="2" charset="0"/>
                        </a:rPr>
                        <a:t>1</a:t>
                      </a: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75" marR="27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75" marR="27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</a:endParaRPr>
                    </a:p>
                  </a:txBody>
                  <a:tcPr marL="27075" marR="27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63535"/>
                  </a:ext>
                </a:extLst>
              </a:tr>
              <a:tr h="18426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Nunito black" pitchFamily="2" charset="0"/>
                        </a:rPr>
                        <a:t>2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75" marR="27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75" marR="27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75" marR="27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694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B251CB-9EEC-4647-A07F-17FDFCDD81D6}"/>
              </a:ext>
            </a:extLst>
          </p:cNvPr>
          <p:cNvSpPr txBox="1"/>
          <p:nvPr/>
        </p:nvSpPr>
        <p:spPr>
          <a:xfrm>
            <a:off x="1087120" y="2265680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7D0CB-42F1-4514-8DA0-91937B5D7460}"/>
              </a:ext>
            </a:extLst>
          </p:cNvPr>
          <p:cNvSpPr txBox="1"/>
          <p:nvPr/>
        </p:nvSpPr>
        <p:spPr>
          <a:xfrm>
            <a:off x="2357120" y="2265679"/>
            <a:ext cx="27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là</a:t>
            </a:r>
            <a:endParaRPr lang="en-US" sz="36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2E4E9-D85F-47F5-B630-6AE2DDBFABE9}"/>
              </a:ext>
            </a:extLst>
          </p:cNvPr>
          <p:cNvSpPr txBox="1"/>
          <p:nvPr/>
        </p:nvSpPr>
        <p:spPr>
          <a:xfrm>
            <a:off x="5394960" y="2062480"/>
            <a:ext cx="59581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Tránh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đặt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bàn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gần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thiết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điện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dễ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bắt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lửa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cẩn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thận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suốt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quá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quần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áo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Không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trẻ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nhỏ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bàn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B99D8-F946-4716-9D3D-C41D3EAD06BF}"/>
              </a:ext>
            </a:extLst>
          </p:cNvPr>
          <p:cNvSpPr txBox="1"/>
          <p:nvPr/>
        </p:nvSpPr>
        <p:spPr>
          <a:xfrm>
            <a:off x="1115422" y="4307840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4C1E5-1E34-4149-B592-9965B7F1D007}"/>
              </a:ext>
            </a:extLst>
          </p:cNvPr>
          <p:cNvSpPr txBox="1"/>
          <p:nvPr/>
        </p:nvSpPr>
        <p:spPr>
          <a:xfrm>
            <a:off x="2194560" y="4178235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sấy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tóc</a:t>
            </a:r>
            <a:endParaRPr lang="en-US" sz="36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FC069-C6C9-40ED-82B6-4369880D071C}"/>
              </a:ext>
            </a:extLst>
          </p:cNvPr>
          <p:cNvSpPr txBox="1"/>
          <p:nvPr/>
        </p:nvSpPr>
        <p:spPr>
          <a:xfrm>
            <a:off x="5394960" y="4307840"/>
            <a:ext cx="5958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Tránh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đặt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sấy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tóc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gần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thiết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điện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dễ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bắt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lửa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xong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tắt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cất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sấy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Không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trẻ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nhỏ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Nunito black" pitchFamily="2" charset="0"/>
              </a:rPr>
              <a:t>sấy</a:t>
            </a:r>
            <a:r>
              <a:rPr lang="en-US" sz="22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38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DD1325-D865-46E9-8804-EF075CED4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600710"/>
            <a:ext cx="9972675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74ED4-CD13-422C-9015-B5525A50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2093332"/>
            <a:ext cx="8664575" cy="4014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18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2580640" y="1411316"/>
            <a:ext cx="904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nguyên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nhân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thiệt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thể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xảy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khi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cháy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nhà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3C400"/>
              </a:solidFill>
              <a:effectLst/>
              <a:uLnTx/>
              <a:uFillTx/>
              <a:latin typeface="Nunito black" pitchFamily="2" charset="0"/>
              <a:cs typeface="Baloo 2" panose="03080502040302020200" pitchFamily="66" charset="0"/>
            </a:endParaRPr>
          </a:p>
        </p:txBody>
      </p:sp>
      <p:pic>
        <p:nvPicPr>
          <p:cNvPr id="9" name="Picture 2" descr="Education School Image Transparent Teacher Cute Teacher - Girl Teacher  Cartoon Png, Png Download - 900x900(#2789483) - PngFind">
            <a:extLst>
              <a:ext uri="{FF2B5EF4-FFF2-40B4-BE49-F238E27FC236}">
                <a16:creationId xmlns:a16="http://schemas.microsoft.com/office/drawing/2014/main" id="{D79F7B7E-ED16-430D-8A7B-B017F746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97159" l="10000" r="90000">
                        <a14:foregroundMark x1="35595" y1="31705" x2="41310" y2="33864"/>
                        <a14:foregroundMark x1="41310" y1="31023" x2="45833" y2="34432"/>
                        <a14:foregroundMark x1="38571" y1="34773" x2="50357" y2="37500"/>
                        <a14:foregroundMark x1="72619" y1="49545" x2="83929" y2="20455"/>
                        <a14:backgroundMark x1="71190" y1="54545" x2="70714" y2="55568"/>
                        <a14:backgroundMark x1="64762" y1="49318" x2="65476" y2="5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4" y="1986358"/>
            <a:ext cx="4481872" cy="46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281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2"/>
            <a:ext cx="11220995" cy="6336937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046480" y="629920"/>
            <a:ext cx="9688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cháy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5B0D1-A633-48C6-ACD2-A815E398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840" y="1749236"/>
            <a:ext cx="6705600" cy="492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圆角矩形 13">
            <a:extLst>
              <a:ext uri="{FF2B5EF4-FFF2-40B4-BE49-F238E27FC236}">
                <a16:creationId xmlns:a16="http://schemas.microsoft.com/office/drawing/2014/main" id="{26A95AB3-56B0-4AB6-BB41-E606F87FA511}"/>
              </a:ext>
            </a:extLst>
          </p:cNvPr>
          <p:cNvSpPr/>
          <p:nvPr/>
        </p:nvSpPr>
        <p:spPr>
          <a:xfrm>
            <a:off x="204039" y="2255520"/>
            <a:ext cx="2935401" cy="11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Bén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lửa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từ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bếp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ga.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3">
            <a:extLst>
              <a:ext uri="{FF2B5EF4-FFF2-40B4-BE49-F238E27FC236}">
                <a16:creationId xmlns:a16="http://schemas.microsoft.com/office/drawing/2014/main" id="{654DCBA7-F309-43AA-B029-682269F3127F}"/>
              </a:ext>
            </a:extLst>
          </p:cNvPr>
          <p:cNvSpPr/>
          <p:nvPr/>
        </p:nvSpPr>
        <p:spPr>
          <a:xfrm>
            <a:off x="9154160" y="2077502"/>
            <a:ext cx="2935401" cy="11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>
                <a:solidFill>
                  <a:srgbClr val="00B050"/>
                </a:solidFill>
                <a:latin typeface="Nunito black" pitchFamily="2" charset="0"/>
              </a:rPr>
              <a:t>Bàn là chưa tắt.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sp>
        <p:nvSpPr>
          <p:cNvPr id="11" name="圆角矩形 13">
            <a:extLst>
              <a:ext uri="{FF2B5EF4-FFF2-40B4-BE49-F238E27FC236}">
                <a16:creationId xmlns:a16="http://schemas.microsoft.com/office/drawing/2014/main" id="{57D2FF27-0617-4912-932C-D5021EE94521}"/>
              </a:ext>
            </a:extLst>
          </p:cNvPr>
          <p:cNvSpPr/>
          <p:nvPr/>
        </p:nvSpPr>
        <p:spPr>
          <a:xfrm>
            <a:off x="102439" y="4927490"/>
            <a:ext cx="2935401" cy="11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srgbClr val="00B050"/>
                </a:solidFill>
                <a:latin typeface="Nunito black" pitchFamily="2" charset="0"/>
              </a:rPr>
              <a:t>Chập điện từ ổ cắm.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13">
            <a:extLst>
              <a:ext uri="{FF2B5EF4-FFF2-40B4-BE49-F238E27FC236}">
                <a16:creationId xmlns:a16="http://schemas.microsoft.com/office/drawing/2014/main" id="{22A2DF32-4A95-43B5-85F7-DFAF8915A754}"/>
              </a:ext>
            </a:extLst>
          </p:cNvPr>
          <p:cNvSpPr/>
          <p:nvPr/>
        </p:nvSpPr>
        <p:spPr>
          <a:xfrm>
            <a:off x="9298078" y="4541520"/>
            <a:ext cx="2935401" cy="168656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srgbClr val="00B050"/>
                </a:solidFill>
                <a:latin typeface="Nunito black" pitchFamily="2" charset="0"/>
              </a:rPr>
              <a:t>Trẻ con nghịch lửa trong nhà.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94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>
            <a:extLst>
              <a:ext uri="{FF2B5EF4-FFF2-40B4-BE49-F238E27FC236}">
                <a16:creationId xmlns:a16="http://schemas.microsoft.com/office/drawing/2014/main" id="{95D6CF85-3E19-474E-8AB9-A8826327E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830376" y="2950280"/>
            <a:ext cx="4249794" cy="33042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578349" y="679864"/>
            <a:ext cx="6201182" cy="2402307"/>
            <a:chOff x="486909" y="1848264"/>
            <a:chExt cx="6201182" cy="2402307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249"/>
                <a:ext cx="14856" cy="3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 thêm một số nguyên nhân khác dẫn đến cháy nhà khác.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486909" y="1848264"/>
              <a:ext cx="1345666" cy="134566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4ABCAB-BFD5-4809-92DA-C192A2F18C06}"/>
              </a:ext>
            </a:extLst>
          </p:cNvPr>
          <p:cNvGrpSpPr/>
          <p:nvPr/>
        </p:nvGrpSpPr>
        <p:grpSpPr>
          <a:xfrm>
            <a:off x="364989" y="3351944"/>
            <a:ext cx="6201182" cy="1960471"/>
            <a:chOff x="486909" y="1848264"/>
            <a:chExt cx="6201182" cy="2402307"/>
          </a:xfrm>
        </p:grpSpPr>
        <p:grpSp>
          <p:nvGrpSpPr>
            <p:cNvPr id="17" name="组合 18">
              <a:extLst>
                <a:ext uri="{FF2B5EF4-FFF2-40B4-BE49-F238E27FC236}">
                  <a16:creationId xmlns:a16="http://schemas.microsoft.com/office/drawing/2014/main" id="{40FCC44C-333B-49A8-870C-8AB88FE759FB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DAA4CA2B-D6E6-4611-95F7-892527550AE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8"/>
              </a:xfrm>
            </p:grpSpPr>
            <p:sp>
              <p:nvSpPr>
                <p:cNvPr id="21" name="圆角矩形 14">
                  <a:extLst>
                    <a:ext uri="{FF2B5EF4-FFF2-40B4-BE49-F238E27FC236}">
                      <a16:creationId xmlns:a16="http://schemas.microsoft.com/office/drawing/2014/main" id="{FC29E40F-7F7E-499E-B5A6-B797BF31F42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5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2" name="圆角矩形 13">
                  <a:extLst>
                    <a:ext uri="{FF2B5EF4-FFF2-40B4-BE49-F238E27FC236}">
                      <a16:creationId xmlns:a16="http://schemas.microsoft.com/office/drawing/2014/main" id="{0076BFA0-1882-4753-AD75-720FF8745B6E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文本框 17">
                <a:extLst>
                  <a:ext uri="{FF2B5EF4-FFF2-40B4-BE49-F238E27FC236}">
                    <a16:creationId xmlns:a16="http://schemas.microsoft.com/office/drawing/2014/main" id="{055AFA44-8865-4720-9ACD-7F368FF174C9}"/>
                  </a:ext>
                </a:extLst>
              </p:cNvPr>
              <p:cNvSpPr txBox="1"/>
              <p:nvPr/>
            </p:nvSpPr>
            <p:spPr>
              <a:xfrm>
                <a:off x="2839" y="3249"/>
                <a:ext cx="14856" cy="2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Nêu những thiệt hại có thể xảy ra do cháy nhà.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6910CF66-E4D3-4D0A-8724-90E82CA5ED5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486909" y="1848264"/>
              <a:ext cx="1345666" cy="13456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11160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95D6CF85-3E19-474E-8AB9-A8826327E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717826" y="1900596"/>
            <a:ext cx="5162013" cy="4013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106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323245" y="629920"/>
            <a:ext cx="1030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Một số nguyên nhân khác có thể dẫn đến cháy nhà</a:t>
            </a:r>
            <a:endParaRPr kumimoji="0" lang="en-US" sz="3200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Nunito black" pitchFamily="2" charset="0"/>
              <a:cs typeface="Baloo 2" panose="03080502040302020200" pitchFamily="66" charset="0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674462" y="1335180"/>
            <a:ext cx="8478948" cy="1247817"/>
            <a:chOff x="674462" y="1335180"/>
            <a:chExt cx="6531010" cy="1247817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Cháy nhà do hút thuốc.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03" name="Group 8102">
            <a:extLst>
              <a:ext uri="{FF2B5EF4-FFF2-40B4-BE49-F238E27FC236}">
                <a16:creationId xmlns:a16="http://schemas.microsoft.com/office/drawing/2014/main" id="{14416D47-E0C0-4B5E-B042-1CF953CD9E7A}"/>
              </a:ext>
            </a:extLst>
          </p:cNvPr>
          <p:cNvGrpSpPr/>
          <p:nvPr/>
        </p:nvGrpSpPr>
        <p:grpSpPr>
          <a:xfrm>
            <a:off x="674462" y="2606063"/>
            <a:ext cx="8621938" cy="1247817"/>
            <a:chOff x="674462" y="1335180"/>
            <a:chExt cx="6531010" cy="1247817"/>
          </a:xfrm>
        </p:grpSpPr>
        <p:grpSp>
          <p:nvGrpSpPr>
            <p:cNvPr id="8104" name="组合 18">
              <a:extLst>
                <a:ext uri="{FF2B5EF4-FFF2-40B4-BE49-F238E27FC236}">
                  <a16:creationId xmlns:a16="http://schemas.microsoft.com/office/drawing/2014/main" id="{31AB7CB2-B2F3-4D6C-AFE4-37ADD33167D9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106" name="组合 15">
                <a:extLst>
                  <a:ext uri="{FF2B5EF4-FFF2-40B4-BE49-F238E27FC236}">
                    <a16:creationId xmlns:a16="http://schemas.microsoft.com/office/drawing/2014/main" id="{FD18086F-D390-4FFB-B309-0FBD6326539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108" name="圆角矩形 14">
                  <a:extLst>
                    <a:ext uri="{FF2B5EF4-FFF2-40B4-BE49-F238E27FC236}">
                      <a16:creationId xmlns:a16="http://schemas.microsoft.com/office/drawing/2014/main" id="{2875A94A-2F45-430B-B579-DF316417FE0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9" name="圆角矩形 13">
                  <a:extLst>
                    <a:ext uri="{FF2B5EF4-FFF2-40B4-BE49-F238E27FC236}">
                      <a16:creationId xmlns:a16="http://schemas.microsoft.com/office/drawing/2014/main" id="{E2D2F92B-CCFD-48BA-A656-AAD4DFB38E1F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07" name="文本框 17">
                <a:extLst>
                  <a:ext uri="{FF2B5EF4-FFF2-40B4-BE49-F238E27FC236}">
                    <a16:creationId xmlns:a16="http://schemas.microsoft.com/office/drawing/2014/main" id="{9559595A-AE3B-4952-B125-AF263D6F1A25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Cháy nhà cho đốt nến, diêm, hương.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05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C818A0C-DD45-4458-9389-3E436AEED5F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25" name="Group 8124">
            <a:extLst>
              <a:ext uri="{FF2B5EF4-FFF2-40B4-BE49-F238E27FC236}">
                <a16:creationId xmlns:a16="http://schemas.microsoft.com/office/drawing/2014/main" id="{7E390A80-5497-4DDF-8DA8-6DFD786DF3C2}"/>
              </a:ext>
            </a:extLst>
          </p:cNvPr>
          <p:cNvGrpSpPr/>
          <p:nvPr/>
        </p:nvGrpSpPr>
        <p:grpSpPr>
          <a:xfrm>
            <a:off x="674462" y="3876946"/>
            <a:ext cx="8621938" cy="2229214"/>
            <a:chOff x="674462" y="3697449"/>
            <a:chExt cx="7538790" cy="1431817"/>
          </a:xfrm>
        </p:grpSpPr>
        <p:grpSp>
          <p:nvGrpSpPr>
            <p:cNvPr id="8111" name="组合 18">
              <a:extLst>
                <a:ext uri="{FF2B5EF4-FFF2-40B4-BE49-F238E27FC236}">
                  <a16:creationId xmlns:a16="http://schemas.microsoft.com/office/drawing/2014/main" id="{E3DABB13-C222-4940-BC14-E8D2589696BE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1178094"/>
              <a:chOff x="1317" y="3053"/>
              <a:chExt cx="16631" cy="5499"/>
            </a:xfrm>
          </p:grpSpPr>
          <p:grpSp>
            <p:nvGrpSpPr>
              <p:cNvPr id="8113" name="组合 15">
                <a:extLst>
                  <a:ext uri="{FF2B5EF4-FFF2-40B4-BE49-F238E27FC236}">
                    <a16:creationId xmlns:a16="http://schemas.microsoft.com/office/drawing/2014/main" id="{C21ABA58-F8A2-484E-90A2-095F9DB17DE9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8115" name="圆角矩形 14">
                  <a:extLst>
                    <a:ext uri="{FF2B5EF4-FFF2-40B4-BE49-F238E27FC236}">
                      <a16:creationId xmlns:a16="http://schemas.microsoft.com/office/drawing/2014/main" id="{133C166B-1D95-4B32-84C0-2956F5C7D6A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16" name="圆角矩形 13">
                  <a:extLst>
                    <a:ext uri="{FF2B5EF4-FFF2-40B4-BE49-F238E27FC236}">
                      <a16:creationId xmlns:a16="http://schemas.microsoft.com/office/drawing/2014/main" id="{F217F5E8-B492-46F2-A873-8511EFE617C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14" name="文本框 17">
                <a:extLst>
                  <a:ext uri="{FF2B5EF4-FFF2-40B4-BE49-F238E27FC236}">
                    <a16:creationId xmlns:a16="http://schemas.microsoft.com/office/drawing/2014/main" id="{E71E4008-3B80-4444-97EB-94C9DFE86CE5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Cháy nhà do các hóa chất như xăng, dầu, gas,…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1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134F38E-9487-4118-8A31-0D9471FF67F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625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323245" y="629920"/>
            <a:ext cx="1030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ea typeface="+mn-ea"/>
                <a:cs typeface="Baloo 2" panose="03080502040302020200" pitchFamily="66" charset="0"/>
              </a:rPr>
              <a:t>Những thiệt hại có thể xảy ra do cháy nhà: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Nunito black" pitchFamily="2" charset="0"/>
              <a:ea typeface="+mn-ea"/>
              <a:cs typeface="Baloo 2" panose="03080502040302020200" pitchFamily="66" charset="0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674462" y="1335180"/>
            <a:ext cx="8478948" cy="1247817"/>
            <a:chOff x="674462" y="1335180"/>
            <a:chExt cx="6531010" cy="1247817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Nhà cửa bị cháy hết.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03" name="Group 8102">
            <a:extLst>
              <a:ext uri="{FF2B5EF4-FFF2-40B4-BE49-F238E27FC236}">
                <a16:creationId xmlns:a16="http://schemas.microsoft.com/office/drawing/2014/main" id="{14416D47-E0C0-4B5E-B042-1CF953CD9E7A}"/>
              </a:ext>
            </a:extLst>
          </p:cNvPr>
          <p:cNvGrpSpPr/>
          <p:nvPr/>
        </p:nvGrpSpPr>
        <p:grpSpPr>
          <a:xfrm>
            <a:off x="674462" y="2606063"/>
            <a:ext cx="8621938" cy="1247817"/>
            <a:chOff x="674462" y="1335180"/>
            <a:chExt cx="6531010" cy="1247817"/>
          </a:xfrm>
        </p:grpSpPr>
        <p:grpSp>
          <p:nvGrpSpPr>
            <p:cNvPr id="8104" name="组合 18">
              <a:extLst>
                <a:ext uri="{FF2B5EF4-FFF2-40B4-BE49-F238E27FC236}">
                  <a16:creationId xmlns:a16="http://schemas.microsoft.com/office/drawing/2014/main" id="{31AB7CB2-B2F3-4D6C-AFE4-37ADD33167D9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106" name="组合 15">
                <a:extLst>
                  <a:ext uri="{FF2B5EF4-FFF2-40B4-BE49-F238E27FC236}">
                    <a16:creationId xmlns:a16="http://schemas.microsoft.com/office/drawing/2014/main" id="{FD18086F-D390-4FFB-B309-0FBD6326539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108" name="圆角矩形 14">
                  <a:extLst>
                    <a:ext uri="{FF2B5EF4-FFF2-40B4-BE49-F238E27FC236}">
                      <a16:creationId xmlns:a16="http://schemas.microsoft.com/office/drawing/2014/main" id="{2875A94A-2F45-430B-B579-DF316417FE0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9" name="圆角矩形 13">
                  <a:extLst>
                    <a:ext uri="{FF2B5EF4-FFF2-40B4-BE49-F238E27FC236}">
                      <a16:creationId xmlns:a16="http://schemas.microsoft.com/office/drawing/2014/main" id="{E2D2F92B-CCFD-48BA-A656-AAD4DFB38E1F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07" name="文本框 17">
                <a:extLst>
                  <a:ext uri="{FF2B5EF4-FFF2-40B4-BE49-F238E27FC236}">
                    <a16:creationId xmlns:a16="http://schemas.microsoft.com/office/drawing/2014/main" id="{9559595A-AE3B-4952-B125-AF263D6F1A25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 thất về tài sản.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05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C818A0C-DD45-4458-9389-3E436AEED5F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F7407B-0215-4D20-822A-A4974CB8A59B}"/>
              </a:ext>
            </a:extLst>
          </p:cNvPr>
          <p:cNvGrpSpPr/>
          <p:nvPr/>
        </p:nvGrpSpPr>
        <p:grpSpPr>
          <a:xfrm>
            <a:off x="715102" y="3733507"/>
            <a:ext cx="8621938" cy="1247817"/>
            <a:chOff x="674462" y="1335180"/>
            <a:chExt cx="6531010" cy="1247817"/>
          </a:xfrm>
        </p:grpSpPr>
        <p:grpSp>
          <p:nvGrpSpPr>
            <p:cNvPr id="27" name="组合 18">
              <a:extLst>
                <a:ext uri="{FF2B5EF4-FFF2-40B4-BE49-F238E27FC236}">
                  <a16:creationId xmlns:a16="http://schemas.microsoft.com/office/drawing/2014/main" id="{1CD640EB-CBBE-4370-A97E-A79A4CAD49A5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29" name="组合 15">
                <a:extLst>
                  <a:ext uri="{FF2B5EF4-FFF2-40B4-BE49-F238E27FC236}">
                    <a16:creationId xmlns:a16="http://schemas.microsoft.com/office/drawing/2014/main" id="{705B6865-35DB-4DEC-AE34-A4A3E2331B68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31" name="圆角矩形 14">
                  <a:extLst>
                    <a:ext uri="{FF2B5EF4-FFF2-40B4-BE49-F238E27FC236}">
                      <a16:creationId xmlns:a16="http://schemas.microsoft.com/office/drawing/2014/main" id="{CD6B3401-B924-459C-B0E6-23291FCE1D8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圆角矩形 13">
                  <a:extLst>
                    <a:ext uri="{FF2B5EF4-FFF2-40B4-BE49-F238E27FC236}">
                      <a16:creationId xmlns:a16="http://schemas.microsoft.com/office/drawing/2014/main" id="{AF1FDADD-7590-4DB9-BD47-7F264B13382E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文本框 17">
                <a:extLst>
                  <a:ext uri="{FF2B5EF4-FFF2-40B4-BE49-F238E27FC236}">
                    <a16:creationId xmlns:a16="http://schemas.microsoft.com/office/drawing/2014/main" id="{912F67B5-7952-4BF7-84E0-A08C1F0D8F24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Thiệt hại về tính mạng.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0D3D431-3DCF-4D90-BEC7-187A6A7C700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65E7C2-D89E-4A93-AF10-A0A34C0BEB47}"/>
              </a:ext>
            </a:extLst>
          </p:cNvPr>
          <p:cNvGrpSpPr/>
          <p:nvPr/>
        </p:nvGrpSpPr>
        <p:grpSpPr>
          <a:xfrm>
            <a:off x="765902" y="4990088"/>
            <a:ext cx="9423355" cy="1247817"/>
            <a:chOff x="674462" y="1335180"/>
            <a:chExt cx="7138073" cy="1247817"/>
          </a:xfrm>
        </p:grpSpPr>
        <p:grpSp>
          <p:nvGrpSpPr>
            <p:cNvPr id="34" name="组合 18">
              <a:extLst>
                <a:ext uri="{FF2B5EF4-FFF2-40B4-BE49-F238E27FC236}">
                  <a16:creationId xmlns:a16="http://schemas.microsoft.com/office/drawing/2014/main" id="{F653572E-71E4-4938-8C12-98CB4A857FBE}"/>
                </a:ext>
              </a:extLst>
            </p:cNvPr>
            <p:cNvGrpSpPr/>
            <p:nvPr/>
          </p:nvGrpSpPr>
          <p:grpSpPr>
            <a:xfrm>
              <a:off x="1241740" y="1588903"/>
              <a:ext cx="6570795" cy="849453"/>
              <a:chOff x="1317" y="3053"/>
              <a:chExt cx="18379" cy="3965"/>
            </a:xfrm>
          </p:grpSpPr>
          <p:grpSp>
            <p:nvGrpSpPr>
              <p:cNvPr id="36" name="组合 15">
                <a:extLst>
                  <a:ext uri="{FF2B5EF4-FFF2-40B4-BE49-F238E27FC236}">
                    <a16:creationId xmlns:a16="http://schemas.microsoft.com/office/drawing/2014/main" id="{97947676-A750-4E6B-AC84-F96E26149EE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8379" cy="3965"/>
                <a:chOff x="1020" y="2328"/>
                <a:chExt cx="12133" cy="8169"/>
              </a:xfrm>
            </p:grpSpPr>
            <p:sp>
              <p:nvSpPr>
                <p:cNvPr id="38" name="圆角矩形 14">
                  <a:extLst>
                    <a:ext uri="{FF2B5EF4-FFF2-40B4-BE49-F238E27FC236}">
                      <a16:creationId xmlns:a16="http://schemas.microsoft.com/office/drawing/2014/main" id="{5F206B62-EC18-4216-B232-BE66B32A73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1933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圆角矩形 13">
                  <a:extLst>
                    <a:ext uri="{FF2B5EF4-FFF2-40B4-BE49-F238E27FC236}">
                      <a16:creationId xmlns:a16="http://schemas.microsoft.com/office/drawing/2014/main" id="{AB5B26A5-FBAF-4F3A-B074-E9599ED0489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1933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文本框 17">
                <a:extLst>
                  <a:ext uri="{FF2B5EF4-FFF2-40B4-BE49-F238E27FC236}">
                    <a16:creationId xmlns:a16="http://schemas.microsoft.com/office/drawing/2014/main" id="{9F817C8F-532B-4674-BE51-A7C512A76B80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6565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Nguy hiểm đến những người xung quanh.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5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52876864-1010-4EC7-8B3E-1EEDBEADBC8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04166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2"/>
            <a:ext cx="11220995" cy="6357257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479004" y="563826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tra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phát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phòng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cháy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gợi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đây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3C400"/>
              </a:solidFill>
              <a:effectLst/>
              <a:uLnTx/>
              <a:uFillTx/>
              <a:latin typeface="Nunito black" pitchFamily="2" charset="0"/>
              <a:cs typeface="Baloo 2" panose="030805020403020202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00F30-DC27-4377-8CEC-CD17C307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71" y="1903149"/>
            <a:ext cx="9725025" cy="4391025"/>
          </a:xfrm>
          <a:prstGeom prst="rect">
            <a:avLst/>
          </a:prstGeom>
        </p:spPr>
      </p:pic>
      <p:grpSp>
        <p:nvGrpSpPr>
          <p:cNvPr id="12" name="Google Shape;1023;p13">
            <a:extLst>
              <a:ext uri="{FF2B5EF4-FFF2-40B4-BE49-F238E27FC236}">
                <a16:creationId xmlns:a16="http://schemas.microsoft.com/office/drawing/2014/main" id="{4167563D-BB70-4857-9AFB-4B176DE544AB}"/>
              </a:ext>
            </a:extLst>
          </p:cNvPr>
          <p:cNvGrpSpPr/>
          <p:nvPr/>
        </p:nvGrpSpPr>
        <p:grpSpPr>
          <a:xfrm>
            <a:off x="3393563" y="4276657"/>
            <a:ext cx="4484624" cy="2528919"/>
            <a:chOff x="5876916" y="975793"/>
            <a:chExt cx="4684259" cy="2641495"/>
          </a:xfrm>
        </p:grpSpPr>
        <p:grpSp>
          <p:nvGrpSpPr>
            <p:cNvPr id="13" name="Google Shape;1024;p13">
              <a:extLst>
                <a:ext uri="{FF2B5EF4-FFF2-40B4-BE49-F238E27FC236}">
                  <a16:creationId xmlns:a16="http://schemas.microsoft.com/office/drawing/2014/main" id="{7C3D30D7-BA9E-4978-9096-2439F6281F82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16" name="Google Shape;1025;p13" descr="2">
                <a:extLst>
                  <a:ext uri="{FF2B5EF4-FFF2-40B4-BE49-F238E27FC236}">
                    <a16:creationId xmlns:a16="http://schemas.microsoft.com/office/drawing/2014/main" id="{646193DB-644D-4971-9144-611AB5F0DEE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026;p13" descr="1">
                <a:extLst>
                  <a:ext uri="{FF2B5EF4-FFF2-40B4-BE49-F238E27FC236}">
                    <a16:creationId xmlns:a16="http://schemas.microsoft.com/office/drawing/2014/main" id="{21697680-1B3F-476D-9526-5F352CA1114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1027;p13" descr="3">
                <a:extLst>
                  <a:ext uri="{FF2B5EF4-FFF2-40B4-BE49-F238E27FC236}">
                    <a16:creationId xmlns:a16="http://schemas.microsoft.com/office/drawing/2014/main" id="{8C72C181-D866-4716-962E-6FA5A3AAA2FA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Google Shape;1028;p13">
              <a:extLst>
                <a:ext uri="{FF2B5EF4-FFF2-40B4-BE49-F238E27FC236}">
                  <a16:creationId xmlns:a16="http://schemas.microsoft.com/office/drawing/2014/main" id="{627964B1-3503-4232-971C-4E2961B9B039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9873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315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Nunito black</vt:lpstr>
      <vt:lpstr>Times New Roman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22</cp:revision>
  <dcterms:created xsi:type="dcterms:W3CDTF">2022-08-25T23:03:41Z</dcterms:created>
  <dcterms:modified xsi:type="dcterms:W3CDTF">2024-10-05T07:09:56Z</dcterms:modified>
</cp:coreProperties>
</file>