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wav" ContentType="audio/x-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3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7" r:id="rId2"/>
    <p:sldMasterId id="2147483730" r:id="rId3"/>
    <p:sldMasterId id="2147483742" r:id="rId4"/>
  </p:sldMasterIdLst>
  <p:notesMasterIdLst>
    <p:notesMasterId r:id="rId21"/>
  </p:notesMasterIdLst>
  <p:sldIdLst>
    <p:sldId id="294" r:id="rId5"/>
    <p:sldId id="257" r:id="rId6"/>
    <p:sldId id="881" r:id="rId7"/>
    <p:sldId id="882" r:id="rId8"/>
    <p:sldId id="837" r:id="rId9"/>
    <p:sldId id="879" r:id="rId10"/>
    <p:sldId id="880" r:id="rId11"/>
    <p:sldId id="845" r:id="rId12"/>
    <p:sldId id="849" r:id="rId13"/>
    <p:sldId id="854" r:id="rId14"/>
    <p:sldId id="851" r:id="rId15"/>
    <p:sldId id="850" r:id="rId16"/>
    <p:sldId id="886" r:id="rId17"/>
    <p:sldId id="878" r:id="rId18"/>
    <p:sldId id="885" r:id="rId19"/>
    <p:sldId id="857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86640" autoAdjust="0"/>
  </p:normalViewPr>
  <p:slideViewPr>
    <p:cSldViewPr snapToGrid="0">
      <p:cViewPr>
        <p:scale>
          <a:sx n="37" d="100"/>
          <a:sy n="37" d="100"/>
        </p:scale>
        <p:origin x="2448" y="72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slideMaster" Target="slideMasters/slideMaster3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649B5EF-1A75-4DBA-A7EA-813C5893B795}" type="datetimeFigureOut">
              <a:rPr lang="en-US" smtClean="0"/>
              <a:t>05-Oct-24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C344687-A1B6-4B0C-98F3-EDFF38DCCB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13770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Nhấn</a:t>
            </a:r>
            <a:r>
              <a:rPr lang="en-US" dirty="0"/>
              <a:t> </a:t>
            </a:r>
            <a:r>
              <a:rPr lang="en-US" dirty="0" err="1"/>
              <a:t>lần</a:t>
            </a:r>
            <a:r>
              <a:rPr lang="en-US" dirty="0"/>
              <a:t> </a:t>
            </a:r>
            <a:r>
              <a:rPr lang="en-US" dirty="0" err="1"/>
              <a:t>lượt</a:t>
            </a:r>
            <a:r>
              <a:rPr lang="en-US" dirty="0"/>
              <a:t> </a:t>
            </a:r>
            <a:r>
              <a:rPr lang="en-US" dirty="0" err="1"/>
              <a:t>vào</a:t>
            </a:r>
            <a:r>
              <a:rPr lang="en-US" dirty="0"/>
              <a:t> </a:t>
            </a:r>
            <a:r>
              <a:rPr lang="en-US" dirty="0" err="1"/>
              <a:t>các</a:t>
            </a:r>
            <a:r>
              <a:rPr lang="en-US" dirty="0"/>
              <a:t> con </a:t>
            </a:r>
            <a:r>
              <a:rPr lang="en-US" dirty="0" err="1"/>
              <a:t>số</a:t>
            </a:r>
            <a:r>
              <a:rPr lang="en-US" dirty="0"/>
              <a:t> ở </a:t>
            </a:r>
            <a:r>
              <a:rPr lang="en-US" dirty="0" err="1"/>
              <a:t>cánh</a:t>
            </a:r>
            <a:r>
              <a:rPr lang="en-US" dirty="0"/>
              <a:t> </a:t>
            </a:r>
            <a:r>
              <a:rPr lang="en-US" dirty="0" err="1"/>
              <a:t>hoa</a:t>
            </a:r>
            <a:r>
              <a:rPr lang="en-US" dirty="0"/>
              <a:t> </a:t>
            </a:r>
            <a:r>
              <a:rPr lang="en-US" dirty="0" err="1"/>
              <a:t>màu</a:t>
            </a:r>
            <a:r>
              <a:rPr lang="en-US" dirty="0"/>
              <a:t> </a:t>
            </a:r>
            <a:r>
              <a:rPr lang="en-US" dirty="0" err="1"/>
              <a:t>hồng</a:t>
            </a:r>
            <a:r>
              <a:rPr lang="en-US" dirty="0"/>
              <a:t> (</a:t>
            </a:r>
            <a:r>
              <a:rPr lang="en-US" dirty="0" err="1"/>
              <a:t>thừa</a:t>
            </a:r>
            <a:r>
              <a:rPr lang="en-US" dirty="0"/>
              <a:t> </a:t>
            </a:r>
            <a:r>
              <a:rPr lang="en-US" dirty="0" err="1"/>
              <a:t>số</a:t>
            </a:r>
            <a:r>
              <a:rPr lang="en-US" dirty="0"/>
              <a:t>) </a:t>
            </a:r>
            <a:r>
              <a:rPr lang="en-US" dirty="0" err="1"/>
              <a:t>thì</a:t>
            </a:r>
            <a:r>
              <a:rPr lang="en-US" dirty="0"/>
              <a:t> </a:t>
            </a:r>
            <a:r>
              <a:rPr lang="en-US" dirty="0" err="1"/>
              <a:t>cánh</a:t>
            </a:r>
            <a:r>
              <a:rPr lang="en-US" dirty="0"/>
              <a:t> </a:t>
            </a:r>
            <a:r>
              <a:rPr lang="en-US" dirty="0" err="1"/>
              <a:t>hoa</a:t>
            </a:r>
            <a:r>
              <a:rPr lang="en-US" dirty="0"/>
              <a:t> </a:t>
            </a:r>
            <a:r>
              <a:rPr lang="en-US" dirty="0" err="1"/>
              <a:t>hồng</a:t>
            </a:r>
            <a:r>
              <a:rPr lang="en-US" dirty="0"/>
              <a:t> </a:t>
            </a:r>
            <a:r>
              <a:rPr lang="en-US" dirty="0" err="1"/>
              <a:t>sẽ</a:t>
            </a:r>
            <a:r>
              <a:rPr lang="en-US" dirty="0"/>
              <a:t> </a:t>
            </a:r>
            <a:r>
              <a:rPr lang="en-US" dirty="0" err="1"/>
              <a:t>biến</a:t>
            </a:r>
            <a:r>
              <a:rPr lang="en-US" dirty="0"/>
              <a:t> </a:t>
            </a:r>
            <a:r>
              <a:rPr lang="en-US" dirty="0" err="1"/>
              <a:t>mất</a:t>
            </a:r>
            <a:r>
              <a:rPr lang="en-US" dirty="0"/>
              <a:t> </a:t>
            </a:r>
            <a:r>
              <a:rPr lang="en-US" dirty="0" err="1"/>
              <a:t>và</a:t>
            </a:r>
            <a:r>
              <a:rPr lang="en-US" dirty="0"/>
              <a:t> </a:t>
            </a:r>
            <a:r>
              <a:rPr lang="en-US" dirty="0" err="1"/>
              <a:t>hiện</a:t>
            </a:r>
            <a:r>
              <a:rPr lang="en-US" dirty="0"/>
              <a:t> </a:t>
            </a:r>
            <a:r>
              <a:rPr lang="en-US" dirty="0" err="1"/>
              <a:t>cánh</a:t>
            </a:r>
            <a:r>
              <a:rPr lang="en-US" dirty="0"/>
              <a:t> </a:t>
            </a:r>
            <a:r>
              <a:rPr lang="en-US" dirty="0" err="1"/>
              <a:t>hoa</a:t>
            </a:r>
            <a:r>
              <a:rPr lang="en-US" dirty="0"/>
              <a:t> </a:t>
            </a:r>
            <a:r>
              <a:rPr lang="en-US" dirty="0" err="1"/>
              <a:t>màu</a:t>
            </a:r>
            <a:r>
              <a:rPr lang="en-US" dirty="0"/>
              <a:t> </a:t>
            </a:r>
            <a:r>
              <a:rPr lang="en-US" dirty="0" err="1"/>
              <a:t>vàng</a:t>
            </a:r>
            <a:r>
              <a:rPr lang="en-US" dirty="0"/>
              <a:t> </a:t>
            </a:r>
            <a:r>
              <a:rPr lang="en-US" dirty="0" err="1"/>
              <a:t>chứa</a:t>
            </a:r>
            <a:r>
              <a:rPr lang="en-US" dirty="0"/>
              <a:t> </a:t>
            </a:r>
            <a:r>
              <a:rPr lang="en-US" dirty="0" err="1"/>
              <a:t>tích</a:t>
            </a:r>
            <a:r>
              <a:rPr lang="en-US" dirty="0"/>
              <a:t> </a:t>
            </a:r>
            <a:r>
              <a:rPr lang="en-US" dirty="0" err="1"/>
              <a:t>của</a:t>
            </a:r>
            <a:r>
              <a:rPr lang="en-US" dirty="0"/>
              <a:t> </a:t>
            </a:r>
            <a:r>
              <a:rPr lang="en-US" dirty="0" err="1"/>
              <a:t>phép</a:t>
            </a:r>
            <a:r>
              <a:rPr lang="en-US" dirty="0"/>
              <a:t> </a:t>
            </a:r>
            <a:r>
              <a:rPr lang="en-US" dirty="0" err="1"/>
              <a:t>nhân</a:t>
            </a:r>
            <a:r>
              <a:rPr lang="en-US" dirty="0"/>
              <a:t> </a:t>
            </a:r>
            <a:r>
              <a:rPr lang="en-US" dirty="0" err="1"/>
              <a:t>tương</a:t>
            </a:r>
            <a:r>
              <a:rPr lang="en-US" dirty="0"/>
              <a:t> </a:t>
            </a:r>
            <a:r>
              <a:rPr lang="en-US" dirty="0" err="1"/>
              <a:t>ứng</a:t>
            </a:r>
            <a:r>
              <a:rPr lang="en-US" dirty="0"/>
              <a:t>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5F68E9C-FD9D-4864-B596-F62994D6303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3116933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10BFA5F-D1D2-4422-9CB0-061FCF5C3CD8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13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042531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10BFA5F-D1D2-4422-9CB0-061FCF5C3CD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7042531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171236F-037A-4A51-8F9B-DF12F2EEFDFC}" type="slidenum">
              <a:rPr lang="zh-CN" altLang="en-US" smtClean="0">
                <a:solidFill>
                  <a:prstClr val="black"/>
                </a:solidFill>
                <a:latin typeface="等线" panose="020F0502020204030204"/>
              </a:rPr>
              <a:pPr>
                <a:defRPr/>
              </a:pPr>
              <a:t>15</a:t>
            </a:fld>
            <a:endParaRPr lang="zh-CN" altLang="en-US">
              <a:solidFill>
                <a:prstClr val="black"/>
              </a:solidFill>
              <a:latin typeface="等线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27137911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44DB8267-874C-4059-ACDA-F3486370682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8600384C-B81F-4FC4-8A58-286F89921CA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EE4B17E0-C76E-4040-A7C9-06DB12239E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BB2D0D-3CF8-4FA5-9EB2-7C4E21EA4873}" type="datetimeFigureOut">
              <a:rPr lang="zh-CN" altLang="en-US" smtClean="0"/>
              <a:t>2024/10/5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BB78D3AF-ABA0-48D9-9ECC-91107D1B4F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E6B78FA6-04CD-40ED-83FC-92589BCB4A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69CF7B-892D-4D09-AFC8-54FAF7CB7CB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461925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E722F8-99D6-4831-839A-63E73867C7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94CEED6-99BC-456B-8C49-2B9D08160C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471577-49AF-4FE7-A4FC-A9400A4C5B31}" type="datetimeFigureOut">
              <a:rPr lang="en-US" smtClean="0"/>
              <a:t>05-Oct-24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F4972D0-66CF-4455-A065-5C98876375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4D54536-2DA7-490C-8A6C-30AB0165CE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5754B-4F7E-4F2B-A20C-FD0CDC8CF9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06880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072E0EB-3207-4E2B-A5C9-CF5DD7C84E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471577-49AF-4FE7-A4FC-A9400A4C5B31}" type="datetimeFigureOut">
              <a:rPr lang="en-US" smtClean="0"/>
              <a:t>05-Oct-24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140C39D-27BD-4A2F-B121-04FE93389B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6F39D7A-BB9B-4E93-868B-2E8BE24340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5754B-4F7E-4F2B-A20C-FD0CDC8CF9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378839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0E9401-57D3-4156-BF3A-A2FFAF47A8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F738387-E781-411E-BFA2-11FD60F0A0D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05DFD2C-D3E0-4D89-ACD2-14C1DB5804D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26E993D-014B-4537-9CC4-F4E0E90ADD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471577-49AF-4FE7-A4FC-A9400A4C5B31}" type="datetimeFigureOut">
              <a:rPr lang="en-US" smtClean="0"/>
              <a:t>05-Oct-24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A180A11-D6A8-4B93-AD4A-2E4DFC95CD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D2EEB4A-386B-4B53-8FFA-11380223BE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5754B-4F7E-4F2B-A20C-FD0CDC8CF9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756498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32C431-C63C-4FEC-943C-80F24C58E2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0AA5E81-865D-4EFE-8ED5-89AE65027A3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577F17A-4F3A-4343-A855-05FB26B742A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7425E25-0555-4926-BAFE-C1B482F060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471577-49AF-4FE7-A4FC-A9400A4C5B31}" type="datetimeFigureOut">
              <a:rPr lang="en-US" smtClean="0"/>
              <a:t>05-Oct-24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9F6DD29-4C31-410F-9BF8-6D0766E83E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5B305A4-A529-4F57-B061-7EEBEF2277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5754B-4F7E-4F2B-A20C-FD0CDC8CF9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783769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42F9D0-475A-4FB7-91BC-EF40973E11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C53E402-D20E-4B8A-A882-055E48CA64C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9296221-8FD6-42D7-8CE8-529EA14EA6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471577-49AF-4FE7-A4FC-A9400A4C5B31}" type="datetimeFigureOut">
              <a:rPr lang="en-US" smtClean="0"/>
              <a:t>05-Oct-24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1516CCF-2DF6-41BB-9DC7-BB400B14FD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5E35A35-511F-44F1-8FCD-D421FB3352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5754B-4F7E-4F2B-A20C-FD0CDC8CF9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498893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9661AFE-46C3-40F5-A281-9ECBF760DF1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E1A5C58-5B3C-41BA-82C1-7CBDFFAC244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E476ECB-6D62-4B4A-AC55-A7D6D571AE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471577-49AF-4FE7-A4FC-A9400A4C5B31}" type="datetimeFigureOut">
              <a:rPr lang="en-US" smtClean="0"/>
              <a:t>05-Oct-24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B5612B1-E2F2-4B79-8C93-05FC27EDFA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01BB88B-CBA0-4D77-9665-99095F1D8D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5754B-4F7E-4F2B-A20C-FD0CDC8CF9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395689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24CF61F-B7BC-4091-96B6-2554391710E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3C0080C3-37F9-4D63-B3BA-A358BBEA2BF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A4D6DBF7-9774-4B59-900E-9C934CA466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9AB3F5-57B9-4107-A916-FDC793E8DB1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2024/10/5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F2D0DADC-E8A9-4961-8675-17DA9D1189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78CFBC6F-BBA3-431F-B9B0-5C6BB45276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F3CD5C-BC43-40FE-B496-A7BD23FC6AC6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838350"/>
      </p:ext>
    </p:extLst>
  </p:cSld>
  <p:clrMapOvr>
    <a:masterClrMapping/>
  </p:clrMapOvr>
  <p:transition spd="slow">
    <p:fad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F8A0965-E887-493C-8B45-4A101B8AC4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8FFA3EE4-32B1-494F-AD42-EDE983952A9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BABED680-DF84-4A23-97BE-6F2F9951A9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9AB3F5-57B9-4107-A916-FDC793E8DB1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2024/10/5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E6E934D9-5C5A-4F94-BC32-8B127E24FE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CA117AC3-AB68-43EA-AFE8-036DE890B6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F3CD5C-BC43-40FE-B496-A7BD23FC6AC6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4380981"/>
      </p:ext>
    </p:extLst>
  </p:cSld>
  <p:clrMapOvr>
    <a:masterClrMapping/>
  </p:clrMapOvr>
  <p:transition spd="slow">
    <p:fad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DA9846D-1D12-405C-BA0B-492A5B1E37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AA50CB56-4660-4AC7-BACC-4B990847C0C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C22FEDEF-864B-4C52-BF39-A0838C1296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9AB3F5-57B9-4107-A916-FDC793E8DB1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2024/10/5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9F65BA9C-A798-4321-8AD9-FCE502B48D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039AFD7C-CA42-4C69-8E21-BB29809926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F3CD5C-BC43-40FE-B496-A7BD23FC6AC6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9921207"/>
      </p:ext>
    </p:extLst>
  </p:cSld>
  <p:clrMapOvr>
    <a:masterClrMapping/>
  </p:clrMapOvr>
  <p:transition spd="slow">
    <p:fad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1EC8E8C-FF4C-403F-8D69-E4C1A04E5E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43F90A68-AD14-478B-8F98-BF498506F08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8F0A9B1B-7AB1-4596-86CB-E72D2A7C079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937B0565-5239-4AE1-AC5A-5FFD8B1E28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9AB3F5-57B9-4107-A916-FDC793E8DB1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2024/10/5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581E2678-A94F-49E8-B5B0-FB5FD9CBC2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23192260-92EC-4BC8-9232-C776D4F3B2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F3CD5C-BC43-40FE-B496-A7BD23FC6AC6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0612177"/>
      </p:ext>
    </p:extLst>
  </p:cSld>
  <p:clrMapOvr>
    <a:masterClrMapping/>
  </p:clrMapOvr>
  <p:transition spd="slow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FEB94C00-348C-4897-B7CC-807A2250FC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9DB1701D-59C4-49A2-8E3E-1D39CED5936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AA44FC5F-9335-45CE-9114-6072C17C13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BB2D0D-3CF8-4FA5-9EB2-7C4E21EA4873}" type="datetimeFigureOut">
              <a:rPr lang="zh-CN" altLang="en-US" smtClean="0"/>
              <a:t>2024/10/5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D5E6F90F-E4B2-41B1-A675-78B45CFED0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E80A929D-7C6F-4464-9B0F-C2392DB626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69CF7B-892D-4D09-AFC8-54FAF7CB7CB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847733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9B3DC79-FCE9-4351-9DFA-73AA53A966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0A4AA5B0-095F-482F-9985-D0E62EE0CBD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21CE5CDF-3263-4E21-BF47-CB2F497AA38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D4E0F711-4017-4B40-B0BF-7EE551C30A2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0143A251-668E-4733-82C7-70B85E02490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EB269E76-DF22-41BD-AC59-C6F52F79D5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9AB3F5-57B9-4107-A916-FDC793E8DB1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2024/10/5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52CA0640-5A5A-4F7E-B182-F54662F565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F355C58E-0216-438E-8DAF-550AE70861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F3CD5C-BC43-40FE-B496-A7BD23FC6AC6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7858860"/>
      </p:ext>
    </p:extLst>
  </p:cSld>
  <p:clrMapOvr>
    <a:masterClrMapping/>
  </p:clrMapOvr>
  <p:transition spd="slow">
    <p:fad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14E2868-E864-43BC-B25C-6F73428841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1D11D593-885A-4F59-9771-6AA4E5CB6B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9AB3F5-57B9-4107-A916-FDC793E8DB1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2024/10/5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C9D03C81-77E0-484A-9533-BAD82A08FA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80D83918-6F5A-4198-9617-9036D32BDB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F3CD5C-BC43-40FE-B496-A7BD23FC6AC6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146425"/>
      </p:ext>
    </p:extLst>
  </p:cSld>
  <p:clrMapOvr>
    <a:masterClrMapping/>
  </p:clrMapOvr>
  <p:transition spd="slow">
    <p:fade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F0131313-CF26-4154-A88C-F106AF286D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9AB3F5-57B9-4107-A916-FDC793E8DB1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2024/10/5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FF37154C-A475-4A6E-96B8-57B83611F9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86D2BE13-06D0-43D3-A3FC-6B136EE914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F3CD5C-BC43-40FE-B496-A7BD23FC6AC6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474212"/>
      </p:ext>
    </p:extLst>
  </p:cSld>
  <p:clrMapOvr>
    <a:masterClrMapping/>
  </p:clrMapOvr>
  <p:transition spd="slow">
    <p:fade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F505915-8C75-46D5-9A11-4F231206A6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D83A9FE1-F0B6-4A60-A911-561E4DE6C05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6FDE0B46-D7A9-408B-8244-054CC5E4E3D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E8C67F33-0162-44A4-9D74-D8996224DA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9AB3F5-57B9-4107-A916-FDC793E8DB1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2024/10/5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194E9DAC-6CDB-4631-A9BA-B2C85E387E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29FCCE95-E423-4835-99AD-D669F53697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F3CD5C-BC43-40FE-B496-A7BD23FC6AC6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9997375"/>
      </p:ext>
    </p:extLst>
  </p:cSld>
  <p:clrMapOvr>
    <a:masterClrMapping/>
  </p:clrMapOvr>
  <p:transition spd="slow">
    <p:fade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90042E6-ED4C-4FAE-944E-7D77D5C880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B5D2D515-9FE1-42BD-885E-94EE65CA0EB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C16F6253-027D-488B-A288-C962E19723C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E78142C0-DEE0-4591-8CFB-7E02AE36A6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9AB3F5-57B9-4107-A916-FDC793E8DB1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2024/10/5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BF648F23-A743-4ACA-8FD0-D280DBEA95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5531F844-8721-43D8-B335-742BB1D9ED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F3CD5C-BC43-40FE-B496-A7BD23FC6AC6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0768513"/>
      </p:ext>
    </p:extLst>
  </p:cSld>
  <p:clrMapOvr>
    <a:masterClrMapping/>
  </p:clrMapOvr>
  <p:transition spd="slow">
    <p:fade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136B172-EA7E-4EE2-B705-FC7516436B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ECB591C1-F2A6-4EB8-BA78-2DA61FBDE3F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CAB3A5DD-C30B-4312-BB65-F62564B6AE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9AB3F5-57B9-4107-A916-FDC793E8DB1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2024/10/5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B8264C82-16B1-42D2-8758-CF74843B8B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5D882AA1-4F37-4EF1-903A-EB675BA458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F3CD5C-BC43-40FE-B496-A7BD23FC6AC6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8159111"/>
      </p:ext>
    </p:extLst>
  </p:cSld>
  <p:clrMapOvr>
    <a:masterClrMapping/>
  </p:clrMapOvr>
  <p:transition spd="slow">
    <p:fade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F4ACEC99-3E6B-4EF4-B3DB-24B74431653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AE17ADE2-2954-48B4-BAAB-44A55F98BF7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E88C7992-CB17-4713-8AAF-4A4DA0CA7E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9AB3F5-57B9-4107-A916-FDC793E8DB1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2024/10/5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C63CF80A-AF6C-4A08-BA08-2F193334B6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CD56D890-753E-4ACD-A9F5-3903A2CDA2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F3CD5C-BC43-40FE-B496-A7BD23FC6AC6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7359162"/>
      </p:ext>
    </p:extLst>
  </p:cSld>
  <p:clrMapOvr>
    <a:masterClrMapping/>
  </p:clrMapOvr>
  <p:transition spd="slow">
    <p:fade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098BD3-317E-4F96-A5C5-C7A691EA32E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CCE4A5C-1740-4C54-B8B9-FFEB3E77EA3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31DBEF2-8FC4-44AF-A3DF-C1CD771361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471577-49AF-4FE7-A4FC-A9400A4C5B3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05-Oct-24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38996DA-E334-440B-93DF-7E83E47745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060C084-EEE0-4E99-9E61-B4582F3A21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5754B-4F7E-4F2B-A20C-FD0CDC8CF95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005423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D43A9B-34F8-4193-917C-424CDDC06B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310CBEF-E0E8-43E8-9A2B-B16D50BF207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72A6D4E-2CB0-40C2-8C8A-F0C2C7367E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471577-49AF-4FE7-A4FC-A9400A4C5B3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05-Oct-24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66B6BFB-3BA4-4066-8F40-C6A6820073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21AA45C-803A-45AA-9C68-8BA25AB9A6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5754B-4F7E-4F2B-A20C-FD0CDC8CF95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772969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8A484F-937D-43E7-9F00-386AD7CDF0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7F4711D-7658-43E6-B2D9-D9F95269557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55332BB-095A-41E7-8F5A-757D08BFB1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471577-49AF-4FE7-A4FC-A9400A4C5B3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05-Oct-24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DFBAB14-66C8-4D3A-966F-86A1DBD646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5A1A600-F635-458B-BBC2-4EA74270CC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5754B-4F7E-4F2B-A20C-FD0CDC8CF95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11440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E5B6B29-7C37-4AEE-A30D-7758695D99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E5813004-478A-441D-9CC0-A4171FAC07C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20C9E9F8-8E4E-411E-98DA-97E68E7421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BB2D0D-3CF8-4FA5-9EB2-7C4E21EA4873}" type="datetimeFigureOut">
              <a:rPr lang="zh-CN" altLang="en-US" smtClean="0"/>
              <a:t>2024/10/5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07A63DA9-1DDE-4C9D-A81E-78443029C9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9E8B5319-0ED3-4C05-A10B-F69F70E743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69CF7B-892D-4D09-AFC8-54FAF7CB7CB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381031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744A3E-0C09-4068-9296-8AB65C94DD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6377893-E23A-44D8-AE8F-72FB4D7E563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62553E8-81A5-47E4-BE4B-2ACE51FA71F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245686E-3DAF-4A10-BD1B-52C81B687D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471577-49AF-4FE7-A4FC-A9400A4C5B3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05-Oct-24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BAC7797-CBE9-4B24-8F4F-C9C96C3871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32E8DD4-9C8E-45C6-8015-5B863F6608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5754B-4F7E-4F2B-A20C-FD0CDC8CF95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614820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C6D856-3957-4186-8407-EB15B05122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9DBFB05-107C-4E40-BEAA-86C610BC523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8BC9450-B128-455E-AAA7-D74B87A5F82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B7A23F5-38DE-477C-B9EB-87B370C8931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2EA344C-4808-4716-99F9-57F261448DD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3EB2CB8-6412-48B7-AC1B-BB3A10E745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471577-49AF-4FE7-A4FC-A9400A4C5B3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05-Oct-24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FFD628E-7C61-4582-804A-45844F7157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24A91B6-3C6A-4566-92BC-6E5BE9A9C4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5754B-4F7E-4F2B-A20C-FD0CDC8CF95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161089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E722F8-99D6-4831-839A-63E73867C7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94CEED6-99BC-456B-8C49-2B9D08160C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471577-49AF-4FE7-A4FC-A9400A4C5B3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05-Oct-24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F4972D0-66CF-4455-A065-5C98876375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4D54536-2DA7-490C-8A6C-30AB0165CE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5754B-4F7E-4F2B-A20C-FD0CDC8CF95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536618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072E0EB-3207-4E2B-A5C9-CF5DD7C84E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471577-49AF-4FE7-A4FC-A9400A4C5B3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05-Oct-24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140C39D-27BD-4A2F-B121-04FE93389B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6F39D7A-BB9B-4E93-868B-2E8BE24340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5754B-4F7E-4F2B-A20C-FD0CDC8CF95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9596846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0E9401-57D3-4156-BF3A-A2FFAF47A8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F738387-E781-411E-BFA2-11FD60F0A0D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05DFD2C-D3E0-4D89-ACD2-14C1DB5804D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26E993D-014B-4537-9CC4-F4E0E90ADD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471577-49AF-4FE7-A4FC-A9400A4C5B3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05-Oct-24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A180A11-D6A8-4B93-AD4A-2E4DFC95CD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D2EEB4A-386B-4B53-8FFA-11380223BE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5754B-4F7E-4F2B-A20C-FD0CDC8CF95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8800971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32C431-C63C-4FEC-943C-80F24C58E2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0AA5E81-865D-4EFE-8ED5-89AE65027A3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577F17A-4F3A-4343-A855-05FB26B742A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7425E25-0555-4926-BAFE-C1B482F060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471577-49AF-4FE7-A4FC-A9400A4C5B3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05-Oct-24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9F6DD29-4C31-410F-9BF8-6D0766E83E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5B305A4-A529-4F57-B061-7EEBEF2277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5754B-4F7E-4F2B-A20C-FD0CDC8CF95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6248336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42F9D0-475A-4FB7-91BC-EF40973E11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C53E402-D20E-4B8A-A882-055E48CA64C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9296221-8FD6-42D7-8CE8-529EA14EA6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471577-49AF-4FE7-A4FC-A9400A4C5B3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05-Oct-24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1516CCF-2DF6-41BB-9DC7-BB400B14FD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5E35A35-511F-44F1-8FCD-D421FB3352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5754B-4F7E-4F2B-A20C-FD0CDC8CF95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1372750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9661AFE-46C3-40F5-A281-9ECBF760DF1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E1A5C58-5B3C-41BA-82C1-7CBDFFAC244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E476ECB-6D62-4B4A-AC55-A7D6D571AE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471577-49AF-4FE7-A4FC-A9400A4C5B3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05-Oct-24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B5612B1-E2F2-4B79-8C93-05FC27EDFA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01BB88B-CBA0-4D77-9665-99095F1D8D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5754B-4F7E-4F2B-A20C-FD0CDC8CF95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09872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676DE625-C580-4F86-A319-092D38C423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BB2D0D-3CF8-4FA5-9EB2-7C4E21EA4873}" type="datetimeFigureOut">
              <a:rPr lang="zh-CN" altLang="en-US" smtClean="0"/>
              <a:t>2024/10/5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B3AFFF76-776B-4852-B91B-5616D30116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8F420EFE-2A36-446D-9282-1D1971DD6B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69CF7B-892D-4D09-AFC8-54FAF7CB7CB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095210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098BD3-317E-4F96-A5C5-C7A691EA32E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CCE4A5C-1740-4C54-B8B9-FFEB3E77EA3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31DBEF2-8FC4-44AF-A3DF-C1CD771361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471577-49AF-4FE7-A4FC-A9400A4C5B31}" type="datetimeFigureOut">
              <a:rPr lang="en-US" smtClean="0"/>
              <a:t>05-Oct-24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38996DA-E334-440B-93DF-7E83E47745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060C084-EEE0-4E99-9E61-B4582F3A21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5754B-4F7E-4F2B-A20C-FD0CDC8CF9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58680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D43A9B-34F8-4193-917C-424CDDC06B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310CBEF-E0E8-43E8-9A2B-B16D50BF207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72A6D4E-2CB0-40C2-8C8A-F0C2C7367E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471577-49AF-4FE7-A4FC-A9400A4C5B31}" type="datetimeFigureOut">
              <a:rPr lang="en-US" smtClean="0"/>
              <a:t>05-Oct-24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66B6BFB-3BA4-4066-8F40-C6A6820073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21AA45C-803A-45AA-9C68-8BA25AB9A6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5754B-4F7E-4F2B-A20C-FD0CDC8CF9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8621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8A484F-937D-43E7-9F00-386AD7CDF0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7F4711D-7658-43E6-B2D9-D9F95269557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55332BB-095A-41E7-8F5A-757D08BFB1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471577-49AF-4FE7-A4FC-A9400A4C5B31}" type="datetimeFigureOut">
              <a:rPr lang="en-US" smtClean="0"/>
              <a:t>05-Oct-24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DFBAB14-66C8-4D3A-966F-86A1DBD646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5A1A600-F635-458B-BBC2-4EA74270CC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5754B-4F7E-4F2B-A20C-FD0CDC8CF9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89120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744A3E-0C09-4068-9296-8AB65C94DD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6377893-E23A-44D8-AE8F-72FB4D7E563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62553E8-81A5-47E4-BE4B-2ACE51FA71F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245686E-3DAF-4A10-BD1B-52C81B687D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471577-49AF-4FE7-A4FC-A9400A4C5B31}" type="datetimeFigureOut">
              <a:rPr lang="en-US" smtClean="0"/>
              <a:t>05-Oct-24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BAC7797-CBE9-4B24-8F4F-C9C96C3871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32E8DD4-9C8E-45C6-8015-5B863F6608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5754B-4F7E-4F2B-A20C-FD0CDC8CF9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34819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C6D856-3957-4186-8407-EB15B05122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9DBFB05-107C-4E40-BEAA-86C610BC523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8BC9450-B128-455E-AAA7-D74B87A5F82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B7A23F5-38DE-477C-B9EB-87B370C8931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2EA344C-4808-4716-99F9-57F261448DD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3EB2CB8-6412-48B7-AC1B-BB3A10E745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471577-49AF-4FE7-A4FC-A9400A4C5B31}" type="datetimeFigureOut">
              <a:rPr lang="en-US" smtClean="0"/>
              <a:t>05-Oct-24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FFD628E-7C61-4582-804A-45844F7157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24A91B6-3C6A-4566-92BC-6E5BE9A9C4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5754B-4F7E-4F2B-A20C-FD0CDC8CF9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53199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.xml"/><Relationship Id="rId3" Type="http://schemas.openxmlformats.org/officeDocument/2006/relationships/slideLayout" Target="../slideLayouts/slideLayout7.xml"/><Relationship Id="rId7" Type="http://schemas.openxmlformats.org/officeDocument/2006/relationships/slideLayout" Target="../slideLayouts/slideLayout11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6.xml"/><Relationship Id="rId1" Type="http://schemas.openxmlformats.org/officeDocument/2006/relationships/slideLayout" Target="../slideLayouts/slideLayout5.xml"/><Relationship Id="rId6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5.xml"/><Relationship Id="rId5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4.xml"/><Relationship Id="rId4" Type="http://schemas.openxmlformats.org/officeDocument/2006/relationships/slideLayout" Target="../slideLayouts/slideLayout8.xml"/><Relationship Id="rId9" Type="http://schemas.openxmlformats.org/officeDocument/2006/relationships/slideLayout" Target="../slideLayouts/slideLayout13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.xml"/><Relationship Id="rId3" Type="http://schemas.openxmlformats.org/officeDocument/2006/relationships/slideLayout" Target="../slideLayouts/slideLayout18.xml"/><Relationship Id="rId7" Type="http://schemas.openxmlformats.org/officeDocument/2006/relationships/slideLayout" Target="../slideLayouts/slideLayout22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17.xml"/><Relationship Id="rId1" Type="http://schemas.openxmlformats.org/officeDocument/2006/relationships/slideLayout" Target="../slideLayouts/slideLayout16.xml"/><Relationship Id="rId6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5.xml"/><Relationship Id="rId4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4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4.xml"/><Relationship Id="rId3" Type="http://schemas.openxmlformats.org/officeDocument/2006/relationships/slideLayout" Target="../slideLayouts/slideLayout29.xml"/><Relationship Id="rId7" Type="http://schemas.openxmlformats.org/officeDocument/2006/relationships/slideLayout" Target="../slideLayouts/slideLayout33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28.xml"/><Relationship Id="rId1" Type="http://schemas.openxmlformats.org/officeDocument/2006/relationships/slideLayout" Target="../slideLayouts/slideLayout27.xml"/><Relationship Id="rId6" Type="http://schemas.openxmlformats.org/officeDocument/2006/relationships/slideLayout" Target="../slideLayouts/slideLayout32.xml"/><Relationship Id="rId11" Type="http://schemas.openxmlformats.org/officeDocument/2006/relationships/slideLayout" Target="../slideLayouts/slideLayout37.xml"/><Relationship Id="rId5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36.xml"/><Relationship Id="rId4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7AE86FC2-AC35-49D3-A6AF-875F93D563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16F60372-5458-4399-B0CC-B05EF8C8586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二级</a:t>
            </a:r>
          </a:p>
          <a:p>
            <a:pPr lvl="2"/>
            <a:r>
              <a:rPr lang="zh-CN" altLang="en-US" dirty="0"/>
              <a:t>三级</a:t>
            </a:r>
          </a:p>
          <a:p>
            <a:pPr lvl="3"/>
            <a:r>
              <a:rPr lang="zh-CN" altLang="en-US" dirty="0"/>
              <a:t>四级</a:t>
            </a:r>
          </a:p>
          <a:p>
            <a:pPr lvl="4"/>
            <a:r>
              <a:rPr lang="zh-CN" altLang="en-US" dirty="0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8DEF0720-46E9-4033-A1B8-3C6472B2E64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杨任东竹石体-Medium" panose="02000000000000000000" pitchFamily="2" charset="-122"/>
                <a:ea typeface="杨任东竹石体-Medium" panose="02000000000000000000" pitchFamily="2" charset="-122"/>
              </a:defRPr>
            </a:lvl1pPr>
          </a:lstStyle>
          <a:p>
            <a:fld id="{59BB2D0D-3CF8-4FA5-9EB2-7C4E21EA4873}" type="datetimeFigureOut">
              <a:rPr lang="zh-CN" altLang="en-US" smtClean="0"/>
              <a:pPr/>
              <a:t>2024/10/5</a:t>
            </a:fld>
            <a:endParaRPr lang="zh-CN" altLang="en-US" dirty="0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E94FDA6D-459A-4C74-900B-7007765D7C5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杨任东竹石体-Medium" panose="02000000000000000000" pitchFamily="2" charset="-122"/>
                <a:ea typeface="杨任东竹石体-Medium" panose="02000000000000000000" pitchFamily="2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AEACE33C-BB66-4D79-8354-2C8CAB12A89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杨任东竹石体-Medium" panose="02000000000000000000" pitchFamily="2" charset="-122"/>
                <a:ea typeface="杨任东竹石体-Medium" panose="02000000000000000000" pitchFamily="2" charset="-122"/>
              </a:defRPr>
            </a:lvl1pPr>
          </a:lstStyle>
          <a:p>
            <a:fld id="{7869CF7B-892D-4D09-AFC8-54FAF7CB7CB8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  <p:grpSp>
        <p:nvGrpSpPr>
          <p:cNvPr id="7" name="组合 6">
            <a:extLst>
              <a:ext uri="{FF2B5EF4-FFF2-40B4-BE49-F238E27FC236}">
                <a16:creationId xmlns:a16="http://schemas.microsoft.com/office/drawing/2014/main" id="{8AE5BF04-7D75-4A90-B224-707E8A81A10F}"/>
              </a:ext>
            </a:extLst>
          </p:cNvPr>
          <p:cNvGrpSpPr/>
          <p:nvPr userDrawn="1"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8" name="图片 7">
              <a:extLst>
                <a:ext uri="{FF2B5EF4-FFF2-40B4-BE49-F238E27FC236}">
                  <a16:creationId xmlns:a16="http://schemas.microsoft.com/office/drawing/2014/main" id="{E6D5C2C1-1B3D-4DE0-A404-CB371BC4915E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92000" cy="4445000"/>
            </a:xfrm>
            <a:prstGeom prst="rect">
              <a:avLst/>
            </a:prstGeom>
          </p:spPr>
        </p:pic>
        <p:pic>
          <p:nvPicPr>
            <p:cNvPr id="9" name="图片 8">
              <a:extLst>
                <a:ext uri="{FF2B5EF4-FFF2-40B4-BE49-F238E27FC236}">
                  <a16:creationId xmlns:a16="http://schemas.microsoft.com/office/drawing/2014/main" id="{46AD08DF-AD5C-49D3-B968-6A48C6545F5B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2413000"/>
              <a:ext cx="12192000" cy="4445000"/>
            </a:xfrm>
            <a:prstGeom prst="rect">
              <a:avLst/>
            </a:prstGeom>
          </p:spPr>
        </p:pic>
      </p:grpSp>
      <p:sp>
        <p:nvSpPr>
          <p:cNvPr id="10" name="矩形: 圆角 9">
            <a:extLst>
              <a:ext uri="{FF2B5EF4-FFF2-40B4-BE49-F238E27FC236}">
                <a16:creationId xmlns:a16="http://schemas.microsoft.com/office/drawing/2014/main" id="{998C5D6F-0112-4B92-BF4F-1A93652CE848}"/>
              </a:ext>
            </a:extLst>
          </p:cNvPr>
          <p:cNvSpPr/>
          <p:nvPr userDrawn="1"/>
        </p:nvSpPr>
        <p:spPr>
          <a:xfrm>
            <a:off x="355602" y="254000"/>
            <a:ext cx="11480798" cy="6350000"/>
          </a:xfrm>
          <a:prstGeom prst="roundRect">
            <a:avLst>
              <a:gd name="adj" fmla="val 12027"/>
            </a:avLst>
          </a:prstGeom>
          <a:solidFill>
            <a:schemeClr val="bg1">
              <a:alpha val="66000"/>
            </a:schemeClr>
          </a:solidFill>
          <a:ln w="50800">
            <a:solidFill>
              <a:srgbClr val="FDB5A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杨任东竹石体-Medium" panose="02000000000000000000" pitchFamily="2" charset="-122"/>
              <a:ea typeface="杨任东竹石体-Medium" panose="02000000000000000000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2836937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</p:sldLayoutIdLst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杨任东竹石体-Medium" panose="02000000000000000000" pitchFamily="2" charset="-122"/>
          <a:ea typeface="杨任东竹石体-Medium" panose="02000000000000000000" pitchFamily="2" charset="-122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杨任东竹石体-Medium" panose="02000000000000000000" pitchFamily="2" charset="-122"/>
          <a:ea typeface="杨任东竹石体-Medium" panose="02000000000000000000" pitchFamily="2" charset="-122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杨任东竹石体-Medium" panose="02000000000000000000" pitchFamily="2" charset="-122"/>
          <a:ea typeface="杨任东竹石体-Medium" panose="02000000000000000000" pitchFamily="2" charset="-122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杨任东竹石体-Medium" panose="02000000000000000000" pitchFamily="2" charset="-122"/>
          <a:ea typeface="杨任东竹石体-Medium" panose="02000000000000000000" pitchFamily="2" charset="-122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杨任东竹石体-Medium" panose="02000000000000000000" pitchFamily="2" charset="-122"/>
          <a:ea typeface="杨任东竹石体-Medium" panose="02000000000000000000" pitchFamily="2" charset="-122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杨任东竹石体-Medium" panose="02000000000000000000" pitchFamily="2" charset="-122"/>
          <a:ea typeface="杨任东竹石体-Medium" panose="02000000000000000000" pitchFamily="2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FC8180A-B0CC-4815-9A54-BD2E40A6E3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F1098E9-2027-46C3-931A-477FCD83F4B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EC8EDC1-CC4E-4F32-88CA-62830A8C93A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471577-49AF-4FE7-A4FC-A9400A4C5B31}" type="datetimeFigureOut">
              <a:rPr lang="en-US" smtClean="0"/>
              <a:t>05-Oct-24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5EBC510-71C0-4026-8A4D-B30F1968FE3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7F54077-CAA1-4B6B-A040-1EF923C9409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95754B-4F7E-4F2B-A20C-FD0CDC8CF9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08236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CEE1B265-5B8B-4763-89A0-5833F9B7E5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E95C17F9-4D44-4B9C-80B3-F326E5EE7A5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CE56FA85-9F18-4F3C-B3B6-6FBCF8C4414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9AB3F5-57B9-4107-A916-FDC793E8DB1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2024/10/5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4674AD85-8274-41AE-8694-DB11F674472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83DA6F52-E6E2-4C28-BD12-2021390BF43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F3CD5C-BC43-40FE-B496-A7BD23FC6AC6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87303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1" r:id="rId1"/>
    <p:sldLayoutId id="2147483732" r:id="rId2"/>
    <p:sldLayoutId id="2147483733" r:id="rId3"/>
    <p:sldLayoutId id="2147483734" r:id="rId4"/>
    <p:sldLayoutId id="2147483735" r:id="rId5"/>
    <p:sldLayoutId id="2147483736" r:id="rId6"/>
    <p:sldLayoutId id="2147483737" r:id="rId7"/>
    <p:sldLayoutId id="2147483738" r:id="rId8"/>
    <p:sldLayoutId id="2147483739" r:id="rId9"/>
    <p:sldLayoutId id="2147483740" r:id="rId10"/>
    <p:sldLayoutId id="2147483741" r:id="rId11"/>
  </p:sldLayoutIdLst>
  <p:transition spd="slow">
    <p:fade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FC8180A-B0CC-4815-9A54-BD2E40A6E3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F1098E9-2027-46C3-931A-477FCD83F4B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EC8EDC1-CC4E-4F32-88CA-62830A8C93A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471577-49AF-4FE7-A4FC-A9400A4C5B3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05-Oct-24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5EBC510-71C0-4026-8A4D-B30F1968FE3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7F54077-CAA1-4B6B-A040-1EF923C9409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95754B-4F7E-4F2B-A20C-FD0CDC8CF95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02807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3" r:id="rId1"/>
    <p:sldLayoutId id="2147483744" r:id="rId2"/>
    <p:sldLayoutId id="2147483745" r:id="rId3"/>
    <p:sldLayoutId id="2147483746" r:id="rId4"/>
    <p:sldLayoutId id="2147483747" r:id="rId5"/>
    <p:sldLayoutId id="2147483748" r:id="rId6"/>
    <p:sldLayoutId id="2147483749" r:id="rId7"/>
    <p:sldLayoutId id="2147483750" r:id="rId8"/>
    <p:sldLayoutId id="2147483751" r:id="rId9"/>
    <p:sldLayoutId id="2147483752" r:id="rId10"/>
    <p:sldLayoutId id="214748375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gif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1.png"/><Relationship Id="rId7" Type="http://schemas.openxmlformats.org/officeDocument/2006/relationships/image" Target="../media/image9.pn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6.xml"/><Relationship Id="rId6" Type="http://schemas.microsoft.com/office/2007/relationships/hdphoto" Target="../media/hdphoto2.wdp"/><Relationship Id="rId5" Type="http://schemas.openxmlformats.org/officeDocument/2006/relationships/image" Target="../media/image23.png"/><Relationship Id="rId4" Type="http://schemas.openxmlformats.org/officeDocument/2006/relationships/image" Target="../media/image19.gif"/><Relationship Id="rId9" Type="http://schemas.openxmlformats.org/officeDocument/2006/relationships/audio" Target="../media/audio3.wav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audio" Target="../media/audio3.wav"/><Relationship Id="rId7" Type="http://schemas.openxmlformats.org/officeDocument/2006/relationships/image" Target="../media/image19.gif"/><Relationship Id="rId12" Type="http://schemas.openxmlformats.org/officeDocument/2006/relationships/audio" Target="../media/audio4.wav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.png"/><Relationship Id="rId11" Type="http://schemas.openxmlformats.org/officeDocument/2006/relationships/audio" Target="../media/audio2.wav"/><Relationship Id="rId5" Type="http://schemas.openxmlformats.org/officeDocument/2006/relationships/audio" Target="../media/audio4.wav"/><Relationship Id="rId10" Type="http://schemas.openxmlformats.org/officeDocument/2006/relationships/audio" Target="../media/audio3.wav"/><Relationship Id="rId4" Type="http://schemas.openxmlformats.org/officeDocument/2006/relationships/audio" Target="../media/audio2.wav"/><Relationship Id="rId9" Type="http://schemas.openxmlformats.org/officeDocument/2006/relationships/image" Target="../media/image24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image" Target="../media/image25.png"/><Relationship Id="rId7" Type="http://schemas.openxmlformats.org/officeDocument/2006/relationships/image" Target="../media/image7.png"/><Relationship Id="rId12" Type="http://schemas.openxmlformats.org/officeDocument/2006/relationships/image" Target="../media/image2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microsoft.com/office/2007/relationships/hdphoto" Target="../media/hdphoto4.wdp"/><Relationship Id="rId11" Type="http://schemas.microsoft.com/office/2007/relationships/hdphoto" Target="../media/hdphoto1.wdp"/><Relationship Id="rId5" Type="http://schemas.openxmlformats.org/officeDocument/2006/relationships/image" Target="../media/image26.png"/><Relationship Id="rId10" Type="http://schemas.openxmlformats.org/officeDocument/2006/relationships/image" Target="../media/image8.png"/><Relationship Id="rId4" Type="http://schemas.microsoft.com/office/2007/relationships/hdphoto" Target="../media/hdphoto3.wdp"/><Relationship Id="rId9" Type="http://schemas.microsoft.com/office/2007/relationships/hdphoto" Target="../media/hdphoto5.wdp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8.xml"/><Relationship Id="rId5" Type="http://schemas.openxmlformats.org/officeDocument/2006/relationships/image" Target="../media/image31.png"/><Relationship Id="rId4" Type="http://schemas.openxmlformats.org/officeDocument/2006/relationships/image" Target="../media/image2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1.png"/><Relationship Id="rId4" Type="http://schemas.openxmlformats.org/officeDocument/2006/relationships/image" Target="../media/image2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3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5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7.png"/><Relationship Id="rId7" Type="http://schemas.openxmlformats.org/officeDocument/2006/relationships/image" Target="../media/image1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9.png"/><Relationship Id="rId5" Type="http://schemas.microsoft.com/office/2007/relationships/hdphoto" Target="../media/hdphoto1.wdp"/><Relationship Id="rId4" Type="http://schemas.openxmlformats.org/officeDocument/2006/relationships/image" Target="../media/image8.png"/><Relationship Id="rId9" Type="http://schemas.openxmlformats.org/officeDocument/2006/relationships/image" Target="../media/image1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0.png"/><Relationship Id="rId7" Type="http://schemas.openxmlformats.org/officeDocument/2006/relationships/image" Target="../media/image14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0.png"/><Relationship Id="rId5" Type="http://schemas.openxmlformats.org/officeDocument/2006/relationships/image" Target="../media/image290.png"/><Relationship Id="rId4" Type="http://schemas.openxmlformats.org/officeDocument/2006/relationships/image" Target="../media/image28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7" Type="http://schemas.openxmlformats.org/officeDocument/2006/relationships/image" Target="../media/image21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0.png"/><Relationship Id="rId5" Type="http://schemas.openxmlformats.org/officeDocument/2006/relationships/image" Target="../media/image19.gif"/><Relationship Id="rId4" Type="http://schemas.openxmlformats.org/officeDocument/2006/relationships/image" Target="../media/image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2.png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>
            <a:extLst>
              <a:ext uri="{FF2B5EF4-FFF2-40B4-BE49-F238E27FC236}">
                <a16:creationId xmlns:a16="http://schemas.microsoft.com/office/drawing/2014/main" id="{722A899E-F732-49C7-974E-288A7F9C42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alt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099" name="Rectangle 3">
            <a:extLst>
              <a:ext uri="{FF2B5EF4-FFF2-40B4-BE49-F238E27FC236}">
                <a16:creationId xmlns:a16="http://schemas.microsoft.com/office/drawing/2014/main" id="{142ADDD6-ACD4-4895-A9F3-9D106EDB5FE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alt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100" name="Picture 4" descr="B8">
            <a:extLst>
              <a:ext uri="{FF2B5EF4-FFF2-40B4-BE49-F238E27FC236}">
                <a16:creationId xmlns:a16="http://schemas.microsoft.com/office/drawing/2014/main" id="{1A83E212-C043-4658-A29C-A64BC7074D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7" name="Rectangle 6">
            <a:extLst>
              <a:ext uri="{FF2B5EF4-FFF2-40B4-BE49-F238E27FC236}">
                <a16:creationId xmlns:a16="http://schemas.microsoft.com/office/drawing/2014/main" id="{0846D8D6-ED81-4F56-8DAC-2E8FC85A3AB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48367" y="726017"/>
            <a:ext cx="82296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  <a:defRPr/>
            </a:pPr>
            <a:r>
              <a:rPr lang="en-US" altLang="en-US" sz="2400" b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ỦY BAN NHÂN DÂN QUẬN LONG BIÊN</a:t>
            </a:r>
          </a:p>
          <a:p>
            <a:pPr algn="ctr">
              <a:spcBef>
                <a:spcPct val="0"/>
              </a:spcBef>
              <a:buFontTx/>
              <a:buNone/>
              <a:defRPr/>
            </a:pPr>
            <a:r>
              <a:rPr lang="en-US" altLang="en-US" sz="2400" b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 TIỂU HỌC ĐÔ THỊ VIỆT HƯNG</a:t>
            </a:r>
          </a:p>
        </p:txBody>
      </p:sp>
      <p:pic>
        <p:nvPicPr>
          <p:cNvPr id="4102" name="Picture 7" descr="BAR_EL~1">
            <a:extLst>
              <a:ext uri="{FF2B5EF4-FFF2-40B4-BE49-F238E27FC236}">
                <a16:creationId xmlns:a16="http://schemas.microsoft.com/office/drawing/2014/main" id="{143C850F-424F-4A0B-8457-74F3BD4320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4011084" y="1392767"/>
            <a:ext cx="3886200" cy="571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3" name="Picture 14" descr="1018265obiutmb6vk">
            <a:extLst>
              <a:ext uri="{FF2B5EF4-FFF2-40B4-BE49-F238E27FC236}">
                <a16:creationId xmlns:a16="http://schemas.microsoft.com/office/drawing/2014/main" id="{6A4267AB-C1E8-44F5-A40D-7F516E851D00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533400" y="3600451"/>
            <a:ext cx="762000" cy="28511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4" name="Picture 15" descr="1018265obiutmb6vk">
            <a:extLst>
              <a:ext uri="{FF2B5EF4-FFF2-40B4-BE49-F238E27FC236}">
                <a16:creationId xmlns:a16="http://schemas.microsoft.com/office/drawing/2014/main" id="{E1AE52F6-FF60-424D-8C71-BA2B6E88D443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1477433" y="5039784"/>
            <a:ext cx="762000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5" name="Picture 16" descr="Bauernbar">
            <a:extLst>
              <a:ext uri="{FF2B5EF4-FFF2-40B4-BE49-F238E27FC236}">
                <a16:creationId xmlns:a16="http://schemas.microsoft.com/office/drawing/2014/main" id="{05E9EBFE-5FE0-4BBC-AB00-23A7277B7FC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96784" y="3581400"/>
            <a:ext cx="4495800" cy="12361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DD477B5F-D95F-4CBA-8D96-181E3CDCC1A3}"/>
              </a:ext>
            </a:extLst>
          </p:cNvPr>
          <p:cNvSpPr/>
          <p:nvPr/>
        </p:nvSpPr>
        <p:spPr>
          <a:xfrm>
            <a:off x="2096559" y="3241253"/>
            <a:ext cx="7715251" cy="2924175"/>
          </a:xfrm>
          <a:prstGeom prst="rect">
            <a:avLst/>
          </a:prstGeom>
          <a:noFill/>
        </p:spPr>
        <p:txBody>
          <a:bodyPr spcFirstLastPara="1" wrap="none">
            <a:prstTxWarp prst="textArchUp">
              <a:avLst>
                <a:gd name="adj" fmla="val 10750156"/>
              </a:avLst>
            </a:prstTxWarp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en-US" sz="5400" b="1" dirty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rgbClr val="0000FF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BÀI GIẢNG ĐIỆN TỬ</a:t>
            </a:r>
          </a:p>
          <a:p>
            <a:pPr algn="ctr" eaLnBrk="1" hangingPunct="1">
              <a:spcBef>
                <a:spcPct val="50000"/>
              </a:spcBef>
              <a:defRPr/>
            </a:pPr>
            <a:r>
              <a:rPr lang="en-US" sz="5400" b="1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rgbClr val="0000FF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KHỐI </a:t>
            </a:r>
            <a:r>
              <a:rPr lang="en-US" sz="5400" b="1" dirty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rgbClr val="0000FF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3</a:t>
            </a:r>
          </a:p>
        </p:txBody>
      </p:sp>
      <p:pic>
        <p:nvPicPr>
          <p:cNvPr id="4107" name="Hình ảnh 3">
            <a:extLst>
              <a:ext uri="{FF2B5EF4-FFF2-40B4-BE49-F238E27FC236}">
                <a16:creationId xmlns:a16="http://schemas.microsoft.com/office/drawing/2014/main" id="{3953716A-5B81-49EF-A8B8-5DCE40B011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9184" y="524934"/>
            <a:ext cx="1310216" cy="13440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Hình chữ nhật 1">
            <a:extLst>
              <a:ext uri="{FF2B5EF4-FFF2-40B4-BE49-F238E27FC236}">
                <a16:creationId xmlns:a16="http://schemas.microsoft.com/office/drawing/2014/main" id="{72EC1933-48CA-4E8F-85C1-E9F521588E2F}"/>
              </a:ext>
            </a:extLst>
          </p:cNvPr>
          <p:cNvSpPr/>
          <p:nvPr/>
        </p:nvSpPr>
        <p:spPr>
          <a:xfrm>
            <a:off x="3565917" y="4952471"/>
            <a:ext cx="5060168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>
              <a:defRPr/>
            </a:pPr>
            <a:r>
              <a:rPr lang="en-US" sz="6600" b="1">
                <a:ln w="10160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MÔN: TOÁN</a:t>
            </a:r>
            <a:endParaRPr lang="vi-VN" sz="6600" b="1">
              <a:ln w="10160">
                <a:solidFill>
                  <a:schemeClr val="accent6">
                    <a:lumMod val="50000"/>
                  </a:schemeClr>
                </a:solidFill>
                <a:prstDash val="solid"/>
              </a:ln>
              <a:solidFill>
                <a:srgbClr val="FFC000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doors dir="vert"/>
      </p:transition>
    </mc:Choice>
    <mc:Fallback xmlns="">
      <p:transition spd="slow" advTm="0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组合 8">
            <a:extLst>
              <a:ext uri="{FF2B5EF4-FFF2-40B4-BE49-F238E27FC236}">
                <a16:creationId xmlns:a16="http://schemas.microsoft.com/office/drawing/2014/main" id="{CF70F470-167B-4D79-B2AB-BCF09A6BE1D5}"/>
              </a:ext>
            </a:extLst>
          </p:cNvPr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4" name="图片 3">
              <a:extLst>
                <a:ext uri="{FF2B5EF4-FFF2-40B4-BE49-F238E27FC236}">
                  <a16:creationId xmlns:a16="http://schemas.microsoft.com/office/drawing/2014/main" id="{2466431B-828A-4BBB-8C74-8CFB0981DB1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92000" cy="4445000"/>
            </a:xfrm>
            <a:prstGeom prst="rect">
              <a:avLst/>
            </a:prstGeom>
          </p:spPr>
        </p:pic>
        <p:pic>
          <p:nvPicPr>
            <p:cNvPr id="5" name="图片 4">
              <a:extLst>
                <a:ext uri="{FF2B5EF4-FFF2-40B4-BE49-F238E27FC236}">
                  <a16:creationId xmlns:a16="http://schemas.microsoft.com/office/drawing/2014/main" id="{7BA13237-8147-4254-8241-47972B2C1A1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2413000"/>
              <a:ext cx="12192000" cy="4445000"/>
            </a:xfrm>
            <a:prstGeom prst="rect">
              <a:avLst/>
            </a:prstGeom>
          </p:spPr>
        </p:pic>
      </p:grpSp>
      <p:sp>
        <p:nvSpPr>
          <p:cNvPr id="22" name="矩形: 圆角 7">
            <a:extLst>
              <a:ext uri="{FF2B5EF4-FFF2-40B4-BE49-F238E27FC236}">
                <a16:creationId xmlns:a16="http://schemas.microsoft.com/office/drawing/2014/main" id="{84A93AF5-1E2D-4B59-B4A7-57F89BA269D0}"/>
              </a:ext>
            </a:extLst>
          </p:cNvPr>
          <p:cNvSpPr/>
          <p:nvPr/>
        </p:nvSpPr>
        <p:spPr>
          <a:xfrm>
            <a:off x="289560" y="228600"/>
            <a:ext cx="11612880" cy="6400800"/>
          </a:xfrm>
          <a:prstGeom prst="roundRect">
            <a:avLst/>
          </a:prstGeom>
          <a:solidFill>
            <a:schemeClr val="bg1">
              <a:alpha val="90000"/>
            </a:schemeClr>
          </a:solidFill>
          <a:ln w="50800">
            <a:solidFill>
              <a:srgbClr val="FDB5A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杨任东竹石体-Medium" panose="02000000000000000000" pitchFamily="2" charset="-122"/>
              <a:ea typeface="杨任东竹石体-Medium" panose="02000000000000000000" pitchFamily="2" charset="-122"/>
              <a:cs typeface="+mn-cs"/>
            </a:endParaRPr>
          </a:p>
        </p:txBody>
      </p:sp>
      <p:pic>
        <p:nvPicPr>
          <p:cNvPr id="19458" name="Picture 2" descr="Compound adjectives | Baamboozle">
            <a:extLst>
              <a:ext uri="{FF2B5EF4-FFF2-40B4-BE49-F238E27FC236}">
                <a16:creationId xmlns:a16="http://schemas.microsoft.com/office/drawing/2014/main" id="{B4E2CA57-8287-414E-BD85-3620A3257F49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60" y="228600"/>
            <a:ext cx="1134139" cy="91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98C1F0A2-F901-4BAE-A7D4-11501A0A3F89}"/>
              </a:ext>
            </a:extLst>
          </p:cNvPr>
          <p:cNvSpPr txBox="1"/>
          <p:nvPr/>
        </p:nvSpPr>
        <p:spPr>
          <a:xfrm>
            <a:off x="1423699" y="301079"/>
            <a:ext cx="267635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srgbClr val="FF2727"/>
                </a:solidFill>
                <a:effectLst/>
                <a:uLnTx/>
                <a:uFillTx/>
                <a:latin typeface="SVN-Cookies" panose="02040603050506020204" pitchFamily="18" charset="0"/>
                <a:ea typeface="+mn-ea"/>
                <a:cs typeface="+mn-cs"/>
              </a:rPr>
              <a:t>Khám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FF2727"/>
                </a:solidFill>
                <a:effectLst/>
                <a:uLnTx/>
                <a:uFillTx/>
                <a:latin typeface="SVN-Cookies" panose="02040603050506020204" pitchFamily="18" charset="0"/>
                <a:ea typeface="+mn-ea"/>
                <a:cs typeface="+mn-cs"/>
              </a:rPr>
              <a:t> </a:t>
            </a: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srgbClr val="FF2727"/>
                </a:solidFill>
                <a:effectLst/>
                <a:uLnTx/>
                <a:uFillTx/>
                <a:latin typeface="SVN-Cookies" panose="02040603050506020204" pitchFamily="18" charset="0"/>
                <a:ea typeface="+mn-ea"/>
                <a:cs typeface="+mn-cs"/>
              </a:rPr>
              <a:t>phá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rgbClr val="FF2727"/>
              </a:solidFill>
              <a:effectLst/>
              <a:uLnTx/>
              <a:uFillTx/>
              <a:latin typeface="SVN-Cookies" panose="02040603050506020204" pitchFamily="18" charset="0"/>
              <a:ea typeface="+mn-ea"/>
              <a:cs typeface="+mn-cs"/>
            </a:endParaRPr>
          </a:p>
        </p:txBody>
      </p:sp>
      <p:pic>
        <p:nvPicPr>
          <p:cNvPr id="29" name="Picture 28" descr="A picture containing text, vector graphics, room&#10;&#10;Description automatically generated">
            <a:extLst>
              <a:ext uri="{FF2B5EF4-FFF2-40B4-BE49-F238E27FC236}">
                <a16:creationId xmlns:a16="http://schemas.microsoft.com/office/drawing/2014/main" id="{6151E697-36EF-43F3-9041-166931CB392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25000"/>
                    </a14:imgEffect>
                    <a14:imgEffect>
                      <a14:colorTemperature colorTemp="7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7546" y="899840"/>
            <a:ext cx="7816906" cy="6400800"/>
          </a:xfrm>
          <a:prstGeom prst="rect">
            <a:avLst/>
          </a:prstGeom>
        </p:spPr>
      </p:pic>
      <p:sp>
        <p:nvSpPr>
          <p:cNvPr id="67" name="TextBox 66">
            <a:extLst>
              <a:ext uri="{FF2B5EF4-FFF2-40B4-BE49-F238E27FC236}">
                <a16:creationId xmlns:a16="http://schemas.microsoft.com/office/drawing/2014/main" id="{DBA523EE-EE5B-4C24-8B63-9273D35D7E78}"/>
              </a:ext>
            </a:extLst>
          </p:cNvPr>
          <p:cNvSpPr txBox="1"/>
          <p:nvPr/>
        </p:nvSpPr>
        <p:spPr>
          <a:xfrm>
            <a:off x="4390160" y="3289435"/>
            <a:ext cx="3877540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 err="1">
                <a:ln>
                  <a:noFill/>
                </a:ln>
                <a:solidFill>
                  <a:srgbClr val="FFFF66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Cùng</a:t>
            </a: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srgbClr val="FFFF66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5400" b="1" i="0" u="none" strike="noStrike" kern="1200" cap="none" spc="0" normalizeH="0" baseline="0" noProof="0" dirty="0" err="1">
                <a:ln>
                  <a:noFill/>
                </a:ln>
                <a:solidFill>
                  <a:srgbClr val="FFFF66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học</a:t>
            </a: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srgbClr val="FFFF66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5400" b="1" i="0" u="none" strike="noStrike" kern="1200" cap="none" spc="0" normalizeH="0" baseline="0" noProof="0" dirty="0" err="1">
                <a:ln>
                  <a:noFill/>
                </a:ln>
                <a:solidFill>
                  <a:srgbClr val="FFFF66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bảng</a:t>
            </a: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srgbClr val="FFFF66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5400" b="1" i="0" u="none" strike="noStrike" kern="1200" cap="none" spc="0" normalizeH="0" baseline="0" noProof="0" dirty="0" err="1">
                <a:ln>
                  <a:noFill/>
                </a:ln>
                <a:solidFill>
                  <a:srgbClr val="FFFF66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nhân</a:t>
            </a: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srgbClr val="FFFF66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3</a:t>
            </a:r>
          </a:p>
        </p:txBody>
      </p:sp>
      <p:pic>
        <p:nvPicPr>
          <p:cNvPr id="35" name="Picture 34" descr="A picture containing toy&#10;&#10;Description automatically generated">
            <a:extLst>
              <a:ext uri="{FF2B5EF4-FFF2-40B4-BE49-F238E27FC236}">
                <a16:creationId xmlns:a16="http://schemas.microsoft.com/office/drawing/2014/main" id="{033D54C6-B5EB-4C3F-93F4-2AFAF5D38EB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83038" y="3753441"/>
            <a:ext cx="3108960" cy="3108960"/>
          </a:xfrm>
          <a:prstGeom prst="rect">
            <a:avLst/>
          </a:prstGeom>
        </p:spPr>
      </p:pic>
      <p:pic>
        <p:nvPicPr>
          <p:cNvPr id="36" name="Picture 35">
            <a:extLst>
              <a:ext uri="{FF2B5EF4-FFF2-40B4-BE49-F238E27FC236}">
                <a16:creationId xmlns:a16="http://schemas.microsoft.com/office/drawing/2014/main" id="{AB301D3A-062B-47DB-9EE5-9C5349A9BE23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3753441"/>
            <a:ext cx="3220308" cy="3474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3845060"/>
      </p:ext>
    </p:extLst>
  </p:cSld>
  <p:clrMapOvr>
    <a:masterClrMapping/>
  </p:clrMapOvr>
  <p:transition spd="slow">
    <p:fade/>
  </p:transition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45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1945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1945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0" presetID="41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2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x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3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4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h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5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w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6" dur="500" tmFilter="0,0; .5, 1; 1, 1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7" fill="hold">
                          <p:stCondLst>
                            <p:cond delay="indefinite"/>
                          </p:stCondLst>
                          <p:childTnLst>
                            <p:par>
                              <p:cTn id="1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9" presetID="15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1" dur="10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2" dur="10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3" dur="10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 fmla="#ppt_x+(cos(-2*pi*(1-$))*-#ppt_x-sin(-2*pi*(1-$))*(1-#ppt_y))*(1-$)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4" dur="10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 fmla="#ppt_y+(sin(-2*pi*(1-$))*-#ppt_x+cos(-2*pi*(1-$))*(1-#ppt_y))*(1-$)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19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2" name="chimes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5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26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28" dur="500"/>
                                            <p:tgtEl>
                                              <p:spTgt spid="6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9" presetID="2" presetClass="entr" presetSubtype="4" fill="hold" nodeType="with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31" dur="75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32" dur="75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3" presetID="2" presetClass="entr" presetSubtype="4" fill="hold" nodeType="with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35" dur="750" fill="hold"/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36" dur="750" fill="hold"/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3" grpId="0"/>
          <p:bldP spid="67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45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1945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1945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0" presetID="41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2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x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3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4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h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5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w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6" dur="500" tmFilter="0,0; .5, 1; 1, 1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7" fill="hold">
                          <p:stCondLst>
                            <p:cond delay="indefinite"/>
                          </p:stCondLst>
                          <p:childTnLst>
                            <p:par>
                              <p:cTn id="1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9" presetID="15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1" dur="10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2" dur="10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3" dur="10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 fmla="#ppt_x+(cos(-2*pi*(1-$))*-#ppt_x-sin(-2*pi*(1-$))*(1-#ppt_y))*(1-$)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4" dur="10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 fmla="#ppt_y+(sin(-2*pi*(1-$))*-#ppt_x+cos(-2*pi*(1-$))*(1-#ppt_y))*(1-$)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19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9" name="chimes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5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26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28" dur="500"/>
                                            <p:tgtEl>
                                              <p:spTgt spid="6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9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1" dur="75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2" dur="75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3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5" dur="750" fill="hold"/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6" dur="750" fill="hold"/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3" grpId="0"/>
          <p:bldP spid="67" grpId="0"/>
        </p:bldLst>
      </p:timing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组合 8">
            <a:extLst>
              <a:ext uri="{FF2B5EF4-FFF2-40B4-BE49-F238E27FC236}">
                <a16:creationId xmlns:a16="http://schemas.microsoft.com/office/drawing/2014/main" id="{CF70F470-167B-4D79-B2AB-BCF09A6BE1D5}"/>
              </a:ext>
            </a:extLst>
          </p:cNvPr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4" name="图片 3">
              <a:extLst>
                <a:ext uri="{FF2B5EF4-FFF2-40B4-BE49-F238E27FC236}">
                  <a16:creationId xmlns:a16="http://schemas.microsoft.com/office/drawing/2014/main" id="{2466431B-828A-4BBB-8C74-8CFB0981DB12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92000" cy="4445000"/>
            </a:xfrm>
            <a:prstGeom prst="rect">
              <a:avLst/>
            </a:prstGeom>
          </p:spPr>
        </p:pic>
        <p:pic>
          <p:nvPicPr>
            <p:cNvPr id="5" name="图片 4">
              <a:extLst>
                <a:ext uri="{FF2B5EF4-FFF2-40B4-BE49-F238E27FC236}">
                  <a16:creationId xmlns:a16="http://schemas.microsoft.com/office/drawing/2014/main" id="{7BA13237-8147-4254-8241-47972B2C1A15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2413000"/>
              <a:ext cx="12192000" cy="4445000"/>
            </a:xfrm>
            <a:prstGeom prst="rect">
              <a:avLst/>
            </a:prstGeom>
          </p:spPr>
        </p:pic>
      </p:grpSp>
      <p:sp>
        <p:nvSpPr>
          <p:cNvPr id="22" name="矩形: 圆角 7">
            <a:extLst>
              <a:ext uri="{FF2B5EF4-FFF2-40B4-BE49-F238E27FC236}">
                <a16:creationId xmlns:a16="http://schemas.microsoft.com/office/drawing/2014/main" id="{84A93AF5-1E2D-4B59-B4A7-57F89BA269D0}"/>
              </a:ext>
            </a:extLst>
          </p:cNvPr>
          <p:cNvSpPr/>
          <p:nvPr/>
        </p:nvSpPr>
        <p:spPr>
          <a:xfrm>
            <a:off x="289560" y="228600"/>
            <a:ext cx="11612880" cy="6400800"/>
          </a:xfrm>
          <a:prstGeom prst="roundRect">
            <a:avLst/>
          </a:prstGeom>
          <a:solidFill>
            <a:schemeClr val="bg1">
              <a:alpha val="90000"/>
            </a:schemeClr>
          </a:solidFill>
          <a:ln w="50800">
            <a:solidFill>
              <a:srgbClr val="FDB5A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杨任东竹石体-Medium" panose="02000000000000000000" pitchFamily="2" charset="-122"/>
              <a:ea typeface="杨任东竹石体-Medium" panose="02000000000000000000" pitchFamily="2" charset="-122"/>
              <a:cs typeface="+mn-cs"/>
            </a:endParaRPr>
          </a:p>
        </p:txBody>
      </p:sp>
      <p:pic>
        <p:nvPicPr>
          <p:cNvPr id="19458" name="Picture 2" descr="Compound adjectives | Baamboozle">
            <a:extLst>
              <a:ext uri="{FF2B5EF4-FFF2-40B4-BE49-F238E27FC236}">
                <a16:creationId xmlns:a16="http://schemas.microsoft.com/office/drawing/2014/main" id="{B4E2CA57-8287-414E-BD85-3620A3257F49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599" y="111549"/>
            <a:ext cx="1134139" cy="91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Group 10">
            <a:extLst>
              <a:ext uri="{FF2B5EF4-FFF2-40B4-BE49-F238E27FC236}">
                <a16:creationId xmlns:a16="http://schemas.microsoft.com/office/drawing/2014/main" id="{0528CA50-15B3-42A9-B677-05F494F35C0A}"/>
              </a:ext>
            </a:extLst>
          </p:cNvPr>
          <p:cNvGrpSpPr/>
          <p:nvPr/>
        </p:nvGrpSpPr>
        <p:grpSpPr>
          <a:xfrm>
            <a:off x="5346668" y="301078"/>
            <a:ext cx="1498664" cy="2651760"/>
            <a:chOff x="5346668" y="301078"/>
            <a:chExt cx="1498664" cy="2651760"/>
          </a:xfrm>
        </p:grpSpPr>
        <p:sp>
          <p:nvSpPr>
            <p:cNvPr id="94" name="Oval 93">
              <a:extLst>
                <a:ext uri="{FF2B5EF4-FFF2-40B4-BE49-F238E27FC236}">
                  <a16:creationId xmlns:a16="http://schemas.microsoft.com/office/drawing/2014/main" id="{832A9B45-1BDF-4F0A-880A-CDB44E6FA65D}"/>
                </a:ext>
              </a:extLst>
            </p:cNvPr>
            <p:cNvSpPr/>
            <p:nvPr/>
          </p:nvSpPr>
          <p:spPr>
            <a:xfrm>
              <a:off x="5418522" y="301078"/>
              <a:ext cx="1371600" cy="2651760"/>
            </a:xfrm>
            <a:prstGeom prst="ellipse">
              <a:avLst/>
            </a:prstGeom>
            <a:solidFill>
              <a:srgbClr val="FFFF66"/>
            </a:solidFill>
            <a:ln w="38100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48" name="TextBox 147">
              <a:extLst>
                <a:ext uri="{FF2B5EF4-FFF2-40B4-BE49-F238E27FC236}">
                  <a16:creationId xmlns:a16="http://schemas.microsoft.com/office/drawing/2014/main" id="{37C6049D-198D-4F16-8838-B16031904F76}"/>
                </a:ext>
              </a:extLst>
            </p:cNvPr>
            <p:cNvSpPr txBox="1"/>
            <p:nvPr/>
          </p:nvSpPr>
          <p:spPr>
            <a:xfrm>
              <a:off x="5346668" y="432576"/>
              <a:ext cx="1498664" cy="16312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96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3</a:t>
              </a:r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2827225A-B274-43F0-93E9-C0390CE15488}"/>
              </a:ext>
            </a:extLst>
          </p:cNvPr>
          <p:cNvGrpSpPr/>
          <p:nvPr/>
        </p:nvGrpSpPr>
        <p:grpSpPr>
          <a:xfrm>
            <a:off x="6733999" y="698117"/>
            <a:ext cx="1625204" cy="2651760"/>
            <a:chOff x="6733999" y="698117"/>
            <a:chExt cx="1625204" cy="2651760"/>
          </a:xfrm>
        </p:grpSpPr>
        <p:sp>
          <p:nvSpPr>
            <p:cNvPr id="95" name="Oval 94">
              <a:extLst>
                <a:ext uri="{FF2B5EF4-FFF2-40B4-BE49-F238E27FC236}">
                  <a16:creationId xmlns:a16="http://schemas.microsoft.com/office/drawing/2014/main" id="{47C6A049-825D-4584-8DB3-381F1FEE52C0}"/>
                </a:ext>
              </a:extLst>
            </p:cNvPr>
            <p:cNvSpPr/>
            <p:nvPr/>
          </p:nvSpPr>
          <p:spPr>
            <a:xfrm rot="1900715">
              <a:off x="6733999" y="698117"/>
              <a:ext cx="1371600" cy="2651760"/>
            </a:xfrm>
            <a:prstGeom prst="ellipse">
              <a:avLst/>
            </a:prstGeom>
            <a:solidFill>
              <a:srgbClr val="FFFF66"/>
            </a:solidFill>
            <a:ln w="38100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49" name="TextBox 148">
              <a:extLst>
                <a:ext uri="{FF2B5EF4-FFF2-40B4-BE49-F238E27FC236}">
                  <a16:creationId xmlns:a16="http://schemas.microsoft.com/office/drawing/2014/main" id="{F808DC3A-3C99-4369-B8F5-FFBE549E7D0E}"/>
                </a:ext>
              </a:extLst>
            </p:cNvPr>
            <p:cNvSpPr txBox="1"/>
            <p:nvPr/>
          </p:nvSpPr>
          <p:spPr>
            <a:xfrm>
              <a:off x="6860539" y="926152"/>
              <a:ext cx="1498664" cy="16312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96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6</a:t>
              </a:r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1EC0D376-F176-43B5-8CB4-EBB85225299B}"/>
              </a:ext>
            </a:extLst>
          </p:cNvPr>
          <p:cNvGrpSpPr/>
          <p:nvPr/>
        </p:nvGrpSpPr>
        <p:grpSpPr>
          <a:xfrm>
            <a:off x="6803915" y="2154369"/>
            <a:ext cx="2651760" cy="1631216"/>
            <a:chOff x="6803915" y="2154369"/>
            <a:chExt cx="2651760" cy="1631216"/>
          </a:xfrm>
        </p:grpSpPr>
        <p:sp>
          <p:nvSpPr>
            <p:cNvPr id="96" name="Oval 95">
              <a:extLst>
                <a:ext uri="{FF2B5EF4-FFF2-40B4-BE49-F238E27FC236}">
                  <a16:creationId xmlns:a16="http://schemas.microsoft.com/office/drawing/2014/main" id="{13F6BECD-ECF4-4F19-A896-3EF9D6E9AC46}"/>
                </a:ext>
              </a:extLst>
            </p:cNvPr>
            <p:cNvSpPr/>
            <p:nvPr/>
          </p:nvSpPr>
          <p:spPr>
            <a:xfrm rot="4732362">
              <a:off x="7443995" y="1732828"/>
              <a:ext cx="1371600" cy="2651760"/>
            </a:xfrm>
            <a:prstGeom prst="ellipse">
              <a:avLst/>
            </a:prstGeom>
            <a:solidFill>
              <a:srgbClr val="FFFF66"/>
            </a:solidFill>
            <a:ln w="38100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51" name="TextBox 150">
              <a:extLst>
                <a:ext uri="{FF2B5EF4-FFF2-40B4-BE49-F238E27FC236}">
                  <a16:creationId xmlns:a16="http://schemas.microsoft.com/office/drawing/2014/main" id="{03C7B1E4-3AF6-4CB1-9C0F-8F9C6980CC57}"/>
                </a:ext>
              </a:extLst>
            </p:cNvPr>
            <p:cNvSpPr txBox="1"/>
            <p:nvPr/>
          </p:nvSpPr>
          <p:spPr>
            <a:xfrm>
              <a:off x="7922412" y="2154369"/>
              <a:ext cx="1498664" cy="16312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96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9</a:t>
              </a:r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22DAEDFE-1BAB-44C7-A98D-F339457F3CF7}"/>
              </a:ext>
            </a:extLst>
          </p:cNvPr>
          <p:cNvGrpSpPr/>
          <p:nvPr/>
        </p:nvGrpSpPr>
        <p:grpSpPr>
          <a:xfrm>
            <a:off x="6755623" y="3481061"/>
            <a:ext cx="2651760" cy="1700042"/>
            <a:chOff x="6755623" y="3481061"/>
            <a:chExt cx="2651760" cy="1700042"/>
          </a:xfrm>
        </p:grpSpPr>
        <p:sp>
          <p:nvSpPr>
            <p:cNvPr id="97" name="Oval 96">
              <a:extLst>
                <a:ext uri="{FF2B5EF4-FFF2-40B4-BE49-F238E27FC236}">
                  <a16:creationId xmlns:a16="http://schemas.microsoft.com/office/drawing/2014/main" id="{DB986F2B-CAFC-4D84-90C5-330490F4A31B}"/>
                </a:ext>
              </a:extLst>
            </p:cNvPr>
            <p:cNvSpPr/>
            <p:nvPr/>
          </p:nvSpPr>
          <p:spPr>
            <a:xfrm rot="6620694">
              <a:off x="7395703" y="2840981"/>
              <a:ext cx="1371600" cy="2651760"/>
            </a:xfrm>
            <a:prstGeom prst="ellipse">
              <a:avLst/>
            </a:prstGeom>
            <a:solidFill>
              <a:srgbClr val="FFFF66"/>
            </a:solidFill>
            <a:ln w="38100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52" name="TextBox 151">
              <a:extLst>
                <a:ext uri="{FF2B5EF4-FFF2-40B4-BE49-F238E27FC236}">
                  <a16:creationId xmlns:a16="http://schemas.microsoft.com/office/drawing/2014/main" id="{ECFAD21C-661A-4CF0-BC81-907C9EB1C35C}"/>
                </a:ext>
              </a:extLst>
            </p:cNvPr>
            <p:cNvSpPr txBox="1"/>
            <p:nvPr/>
          </p:nvSpPr>
          <p:spPr>
            <a:xfrm>
              <a:off x="7860092" y="3549887"/>
              <a:ext cx="1498664" cy="16312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96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12</a:t>
              </a:r>
            </a:p>
          </p:txBody>
        </p:sp>
      </p:grpSp>
      <p:grpSp>
        <p:nvGrpSpPr>
          <p:cNvPr id="159" name="Group 158">
            <a:extLst>
              <a:ext uri="{FF2B5EF4-FFF2-40B4-BE49-F238E27FC236}">
                <a16:creationId xmlns:a16="http://schemas.microsoft.com/office/drawing/2014/main" id="{3D2F2754-FE63-4052-ACB2-3ED1AC31D75C}"/>
              </a:ext>
            </a:extLst>
          </p:cNvPr>
          <p:cNvGrpSpPr/>
          <p:nvPr/>
        </p:nvGrpSpPr>
        <p:grpSpPr>
          <a:xfrm>
            <a:off x="6713922" y="3793436"/>
            <a:ext cx="1742830" cy="2651760"/>
            <a:chOff x="6713922" y="3793436"/>
            <a:chExt cx="1742830" cy="2651760"/>
          </a:xfrm>
        </p:grpSpPr>
        <p:sp>
          <p:nvSpPr>
            <p:cNvPr id="98" name="Oval 97">
              <a:extLst>
                <a:ext uri="{FF2B5EF4-FFF2-40B4-BE49-F238E27FC236}">
                  <a16:creationId xmlns:a16="http://schemas.microsoft.com/office/drawing/2014/main" id="{2B2E1108-7B55-4A80-B2D5-AC8563237C3F}"/>
                </a:ext>
              </a:extLst>
            </p:cNvPr>
            <p:cNvSpPr/>
            <p:nvPr/>
          </p:nvSpPr>
          <p:spPr>
            <a:xfrm rot="8807381">
              <a:off x="6713922" y="3793436"/>
              <a:ext cx="1371600" cy="2651760"/>
            </a:xfrm>
            <a:prstGeom prst="ellipse">
              <a:avLst/>
            </a:prstGeom>
            <a:solidFill>
              <a:srgbClr val="FFFF66"/>
            </a:solidFill>
            <a:ln w="38100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53" name="TextBox 152">
              <a:extLst>
                <a:ext uri="{FF2B5EF4-FFF2-40B4-BE49-F238E27FC236}">
                  <a16:creationId xmlns:a16="http://schemas.microsoft.com/office/drawing/2014/main" id="{9223D772-5CD2-4CE6-8764-D6BE43A5632D}"/>
                </a:ext>
              </a:extLst>
            </p:cNvPr>
            <p:cNvSpPr txBox="1"/>
            <p:nvPr/>
          </p:nvSpPr>
          <p:spPr>
            <a:xfrm>
              <a:off x="6958088" y="4678751"/>
              <a:ext cx="1498664" cy="16312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96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15</a:t>
              </a:r>
            </a:p>
          </p:txBody>
        </p:sp>
      </p:grpSp>
      <p:grpSp>
        <p:nvGrpSpPr>
          <p:cNvPr id="160" name="Group 159">
            <a:extLst>
              <a:ext uri="{FF2B5EF4-FFF2-40B4-BE49-F238E27FC236}">
                <a16:creationId xmlns:a16="http://schemas.microsoft.com/office/drawing/2014/main" id="{FEE058D3-12D6-4046-BA40-6442A796157B}"/>
              </a:ext>
            </a:extLst>
          </p:cNvPr>
          <p:cNvGrpSpPr/>
          <p:nvPr/>
        </p:nvGrpSpPr>
        <p:grpSpPr>
          <a:xfrm>
            <a:off x="5393847" y="3905162"/>
            <a:ext cx="1498664" cy="2651760"/>
            <a:chOff x="5393847" y="3905162"/>
            <a:chExt cx="1498664" cy="2651760"/>
          </a:xfrm>
        </p:grpSpPr>
        <p:sp>
          <p:nvSpPr>
            <p:cNvPr id="99" name="Oval 98">
              <a:extLst>
                <a:ext uri="{FF2B5EF4-FFF2-40B4-BE49-F238E27FC236}">
                  <a16:creationId xmlns:a16="http://schemas.microsoft.com/office/drawing/2014/main" id="{80C93C30-0CF7-4E1C-90BC-DFB84479F2FD}"/>
                </a:ext>
              </a:extLst>
            </p:cNvPr>
            <p:cNvSpPr/>
            <p:nvPr/>
          </p:nvSpPr>
          <p:spPr>
            <a:xfrm>
              <a:off x="5418522" y="3905162"/>
              <a:ext cx="1371600" cy="2651760"/>
            </a:xfrm>
            <a:prstGeom prst="ellipse">
              <a:avLst/>
            </a:prstGeom>
            <a:solidFill>
              <a:srgbClr val="FFFF66"/>
            </a:solidFill>
            <a:ln w="38100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54" name="TextBox 153">
              <a:extLst>
                <a:ext uri="{FF2B5EF4-FFF2-40B4-BE49-F238E27FC236}">
                  <a16:creationId xmlns:a16="http://schemas.microsoft.com/office/drawing/2014/main" id="{E9B81C74-9898-4CFE-8AE0-2E7D5D9794F6}"/>
                </a:ext>
              </a:extLst>
            </p:cNvPr>
            <p:cNvSpPr txBox="1"/>
            <p:nvPr/>
          </p:nvSpPr>
          <p:spPr>
            <a:xfrm>
              <a:off x="5393847" y="4859287"/>
              <a:ext cx="1498664" cy="16312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96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18</a:t>
              </a:r>
            </a:p>
          </p:txBody>
        </p:sp>
      </p:grpSp>
      <p:grpSp>
        <p:nvGrpSpPr>
          <p:cNvPr id="161" name="Group 160">
            <a:extLst>
              <a:ext uri="{FF2B5EF4-FFF2-40B4-BE49-F238E27FC236}">
                <a16:creationId xmlns:a16="http://schemas.microsoft.com/office/drawing/2014/main" id="{0EFA14C1-590F-43A8-9922-87B535FC1068}"/>
              </a:ext>
            </a:extLst>
          </p:cNvPr>
          <p:cNvGrpSpPr/>
          <p:nvPr/>
        </p:nvGrpSpPr>
        <p:grpSpPr>
          <a:xfrm>
            <a:off x="3924043" y="3746101"/>
            <a:ext cx="1715460" cy="2651760"/>
            <a:chOff x="3924043" y="3746101"/>
            <a:chExt cx="1715460" cy="2651760"/>
          </a:xfrm>
        </p:grpSpPr>
        <p:sp>
          <p:nvSpPr>
            <p:cNvPr id="100" name="Oval 99">
              <a:extLst>
                <a:ext uri="{FF2B5EF4-FFF2-40B4-BE49-F238E27FC236}">
                  <a16:creationId xmlns:a16="http://schemas.microsoft.com/office/drawing/2014/main" id="{B79B3809-EFC4-43D6-83AC-0021FC1E58BF}"/>
                </a:ext>
              </a:extLst>
            </p:cNvPr>
            <p:cNvSpPr/>
            <p:nvPr/>
          </p:nvSpPr>
          <p:spPr>
            <a:xfrm rot="12792619" flipH="1">
              <a:off x="4267903" y="3746101"/>
              <a:ext cx="1371600" cy="2651760"/>
            </a:xfrm>
            <a:prstGeom prst="ellipse">
              <a:avLst/>
            </a:prstGeom>
            <a:solidFill>
              <a:srgbClr val="FFFF66"/>
            </a:solidFill>
            <a:ln w="38100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55" name="TextBox 154">
              <a:extLst>
                <a:ext uri="{FF2B5EF4-FFF2-40B4-BE49-F238E27FC236}">
                  <a16:creationId xmlns:a16="http://schemas.microsoft.com/office/drawing/2014/main" id="{BEA573CF-18BD-418A-A4F2-4B76F7D3EB6C}"/>
                </a:ext>
              </a:extLst>
            </p:cNvPr>
            <p:cNvSpPr txBox="1"/>
            <p:nvPr/>
          </p:nvSpPr>
          <p:spPr>
            <a:xfrm>
              <a:off x="3924043" y="4763122"/>
              <a:ext cx="1498664" cy="16312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96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21</a:t>
              </a:r>
            </a:p>
          </p:txBody>
        </p:sp>
      </p:grpSp>
      <p:grpSp>
        <p:nvGrpSpPr>
          <p:cNvPr id="162" name="Group 161">
            <a:extLst>
              <a:ext uri="{FF2B5EF4-FFF2-40B4-BE49-F238E27FC236}">
                <a16:creationId xmlns:a16="http://schemas.microsoft.com/office/drawing/2014/main" id="{7FE4882E-8649-4FAB-B510-9E3FC1FB4FB1}"/>
              </a:ext>
            </a:extLst>
          </p:cNvPr>
          <p:cNvGrpSpPr/>
          <p:nvPr/>
        </p:nvGrpSpPr>
        <p:grpSpPr>
          <a:xfrm>
            <a:off x="3047276" y="3486191"/>
            <a:ext cx="2651760" cy="1657507"/>
            <a:chOff x="3047276" y="3486191"/>
            <a:chExt cx="2651760" cy="1657507"/>
          </a:xfrm>
        </p:grpSpPr>
        <p:sp>
          <p:nvSpPr>
            <p:cNvPr id="101" name="Oval 100">
              <a:extLst>
                <a:ext uri="{FF2B5EF4-FFF2-40B4-BE49-F238E27FC236}">
                  <a16:creationId xmlns:a16="http://schemas.microsoft.com/office/drawing/2014/main" id="{1275E937-2C27-4F9C-BFF1-01A2A7AE5A56}"/>
                </a:ext>
              </a:extLst>
            </p:cNvPr>
            <p:cNvSpPr/>
            <p:nvPr/>
          </p:nvSpPr>
          <p:spPr>
            <a:xfrm rot="14979306" flipH="1">
              <a:off x="3687356" y="2846111"/>
              <a:ext cx="1371600" cy="2651760"/>
            </a:xfrm>
            <a:prstGeom prst="ellipse">
              <a:avLst/>
            </a:prstGeom>
            <a:solidFill>
              <a:srgbClr val="FFFF66"/>
            </a:solidFill>
            <a:ln w="38100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56" name="TextBox 155">
              <a:extLst>
                <a:ext uri="{FF2B5EF4-FFF2-40B4-BE49-F238E27FC236}">
                  <a16:creationId xmlns:a16="http://schemas.microsoft.com/office/drawing/2014/main" id="{247512F2-F4B7-487A-93AF-0CB103E27726}"/>
                </a:ext>
              </a:extLst>
            </p:cNvPr>
            <p:cNvSpPr txBox="1"/>
            <p:nvPr/>
          </p:nvSpPr>
          <p:spPr>
            <a:xfrm>
              <a:off x="3151768" y="3512482"/>
              <a:ext cx="1498664" cy="16312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96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24</a:t>
              </a:r>
            </a:p>
          </p:txBody>
        </p:sp>
      </p:grpSp>
      <p:grpSp>
        <p:nvGrpSpPr>
          <p:cNvPr id="163" name="Group 162">
            <a:extLst>
              <a:ext uri="{FF2B5EF4-FFF2-40B4-BE49-F238E27FC236}">
                <a16:creationId xmlns:a16="http://schemas.microsoft.com/office/drawing/2014/main" id="{52446DDA-D464-4984-96C9-D5BFF9012B20}"/>
              </a:ext>
            </a:extLst>
          </p:cNvPr>
          <p:cNvGrpSpPr/>
          <p:nvPr/>
        </p:nvGrpSpPr>
        <p:grpSpPr>
          <a:xfrm>
            <a:off x="2804116" y="2154369"/>
            <a:ext cx="2651760" cy="1631216"/>
            <a:chOff x="2804116" y="2154369"/>
            <a:chExt cx="2651760" cy="1631216"/>
          </a:xfrm>
        </p:grpSpPr>
        <p:sp>
          <p:nvSpPr>
            <p:cNvPr id="102" name="Oval 101">
              <a:extLst>
                <a:ext uri="{FF2B5EF4-FFF2-40B4-BE49-F238E27FC236}">
                  <a16:creationId xmlns:a16="http://schemas.microsoft.com/office/drawing/2014/main" id="{56CAB69E-AEED-4705-A22C-17B750633F92}"/>
                </a:ext>
              </a:extLst>
            </p:cNvPr>
            <p:cNvSpPr/>
            <p:nvPr/>
          </p:nvSpPr>
          <p:spPr>
            <a:xfrm rot="16867638" flipH="1">
              <a:off x="3444196" y="1741259"/>
              <a:ext cx="1371600" cy="2651760"/>
            </a:xfrm>
            <a:prstGeom prst="ellipse">
              <a:avLst/>
            </a:prstGeom>
            <a:solidFill>
              <a:srgbClr val="FFFF66"/>
            </a:solidFill>
            <a:ln w="38100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57" name="TextBox 156">
              <a:extLst>
                <a:ext uri="{FF2B5EF4-FFF2-40B4-BE49-F238E27FC236}">
                  <a16:creationId xmlns:a16="http://schemas.microsoft.com/office/drawing/2014/main" id="{23714748-1869-4F0F-BFF0-70F965D6A49D}"/>
                </a:ext>
              </a:extLst>
            </p:cNvPr>
            <p:cNvSpPr txBox="1"/>
            <p:nvPr/>
          </p:nvSpPr>
          <p:spPr>
            <a:xfrm>
              <a:off x="2855691" y="2154369"/>
              <a:ext cx="1498664" cy="16312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96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27</a:t>
              </a:r>
            </a:p>
          </p:txBody>
        </p:sp>
      </p:grpSp>
      <p:grpSp>
        <p:nvGrpSpPr>
          <p:cNvPr id="164" name="Group 163">
            <a:extLst>
              <a:ext uri="{FF2B5EF4-FFF2-40B4-BE49-F238E27FC236}">
                <a16:creationId xmlns:a16="http://schemas.microsoft.com/office/drawing/2014/main" id="{8D1E4B24-0E8A-4DED-B2A2-BC5A0464BB14}"/>
              </a:ext>
            </a:extLst>
          </p:cNvPr>
          <p:cNvGrpSpPr/>
          <p:nvPr/>
        </p:nvGrpSpPr>
        <p:grpSpPr>
          <a:xfrm>
            <a:off x="3937689" y="735522"/>
            <a:ext cx="1631604" cy="2651760"/>
            <a:chOff x="3937689" y="735522"/>
            <a:chExt cx="1631604" cy="2651760"/>
          </a:xfrm>
        </p:grpSpPr>
        <p:sp>
          <p:nvSpPr>
            <p:cNvPr id="103" name="Oval 102">
              <a:extLst>
                <a:ext uri="{FF2B5EF4-FFF2-40B4-BE49-F238E27FC236}">
                  <a16:creationId xmlns:a16="http://schemas.microsoft.com/office/drawing/2014/main" id="{B5D07918-79D3-4BE9-B42E-19152A6B218B}"/>
                </a:ext>
              </a:extLst>
            </p:cNvPr>
            <p:cNvSpPr/>
            <p:nvPr/>
          </p:nvSpPr>
          <p:spPr>
            <a:xfrm rot="19699285" flipH="1">
              <a:off x="4197693" y="735522"/>
              <a:ext cx="1371600" cy="2651760"/>
            </a:xfrm>
            <a:prstGeom prst="ellipse">
              <a:avLst/>
            </a:prstGeom>
            <a:solidFill>
              <a:srgbClr val="FFFF66"/>
            </a:solidFill>
            <a:ln w="38100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58" name="TextBox 157">
              <a:extLst>
                <a:ext uri="{FF2B5EF4-FFF2-40B4-BE49-F238E27FC236}">
                  <a16:creationId xmlns:a16="http://schemas.microsoft.com/office/drawing/2014/main" id="{DBFC1A13-40CF-494E-86E9-C628E00D961A}"/>
                </a:ext>
              </a:extLst>
            </p:cNvPr>
            <p:cNvSpPr txBox="1"/>
            <p:nvPr/>
          </p:nvSpPr>
          <p:spPr>
            <a:xfrm>
              <a:off x="3937689" y="928333"/>
              <a:ext cx="1498664" cy="16312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96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30</a:t>
              </a:r>
            </a:p>
          </p:txBody>
        </p:sp>
      </p:grpSp>
      <p:sp>
        <p:nvSpPr>
          <p:cNvPr id="170" name="Oval 169">
            <a:extLst>
              <a:ext uri="{FF2B5EF4-FFF2-40B4-BE49-F238E27FC236}">
                <a16:creationId xmlns:a16="http://schemas.microsoft.com/office/drawing/2014/main" id="{A126D9D1-B0A5-4BFD-BD2C-16344597E842}"/>
              </a:ext>
            </a:extLst>
          </p:cNvPr>
          <p:cNvSpPr/>
          <p:nvPr/>
        </p:nvSpPr>
        <p:spPr>
          <a:xfrm>
            <a:off x="5420096" y="311435"/>
            <a:ext cx="1371600" cy="2651760"/>
          </a:xfrm>
          <a:prstGeom prst="ellipse">
            <a:avLst/>
          </a:prstGeom>
          <a:solidFill>
            <a:srgbClr val="FBCEB5"/>
          </a:solidFill>
          <a:ln w="38100">
            <a:solidFill>
              <a:srgbClr val="FF5E6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1" name="Oval 170">
            <a:extLst>
              <a:ext uri="{FF2B5EF4-FFF2-40B4-BE49-F238E27FC236}">
                <a16:creationId xmlns:a16="http://schemas.microsoft.com/office/drawing/2014/main" id="{516C22A7-F5A0-4CC5-9FCB-AD80DF317465}"/>
              </a:ext>
            </a:extLst>
          </p:cNvPr>
          <p:cNvSpPr/>
          <p:nvPr/>
        </p:nvSpPr>
        <p:spPr>
          <a:xfrm rot="1900715">
            <a:off x="6744666" y="673963"/>
            <a:ext cx="1371600" cy="2651760"/>
          </a:xfrm>
          <a:prstGeom prst="ellipse">
            <a:avLst/>
          </a:prstGeom>
          <a:solidFill>
            <a:srgbClr val="FBCEB5"/>
          </a:solidFill>
          <a:ln w="38100">
            <a:solidFill>
              <a:srgbClr val="FF5E6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2" name="Oval 171">
            <a:extLst>
              <a:ext uri="{FF2B5EF4-FFF2-40B4-BE49-F238E27FC236}">
                <a16:creationId xmlns:a16="http://schemas.microsoft.com/office/drawing/2014/main" id="{DA978B7E-2175-46DB-AB40-CF80EB38DE80}"/>
              </a:ext>
            </a:extLst>
          </p:cNvPr>
          <p:cNvSpPr/>
          <p:nvPr/>
        </p:nvSpPr>
        <p:spPr>
          <a:xfrm rot="4732362">
            <a:off x="7588775" y="1675488"/>
            <a:ext cx="1371600" cy="2651760"/>
          </a:xfrm>
          <a:prstGeom prst="ellipse">
            <a:avLst/>
          </a:prstGeom>
          <a:solidFill>
            <a:srgbClr val="FBCEB5"/>
          </a:solidFill>
          <a:ln w="38100">
            <a:solidFill>
              <a:srgbClr val="FF5E6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3" name="Oval 172">
            <a:extLst>
              <a:ext uri="{FF2B5EF4-FFF2-40B4-BE49-F238E27FC236}">
                <a16:creationId xmlns:a16="http://schemas.microsoft.com/office/drawing/2014/main" id="{108C137B-0E44-44D6-9282-91AD637F6479}"/>
              </a:ext>
            </a:extLst>
          </p:cNvPr>
          <p:cNvSpPr/>
          <p:nvPr/>
        </p:nvSpPr>
        <p:spPr>
          <a:xfrm rot="6620694">
            <a:off x="7465550" y="2840420"/>
            <a:ext cx="1371600" cy="2651760"/>
          </a:xfrm>
          <a:prstGeom prst="ellipse">
            <a:avLst/>
          </a:prstGeom>
          <a:solidFill>
            <a:srgbClr val="FBCEB5"/>
          </a:solidFill>
          <a:ln w="38100">
            <a:solidFill>
              <a:srgbClr val="FF5E6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4" name="Oval 173">
            <a:extLst>
              <a:ext uri="{FF2B5EF4-FFF2-40B4-BE49-F238E27FC236}">
                <a16:creationId xmlns:a16="http://schemas.microsoft.com/office/drawing/2014/main" id="{FE45A5B2-DE1E-40C3-805E-F16678AA766C}"/>
              </a:ext>
            </a:extLst>
          </p:cNvPr>
          <p:cNvSpPr/>
          <p:nvPr/>
        </p:nvSpPr>
        <p:spPr>
          <a:xfrm rot="8807381">
            <a:off x="6765243" y="3838544"/>
            <a:ext cx="1371600" cy="2651760"/>
          </a:xfrm>
          <a:prstGeom prst="ellipse">
            <a:avLst/>
          </a:prstGeom>
          <a:solidFill>
            <a:srgbClr val="FBCEB5"/>
          </a:solidFill>
          <a:ln w="38100">
            <a:solidFill>
              <a:srgbClr val="FF5E6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5" name="Oval 174">
            <a:extLst>
              <a:ext uri="{FF2B5EF4-FFF2-40B4-BE49-F238E27FC236}">
                <a16:creationId xmlns:a16="http://schemas.microsoft.com/office/drawing/2014/main" id="{C9A9638B-8228-4C3F-AE34-3AF0F28DEC2F}"/>
              </a:ext>
            </a:extLst>
          </p:cNvPr>
          <p:cNvSpPr/>
          <p:nvPr/>
        </p:nvSpPr>
        <p:spPr>
          <a:xfrm>
            <a:off x="5421965" y="4236271"/>
            <a:ext cx="1371600" cy="2651760"/>
          </a:xfrm>
          <a:prstGeom prst="ellipse">
            <a:avLst/>
          </a:prstGeom>
          <a:solidFill>
            <a:srgbClr val="FBCEB5"/>
          </a:solidFill>
          <a:ln w="38100">
            <a:solidFill>
              <a:srgbClr val="FF5E6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6" name="Oval 175">
            <a:extLst>
              <a:ext uri="{FF2B5EF4-FFF2-40B4-BE49-F238E27FC236}">
                <a16:creationId xmlns:a16="http://schemas.microsoft.com/office/drawing/2014/main" id="{E686DFC0-C8D2-40EC-A7F7-60DE4DC5F79B}"/>
              </a:ext>
            </a:extLst>
          </p:cNvPr>
          <p:cNvSpPr/>
          <p:nvPr/>
        </p:nvSpPr>
        <p:spPr>
          <a:xfrm rot="12792619" flipH="1">
            <a:off x="4128861" y="4002779"/>
            <a:ext cx="1371600" cy="2651760"/>
          </a:xfrm>
          <a:prstGeom prst="ellipse">
            <a:avLst/>
          </a:prstGeom>
          <a:solidFill>
            <a:srgbClr val="FBCEB5"/>
          </a:solidFill>
          <a:ln w="38100">
            <a:solidFill>
              <a:srgbClr val="FF5E6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7" name="Oval 176">
            <a:extLst>
              <a:ext uri="{FF2B5EF4-FFF2-40B4-BE49-F238E27FC236}">
                <a16:creationId xmlns:a16="http://schemas.microsoft.com/office/drawing/2014/main" id="{3B589175-E6A2-451F-B687-CDCBEDE70E15}"/>
              </a:ext>
            </a:extLst>
          </p:cNvPr>
          <p:cNvSpPr/>
          <p:nvPr/>
        </p:nvSpPr>
        <p:spPr>
          <a:xfrm rot="14979306" flipH="1">
            <a:off x="3577873" y="2911692"/>
            <a:ext cx="1371600" cy="2651760"/>
          </a:xfrm>
          <a:prstGeom prst="ellipse">
            <a:avLst/>
          </a:prstGeom>
          <a:solidFill>
            <a:srgbClr val="FBCEB5"/>
          </a:solidFill>
          <a:ln w="38100">
            <a:solidFill>
              <a:srgbClr val="FF5E6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8" name="Oval 177">
            <a:extLst>
              <a:ext uri="{FF2B5EF4-FFF2-40B4-BE49-F238E27FC236}">
                <a16:creationId xmlns:a16="http://schemas.microsoft.com/office/drawing/2014/main" id="{46C3C9EF-2029-450A-850B-DF31CF57965A}"/>
              </a:ext>
            </a:extLst>
          </p:cNvPr>
          <p:cNvSpPr/>
          <p:nvPr/>
        </p:nvSpPr>
        <p:spPr>
          <a:xfrm rot="16867638" flipH="1">
            <a:off x="3284208" y="1711227"/>
            <a:ext cx="1371600" cy="2651760"/>
          </a:xfrm>
          <a:prstGeom prst="ellipse">
            <a:avLst/>
          </a:prstGeom>
          <a:solidFill>
            <a:srgbClr val="FBCEB5"/>
          </a:solidFill>
          <a:ln w="38100">
            <a:solidFill>
              <a:srgbClr val="FF5E6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9" name="Oval 178">
            <a:extLst>
              <a:ext uri="{FF2B5EF4-FFF2-40B4-BE49-F238E27FC236}">
                <a16:creationId xmlns:a16="http://schemas.microsoft.com/office/drawing/2014/main" id="{40D37000-B933-4369-859B-E455E04F9DAF}"/>
              </a:ext>
            </a:extLst>
          </p:cNvPr>
          <p:cNvSpPr/>
          <p:nvPr/>
        </p:nvSpPr>
        <p:spPr>
          <a:xfrm rot="19699285" flipH="1">
            <a:off x="4034090" y="460102"/>
            <a:ext cx="1371600" cy="2651760"/>
          </a:xfrm>
          <a:prstGeom prst="ellipse">
            <a:avLst/>
          </a:prstGeom>
          <a:solidFill>
            <a:srgbClr val="FBCEB5"/>
          </a:solidFill>
          <a:ln w="38100">
            <a:solidFill>
              <a:srgbClr val="FF5E6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0" name="Oval 179">
            <a:extLst>
              <a:ext uri="{FF2B5EF4-FFF2-40B4-BE49-F238E27FC236}">
                <a16:creationId xmlns:a16="http://schemas.microsoft.com/office/drawing/2014/main" id="{654BDA0C-3193-4DCD-A67B-73FFB7EA5A85}"/>
              </a:ext>
            </a:extLst>
          </p:cNvPr>
          <p:cNvSpPr/>
          <p:nvPr/>
        </p:nvSpPr>
        <p:spPr>
          <a:xfrm>
            <a:off x="5090160" y="2433320"/>
            <a:ext cx="2011680" cy="2011680"/>
          </a:xfrm>
          <a:prstGeom prst="ellipse">
            <a:avLst/>
          </a:prstGeom>
          <a:solidFill>
            <a:srgbClr val="FF5E6D"/>
          </a:solidFill>
          <a:ln w="38100">
            <a:solidFill>
              <a:srgbClr val="FBCEB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1" name="TextBox 180">
            <a:extLst>
              <a:ext uri="{FF2B5EF4-FFF2-40B4-BE49-F238E27FC236}">
                <a16:creationId xmlns:a16="http://schemas.microsoft.com/office/drawing/2014/main" id="{3A67BE3F-82A1-4ED6-A343-5A0D15ACEE9C}"/>
              </a:ext>
            </a:extLst>
          </p:cNvPr>
          <p:cNvSpPr txBox="1"/>
          <p:nvPr/>
        </p:nvSpPr>
        <p:spPr>
          <a:xfrm>
            <a:off x="5136970" y="2976339"/>
            <a:ext cx="1890290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X 3</a:t>
            </a:r>
          </a:p>
        </p:txBody>
      </p:sp>
      <p:sp>
        <p:nvSpPr>
          <p:cNvPr id="182" name="TextBox 181">
            <a:extLst>
              <a:ext uri="{FF2B5EF4-FFF2-40B4-BE49-F238E27FC236}">
                <a16:creationId xmlns:a16="http://schemas.microsoft.com/office/drawing/2014/main" id="{81DC1143-6C44-49FB-9707-6B95444E4951}"/>
              </a:ext>
            </a:extLst>
          </p:cNvPr>
          <p:cNvSpPr txBox="1"/>
          <p:nvPr/>
        </p:nvSpPr>
        <p:spPr>
          <a:xfrm>
            <a:off x="5378082" y="834905"/>
            <a:ext cx="1498664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1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</a:t>
            </a:r>
          </a:p>
        </p:txBody>
      </p:sp>
      <p:sp>
        <p:nvSpPr>
          <p:cNvPr id="183" name="TextBox 182">
            <a:extLst>
              <a:ext uri="{FF2B5EF4-FFF2-40B4-BE49-F238E27FC236}">
                <a16:creationId xmlns:a16="http://schemas.microsoft.com/office/drawing/2014/main" id="{8C5B3B85-1350-4606-99C8-B148A563C519}"/>
              </a:ext>
            </a:extLst>
          </p:cNvPr>
          <p:cNvSpPr txBox="1"/>
          <p:nvPr/>
        </p:nvSpPr>
        <p:spPr>
          <a:xfrm>
            <a:off x="6751621" y="997008"/>
            <a:ext cx="1498664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1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</a:t>
            </a:r>
          </a:p>
        </p:txBody>
      </p:sp>
      <p:sp>
        <p:nvSpPr>
          <p:cNvPr id="184" name="TextBox 183">
            <a:extLst>
              <a:ext uri="{FF2B5EF4-FFF2-40B4-BE49-F238E27FC236}">
                <a16:creationId xmlns:a16="http://schemas.microsoft.com/office/drawing/2014/main" id="{4DB45A5F-B36F-4390-A95B-37B71AFED78B}"/>
              </a:ext>
            </a:extLst>
          </p:cNvPr>
          <p:cNvSpPr txBox="1"/>
          <p:nvPr/>
        </p:nvSpPr>
        <p:spPr>
          <a:xfrm>
            <a:off x="7702844" y="2184073"/>
            <a:ext cx="1498664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1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3</a:t>
            </a:r>
          </a:p>
        </p:txBody>
      </p:sp>
      <p:sp>
        <p:nvSpPr>
          <p:cNvPr id="185" name="TextBox 184">
            <a:extLst>
              <a:ext uri="{FF2B5EF4-FFF2-40B4-BE49-F238E27FC236}">
                <a16:creationId xmlns:a16="http://schemas.microsoft.com/office/drawing/2014/main" id="{A54E98B9-47A0-4C8B-992D-C562504B8E3E}"/>
              </a:ext>
            </a:extLst>
          </p:cNvPr>
          <p:cNvSpPr txBox="1"/>
          <p:nvPr/>
        </p:nvSpPr>
        <p:spPr>
          <a:xfrm>
            <a:off x="7489935" y="3327185"/>
            <a:ext cx="1498664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1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4</a:t>
            </a:r>
          </a:p>
        </p:txBody>
      </p:sp>
      <p:sp>
        <p:nvSpPr>
          <p:cNvPr id="186" name="TextBox 185">
            <a:extLst>
              <a:ext uri="{FF2B5EF4-FFF2-40B4-BE49-F238E27FC236}">
                <a16:creationId xmlns:a16="http://schemas.microsoft.com/office/drawing/2014/main" id="{F4989B33-FDED-45FC-8193-15730ED73427}"/>
              </a:ext>
            </a:extLst>
          </p:cNvPr>
          <p:cNvSpPr txBox="1"/>
          <p:nvPr/>
        </p:nvSpPr>
        <p:spPr>
          <a:xfrm>
            <a:off x="6793789" y="4468053"/>
            <a:ext cx="1498664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1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5</a:t>
            </a:r>
          </a:p>
        </p:txBody>
      </p:sp>
      <p:sp>
        <p:nvSpPr>
          <p:cNvPr id="187" name="TextBox 186">
            <a:extLst>
              <a:ext uri="{FF2B5EF4-FFF2-40B4-BE49-F238E27FC236}">
                <a16:creationId xmlns:a16="http://schemas.microsoft.com/office/drawing/2014/main" id="{F2D0E259-AD55-48EF-B3C8-75932B717815}"/>
              </a:ext>
            </a:extLst>
          </p:cNvPr>
          <p:cNvSpPr txBox="1"/>
          <p:nvPr/>
        </p:nvSpPr>
        <p:spPr>
          <a:xfrm>
            <a:off x="5475581" y="4778492"/>
            <a:ext cx="1498664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1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6</a:t>
            </a:r>
          </a:p>
        </p:txBody>
      </p:sp>
      <p:sp>
        <p:nvSpPr>
          <p:cNvPr id="188" name="TextBox 187">
            <a:extLst>
              <a:ext uri="{FF2B5EF4-FFF2-40B4-BE49-F238E27FC236}">
                <a16:creationId xmlns:a16="http://schemas.microsoft.com/office/drawing/2014/main" id="{34E2763B-7A30-4272-90E4-95455C2814DD}"/>
              </a:ext>
            </a:extLst>
          </p:cNvPr>
          <p:cNvSpPr txBox="1"/>
          <p:nvPr/>
        </p:nvSpPr>
        <p:spPr>
          <a:xfrm>
            <a:off x="4034210" y="4615093"/>
            <a:ext cx="1498664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1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7</a:t>
            </a:r>
          </a:p>
        </p:txBody>
      </p:sp>
      <p:sp>
        <p:nvSpPr>
          <p:cNvPr id="189" name="TextBox 188">
            <a:extLst>
              <a:ext uri="{FF2B5EF4-FFF2-40B4-BE49-F238E27FC236}">
                <a16:creationId xmlns:a16="http://schemas.microsoft.com/office/drawing/2014/main" id="{99B11B33-8612-4969-BAF8-63A49F8116CE}"/>
              </a:ext>
            </a:extLst>
          </p:cNvPr>
          <p:cNvSpPr txBox="1"/>
          <p:nvPr/>
        </p:nvSpPr>
        <p:spPr>
          <a:xfrm>
            <a:off x="3350143" y="3548721"/>
            <a:ext cx="1498664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1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8</a:t>
            </a:r>
          </a:p>
        </p:txBody>
      </p:sp>
      <p:sp>
        <p:nvSpPr>
          <p:cNvPr id="190" name="TextBox 189">
            <a:extLst>
              <a:ext uri="{FF2B5EF4-FFF2-40B4-BE49-F238E27FC236}">
                <a16:creationId xmlns:a16="http://schemas.microsoft.com/office/drawing/2014/main" id="{DE53D381-5EE4-4B69-82C5-39D2B9188582}"/>
              </a:ext>
            </a:extLst>
          </p:cNvPr>
          <p:cNvSpPr txBox="1"/>
          <p:nvPr/>
        </p:nvSpPr>
        <p:spPr>
          <a:xfrm>
            <a:off x="3155640" y="2220326"/>
            <a:ext cx="1498664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1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9</a:t>
            </a:r>
          </a:p>
        </p:txBody>
      </p:sp>
      <p:sp>
        <p:nvSpPr>
          <p:cNvPr id="191" name="TextBox 190">
            <a:extLst>
              <a:ext uri="{FF2B5EF4-FFF2-40B4-BE49-F238E27FC236}">
                <a16:creationId xmlns:a16="http://schemas.microsoft.com/office/drawing/2014/main" id="{B6053BC0-F34D-47D0-9E7F-7897CD5AC015}"/>
              </a:ext>
            </a:extLst>
          </p:cNvPr>
          <p:cNvSpPr txBox="1"/>
          <p:nvPr/>
        </p:nvSpPr>
        <p:spPr>
          <a:xfrm>
            <a:off x="3879982" y="862455"/>
            <a:ext cx="1498664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1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10</a:t>
            </a:r>
          </a:p>
        </p:txBody>
      </p:sp>
      <p:pic>
        <p:nvPicPr>
          <p:cNvPr id="192" name="Picture 191" descr="A picture containing toy&#10;&#10;Description automatically generated">
            <a:extLst>
              <a:ext uri="{FF2B5EF4-FFF2-40B4-BE49-F238E27FC236}">
                <a16:creationId xmlns:a16="http://schemas.microsoft.com/office/drawing/2014/main" id="{4C228E46-F4A5-4A70-8E6B-5D5D34DF1983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84751" y="4166300"/>
            <a:ext cx="3200400" cy="3200400"/>
          </a:xfrm>
          <a:prstGeom prst="rect">
            <a:avLst/>
          </a:prstGeom>
        </p:spPr>
      </p:pic>
      <p:pic>
        <p:nvPicPr>
          <p:cNvPr id="19456" name="Picture 19455">
            <a:extLst>
              <a:ext uri="{FF2B5EF4-FFF2-40B4-BE49-F238E27FC236}">
                <a16:creationId xmlns:a16="http://schemas.microsoft.com/office/drawing/2014/main" id="{C4B2D299-3914-4B6D-A91B-A3341F138C76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366820" y="4030680"/>
            <a:ext cx="3305053" cy="3566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9392975"/>
      </p:ext>
    </p:extLst>
  </p:cSld>
  <p:clrMapOvr>
    <a:masterClrMapping/>
  </p:clrMapOvr>
  <p:transition spd="med">
    <p:pull/>
  </p:transition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5" presetClass="entr" presetSubtype="0" fill="hold" grpId="1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" dur="1000" fill="hold"/>
                                            <p:tgtEl>
                                              <p:spTgt spid="17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" dur="1000" fill="hold"/>
                                            <p:tgtEl>
                                              <p:spTgt spid="17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" dur="1000" fill="hold"/>
                                            <p:tgtEl>
                                              <p:spTgt spid="17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 fmla="#ppt_x+(cos(-2*pi*(1-$))*-#ppt_x-sin(-2*pi*(1-$))*(1-#ppt_y))*(1-$)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0" dur="1000" fill="hold"/>
                                            <p:tgtEl>
                                              <p:spTgt spid="17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 fmla="#ppt_y+(sin(-2*pi*(1-$))*-#ppt_x+cos(-2*pi*(1-$))*(1-#ppt_y))*(1-$)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5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3" name="chimes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11" presetID="15" presetClass="entr" presetSubtype="0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3" dur="1000" fill="hold"/>
                                            <p:tgtEl>
                                              <p:spTgt spid="17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4" dur="1000" fill="hold"/>
                                            <p:tgtEl>
                                              <p:spTgt spid="17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5" dur="1000" fill="hold"/>
                                            <p:tgtEl>
                                              <p:spTgt spid="17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 fmla="#ppt_x+(cos(-2*pi*(1-$))*-#ppt_x-sin(-2*pi*(1-$))*(1-#ppt_y))*(1-$)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6" dur="1000" fill="hold"/>
                                            <p:tgtEl>
                                              <p:spTgt spid="17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 fmla="#ppt_y+(sin(-2*pi*(1-$))*-#ppt_x+cos(-2*pi*(1-$))*(1-#ppt_y))*(1-$)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15" presetClass="entr" presetSubtype="0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9" dur="1000" fill="hold"/>
                                            <p:tgtEl>
                                              <p:spTgt spid="17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0" dur="1000" fill="hold"/>
                                            <p:tgtEl>
                                              <p:spTgt spid="17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1" dur="1000" fill="hold"/>
                                            <p:tgtEl>
                                              <p:spTgt spid="17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 fmla="#ppt_x+(cos(-2*pi*(1-$))*-#ppt_x-sin(-2*pi*(1-$))*(1-#ppt_y))*(1-$)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2" dur="1000" fill="hold"/>
                                            <p:tgtEl>
                                              <p:spTgt spid="17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 fmla="#ppt_y+(sin(-2*pi*(1-$))*-#ppt_x+cos(-2*pi*(1-$))*(1-#ppt_y))*(1-$)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3" presetID="15" presetClass="entr" presetSubtype="0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5" dur="1000" fill="hold"/>
                                            <p:tgtEl>
                                              <p:spTgt spid="17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6" dur="1000" fill="hold"/>
                                            <p:tgtEl>
                                              <p:spTgt spid="17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7" dur="1000" fill="hold"/>
                                            <p:tgtEl>
                                              <p:spTgt spid="17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 fmla="#ppt_x+(cos(-2*pi*(1-$))*-#ppt_x-sin(-2*pi*(1-$))*(1-#ppt_y))*(1-$)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8" dur="1000" fill="hold"/>
                                            <p:tgtEl>
                                              <p:spTgt spid="17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 fmla="#ppt_y+(sin(-2*pi*(1-$))*-#ppt_x+cos(-2*pi*(1-$))*(1-#ppt_y))*(1-$)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9" presetID="15" presetClass="entr" presetSubtype="0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1" dur="1000" fill="hold"/>
                                            <p:tgtEl>
                                              <p:spTgt spid="17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2" dur="1000" fill="hold"/>
                                            <p:tgtEl>
                                              <p:spTgt spid="17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3" dur="1000" fill="hold"/>
                                            <p:tgtEl>
                                              <p:spTgt spid="17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 fmla="#ppt_x+(cos(-2*pi*(1-$))*-#ppt_x-sin(-2*pi*(1-$))*(1-#ppt_y))*(1-$)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4" dur="1000" fill="hold"/>
                                            <p:tgtEl>
                                              <p:spTgt spid="17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 fmla="#ppt_y+(sin(-2*pi*(1-$))*-#ppt_x+cos(-2*pi*(1-$))*(1-#ppt_y))*(1-$)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5" presetID="15" presetClass="entr" presetSubtype="0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7" dur="1000" fill="hold"/>
                                            <p:tgtEl>
                                              <p:spTgt spid="17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8" dur="1000" fill="hold"/>
                                            <p:tgtEl>
                                              <p:spTgt spid="17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9" dur="1000" fill="hold"/>
                                            <p:tgtEl>
                                              <p:spTgt spid="17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 fmla="#ppt_x+(cos(-2*pi*(1-$))*-#ppt_x-sin(-2*pi*(1-$))*(1-#ppt_y))*(1-$)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0" dur="1000" fill="hold"/>
                                            <p:tgtEl>
                                              <p:spTgt spid="17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 fmla="#ppt_y+(sin(-2*pi*(1-$))*-#ppt_x+cos(-2*pi*(1-$))*(1-#ppt_y))*(1-$)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1" presetID="15" presetClass="entr" presetSubtype="0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3" dur="1000" fill="hold"/>
                                            <p:tgtEl>
                                              <p:spTgt spid="17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4" dur="1000" fill="hold"/>
                                            <p:tgtEl>
                                              <p:spTgt spid="17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5" dur="1000" fill="hold"/>
                                            <p:tgtEl>
                                              <p:spTgt spid="17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 fmla="#ppt_x+(cos(-2*pi*(1-$))*-#ppt_x-sin(-2*pi*(1-$))*(1-#ppt_y))*(1-$)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6" dur="1000" fill="hold"/>
                                            <p:tgtEl>
                                              <p:spTgt spid="17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 fmla="#ppt_y+(sin(-2*pi*(1-$))*-#ppt_x+cos(-2*pi*(1-$))*(1-#ppt_y))*(1-$)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7" presetID="15" presetClass="entr" presetSubtype="0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9" dur="1000" fill="hold"/>
                                            <p:tgtEl>
                                              <p:spTgt spid="17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0" dur="1000" fill="hold"/>
                                            <p:tgtEl>
                                              <p:spTgt spid="17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1" dur="1000" fill="hold"/>
                                            <p:tgtEl>
                                              <p:spTgt spid="17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 fmla="#ppt_x+(cos(-2*pi*(1-$))*-#ppt_x-sin(-2*pi*(1-$))*(1-#ppt_y))*(1-$)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2" dur="1000" fill="hold"/>
                                            <p:tgtEl>
                                              <p:spTgt spid="17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 fmla="#ppt_y+(sin(-2*pi*(1-$))*-#ppt_x+cos(-2*pi*(1-$))*(1-#ppt_y))*(1-$)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3" presetID="15" presetClass="entr" presetSubtype="0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5" dur="1000" fill="hold"/>
                                            <p:tgtEl>
                                              <p:spTgt spid="17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6" dur="1000" fill="hold"/>
                                            <p:tgtEl>
                                              <p:spTgt spid="17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7" dur="1000" fill="hold"/>
                                            <p:tgtEl>
                                              <p:spTgt spid="17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 fmla="#ppt_x+(cos(-2*pi*(1-$))*-#ppt_x-sin(-2*pi*(1-$))*(1-#ppt_y))*(1-$)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8" dur="1000" fill="hold"/>
                                            <p:tgtEl>
                                              <p:spTgt spid="17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 fmla="#ppt_y+(sin(-2*pi*(1-$))*-#ppt_x+cos(-2*pi*(1-$))*(1-#ppt_y))*(1-$)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9" presetID="15" presetClass="entr" presetSubtype="0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61" dur="1000" fill="hold"/>
                                            <p:tgtEl>
                                              <p:spTgt spid="17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2" dur="1000" fill="hold"/>
                                            <p:tgtEl>
                                              <p:spTgt spid="17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3" dur="1000" fill="hold"/>
                                            <p:tgtEl>
                                              <p:spTgt spid="17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 fmla="#ppt_x+(cos(-2*pi*(1-$))*-#ppt_x-sin(-2*pi*(1-$))*(1-#ppt_y))*(1-$)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4" dur="1000" fill="hold"/>
                                            <p:tgtEl>
                                              <p:spTgt spid="17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 fmla="#ppt_y+(sin(-2*pi*(1-$))*-#ppt_x+cos(-2*pi*(1-$))*(1-#ppt_y))*(1-$)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5" presetID="15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67" dur="1000" fill="hold"/>
                                            <p:tgtEl>
                                              <p:spTgt spid="18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8" dur="1000" fill="hold"/>
                                            <p:tgtEl>
                                              <p:spTgt spid="18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9" dur="1000" fill="hold"/>
                                            <p:tgtEl>
                                              <p:spTgt spid="18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 fmla="#ppt_x+(cos(-2*pi*(1-$))*-#ppt_x-sin(-2*pi*(1-$))*(1-#ppt_y))*(1-$)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0" dur="1000" fill="hold"/>
                                            <p:tgtEl>
                                              <p:spTgt spid="18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 fmla="#ppt_y+(sin(-2*pi*(1-$))*-#ppt_x+cos(-2*pi*(1-$))*(1-#ppt_y))*(1-$)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71" presetID="15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3" dur="1000" fill="hold"/>
                                            <p:tgtEl>
                                              <p:spTgt spid="18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4" dur="1000" fill="hold"/>
                                            <p:tgtEl>
                                              <p:spTgt spid="18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5" dur="1000" fill="hold"/>
                                            <p:tgtEl>
                                              <p:spTgt spid="18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 fmla="#ppt_x+(cos(-2*pi*(1-$))*-#ppt_x-sin(-2*pi*(1-$))*(1-#ppt_y))*(1-$)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6" dur="1000" fill="hold"/>
                                            <p:tgtEl>
                                              <p:spTgt spid="18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 fmla="#ppt_y+(sin(-2*pi*(1-$))*-#ppt_x+cos(-2*pi*(1-$))*(1-#ppt_y))*(1-$)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77" presetID="2" presetClass="entr" presetSubtype="4" fill="hold" nodeType="withEffect" p14:presetBounceEnd="60000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7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79" dur="750" fill="hold"/>
                                            <p:tgtEl>
                                              <p:spTgt spid="19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80" dur="750" fill="hold"/>
                                            <p:tgtEl>
                                              <p:spTgt spid="19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81" presetID="2" presetClass="entr" presetSubtype="4" fill="hold" nodeType="withEffect" p14:presetBounceEnd="60000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8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45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83" dur="750" fill="hold"/>
                                            <p:tgtEl>
                                              <p:spTgt spid="1945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84" dur="750" fill="hold"/>
                                            <p:tgtEl>
                                              <p:spTgt spid="1945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85" presetID="10" presetClass="entr" presetSubtype="0" fill="hold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8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87" dur="500"/>
                                            <p:tgtEl>
                                              <p:spTgt spid="1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8" presetID="10" presetClass="entr" presetSubtype="0" fill="hold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8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90" dur="50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91" presetID="10" presetClass="entr" presetSubtype="0" fill="hold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9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93" dur="500"/>
                                            <p:tgtEl>
                                              <p:spTgt spid="1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94" presetID="10" presetClass="entr" presetSubtype="0" fill="hold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9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96" dur="500"/>
                                            <p:tgtEl>
                                              <p:spTgt spid="1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97" presetID="10" presetClass="entr" presetSubtype="0" fill="hold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9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99" dur="500"/>
                                            <p:tgtEl>
                                              <p:spTgt spid="15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00" presetID="10" presetClass="entr" presetSubtype="0" fill="hold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10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02" dur="500"/>
                                            <p:tgtEl>
                                              <p:spTgt spid="16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03" presetID="10" presetClass="entr" presetSubtype="0" fill="hold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10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05" dur="500"/>
                                            <p:tgtEl>
                                              <p:spTgt spid="16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06" presetID="10" presetClass="entr" presetSubtype="0" fill="hold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10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08" dur="500"/>
                                            <p:tgtEl>
                                              <p:spTgt spid="16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09" presetID="10" presetClass="entr" presetSubtype="0" fill="hold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1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11" dur="500"/>
                                            <p:tgtEl>
                                              <p:spTgt spid="16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12" presetID="10" presetClass="entr" presetSubtype="0" fill="hold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1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14" dur="500"/>
                                            <p:tgtEl>
                                              <p:spTgt spid="16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15" fill="hold">
                          <p:stCondLst>
                            <p:cond delay="indefinite"/>
                          </p:stCondLst>
                          <p:childTnLst>
                            <p:par>
                              <p:cTn id="11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7" presetID="53" presetClass="entr" presetSubtype="16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19" dur="500" fill="hold"/>
                                            <p:tgtEl>
                                              <p:spTgt spid="18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20" dur="500" fill="hold"/>
                                            <p:tgtEl>
                                              <p:spTgt spid="18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21" dur="500"/>
                                            <p:tgtEl>
                                              <p:spTgt spid="182"/>
                                            </p:tgtEl>
                                          </p:cBhvr>
                                        </p:animEffec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117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4" name="uỷn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22" fill="hold">
                          <p:stCondLst>
                            <p:cond delay="indefinite"/>
                          </p:stCondLst>
                          <p:childTnLst>
                            <p:par>
                              <p:cTn id="12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24" presetID="53" presetClass="entr" presetSubtype="16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26" dur="500" fill="hold"/>
                                            <p:tgtEl>
                                              <p:spTgt spid="18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27" dur="500" fill="hold"/>
                                            <p:tgtEl>
                                              <p:spTgt spid="18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28" dur="500"/>
                                            <p:tgtEl>
                                              <p:spTgt spid="183"/>
                                            </p:tgtEl>
                                          </p:cBhvr>
                                        </p:animEffec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124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4" name="uỷn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29" fill="hold">
                          <p:stCondLst>
                            <p:cond delay="indefinite"/>
                          </p:stCondLst>
                          <p:childTnLst>
                            <p:par>
                              <p:cTn id="13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31" presetID="53" presetClass="entr" presetSubtype="16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33" dur="500" fill="hold"/>
                                            <p:tgtEl>
                                              <p:spTgt spid="18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34" dur="500" fill="hold"/>
                                            <p:tgtEl>
                                              <p:spTgt spid="18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35" dur="500"/>
                                            <p:tgtEl>
                                              <p:spTgt spid="184"/>
                                            </p:tgtEl>
                                          </p:cBhvr>
                                        </p:animEffec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131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4" name="uỷn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36" fill="hold">
                          <p:stCondLst>
                            <p:cond delay="indefinite"/>
                          </p:stCondLst>
                          <p:childTnLst>
                            <p:par>
                              <p:cTn id="13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38" presetID="53" presetClass="entr" presetSubtype="16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40" dur="500" fill="hold"/>
                                            <p:tgtEl>
                                              <p:spTgt spid="18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41" dur="500" fill="hold"/>
                                            <p:tgtEl>
                                              <p:spTgt spid="18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42" dur="500"/>
                                            <p:tgtEl>
                                              <p:spTgt spid="185"/>
                                            </p:tgtEl>
                                          </p:cBhvr>
                                        </p:animEffec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138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4" name="uỷn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43" fill="hold">
                          <p:stCondLst>
                            <p:cond delay="indefinite"/>
                          </p:stCondLst>
                          <p:childTnLst>
                            <p:par>
                              <p:cTn id="14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45" presetID="53" presetClass="entr" presetSubtype="16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47" dur="500" fill="hold"/>
                                            <p:tgtEl>
                                              <p:spTgt spid="18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48" dur="500" fill="hold"/>
                                            <p:tgtEl>
                                              <p:spTgt spid="18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49" dur="500"/>
                                            <p:tgtEl>
                                              <p:spTgt spid="186"/>
                                            </p:tgtEl>
                                          </p:cBhvr>
                                        </p:animEffec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145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4" name="uỷn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50" fill="hold">
                          <p:stCondLst>
                            <p:cond delay="indefinite"/>
                          </p:stCondLst>
                          <p:childTnLst>
                            <p:par>
                              <p:cTn id="15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52" presetID="53" presetClass="entr" presetSubtype="16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54" dur="500" fill="hold"/>
                                            <p:tgtEl>
                                              <p:spTgt spid="18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55" dur="500" fill="hold"/>
                                            <p:tgtEl>
                                              <p:spTgt spid="18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56" dur="500"/>
                                            <p:tgtEl>
                                              <p:spTgt spid="187"/>
                                            </p:tgtEl>
                                          </p:cBhvr>
                                        </p:animEffec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152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4" name="uỷn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57" fill="hold">
                          <p:stCondLst>
                            <p:cond delay="indefinite"/>
                          </p:stCondLst>
                          <p:childTnLst>
                            <p:par>
                              <p:cTn id="15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59" presetID="53" presetClass="entr" presetSubtype="16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61" dur="500" fill="hold"/>
                                            <p:tgtEl>
                                              <p:spTgt spid="18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62" dur="500" fill="hold"/>
                                            <p:tgtEl>
                                              <p:spTgt spid="18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63" dur="500"/>
                                            <p:tgtEl>
                                              <p:spTgt spid="188"/>
                                            </p:tgtEl>
                                          </p:cBhvr>
                                        </p:animEffec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159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4" name="uỷn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64" fill="hold">
                          <p:stCondLst>
                            <p:cond delay="indefinite"/>
                          </p:stCondLst>
                          <p:childTnLst>
                            <p:par>
                              <p:cTn id="16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66" presetID="53" presetClass="entr" presetSubtype="16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68" dur="500" fill="hold"/>
                                            <p:tgtEl>
                                              <p:spTgt spid="18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69" dur="500" fill="hold"/>
                                            <p:tgtEl>
                                              <p:spTgt spid="18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70" dur="500"/>
                                            <p:tgtEl>
                                              <p:spTgt spid="189"/>
                                            </p:tgtEl>
                                          </p:cBhvr>
                                        </p:animEffec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166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4" name="uỷn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71" fill="hold">
                          <p:stCondLst>
                            <p:cond delay="indefinite"/>
                          </p:stCondLst>
                          <p:childTnLst>
                            <p:par>
                              <p:cTn id="17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73" presetID="53" presetClass="entr" presetSubtype="16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75" dur="500" fill="hold"/>
                                            <p:tgtEl>
                                              <p:spTgt spid="19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76" dur="500" fill="hold"/>
                                            <p:tgtEl>
                                              <p:spTgt spid="19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77" dur="500"/>
                                            <p:tgtEl>
                                              <p:spTgt spid="190"/>
                                            </p:tgtEl>
                                          </p:cBhvr>
                                        </p:animEffec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173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4" name="uỷn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78" fill="hold">
                          <p:stCondLst>
                            <p:cond delay="indefinite"/>
                          </p:stCondLst>
                          <p:childTnLst>
                            <p:par>
                              <p:cTn id="17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80" presetID="53" presetClass="entr" presetSubtype="16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82" dur="500" fill="hold"/>
                                            <p:tgtEl>
                                              <p:spTgt spid="19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83" dur="500" fill="hold"/>
                                            <p:tgtEl>
                                              <p:spTgt spid="19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84" dur="500"/>
                                            <p:tgtEl>
                                              <p:spTgt spid="191"/>
                                            </p:tgtEl>
                                          </p:cBhvr>
                                        </p:animEffec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180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4" name="uỷn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  <p:seq concurrent="1" nextAc="seek">
                  <p:cTn id="185" restart="whenNotActive" fill="hold" evtFilter="cancelBubble" nodeType="interactiveSeq">
                    <p:stCondLst>
                      <p:cond evt="onClick" delay="0">
                        <p:tgtEl>
                          <p:spTgt spid="182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186" fill="hold">
                          <p:stCondLst>
                            <p:cond delay="0"/>
                          </p:stCondLst>
                          <p:childTnLst>
                            <p:par>
                              <p:cTn id="18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88" presetID="22" presetClass="exit" presetSubtype="1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wipe(up)">
                                          <p:cBhvr>
                                            <p:cTn id="189" dur="500"/>
                                            <p:tgtEl>
                                              <p:spTgt spid="170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190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17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188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5" name="Trò-chơi-ting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191" presetID="22" presetClass="exit" presetSubtype="1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wipe(up)">
                                          <p:cBhvr>
                                            <p:cTn id="192" dur="500"/>
                                            <p:tgtEl>
                                              <p:spTgt spid="182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193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18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182"/>
                      </p:tgtEl>
                    </p:cond>
                  </p:nextCondLst>
                </p:seq>
                <p:seq concurrent="1" nextAc="seek">
                  <p:cTn id="194" restart="whenNotActive" fill="hold" evtFilter="cancelBubble" nodeType="interactiveSeq">
                    <p:stCondLst>
                      <p:cond evt="onClick" delay="0">
                        <p:tgtEl>
                          <p:spTgt spid="183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195" fill="hold">
                          <p:stCondLst>
                            <p:cond delay="0"/>
                          </p:stCondLst>
                          <p:childTnLst>
                            <p:par>
                              <p:cTn id="19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97" presetID="22" presetClass="exit" presetSubtype="1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wipe(up)">
                                          <p:cBhvr>
                                            <p:cTn id="198" dur="500"/>
                                            <p:tgtEl>
                                              <p:spTgt spid="171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199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17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197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5" name="Trò-chơi-ting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200" presetID="22" presetClass="exit" presetSubtype="1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wipe(up)">
                                          <p:cBhvr>
                                            <p:cTn id="201" dur="500"/>
                                            <p:tgtEl>
                                              <p:spTgt spid="183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202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18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183"/>
                      </p:tgtEl>
                    </p:cond>
                  </p:nextCondLst>
                </p:seq>
                <p:seq concurrent="1" nextAc="seek">
                  <p:cTn id="203" restart="whenNotActive" fill="hold" evtFilter="cancelBubble" nodeType="interactiveSeq">
                    <p:stCondLst>
                      <p:cond evt="onClick" delay="0">
                        <p:tgtEl>
                          <p:spTgt spid="191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204" fill="hold">
                          <p:stCondLst>
                            <p:cond delay="0"/>
                          </p:stCondLst>
                          <p:childTnLst>
                            <p:par>
                              <p:cTn id="20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06" presetID="22" presetClass="exit" presetSubtype="1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wipe(up)">
                                          <p:cBhvr>
                                            <p:cTn id="207" dur="500"/>
                                            <p:tgtEl>
                                              <p:spTgt spid="179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208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17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206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5" name="Trò-chơi-ting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209" presetID="22" presetClass="exit" presetSubtype="1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wipe(up)">
                                          <p:cBhvr>
                                            <p:cTn id="210" dur="500"/>
                                            <p:tgtEl>
                                              <p:spTgt spid="191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211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19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191"/>
                      </p:tgtEl>
                    </p:cond>
                  </p:nextCondLst>
                </p:seq>
                <p:seq concurrent="1" nextAc="seek">
                  <p:cTn id="212" restart="whenNotActive" fill="hold" evtFilter="cancelBubble" nodeType="interactiveSeq">
                    <p:stCondLst>
                      <p:cond evt="onClick" delay="0">
                        <p:tgtEl>
                          <p:spTgt spid="190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213" fill="hold">
                          <p:stCondLst>
                            <p:cond delay="0"/>
                          </p:stCondLst>
                          <p:childTnLst>
                            <p:par>
                              <p:cTn id="21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15" presetID="22" presetClass="exit" presetSubtype="1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wipe(up)">
                                          <p:cBhvr>
                                            <p:cTn id="216" dur="500"/>
                                            <p:tgtEl>
                                              <p:spTgt spid="178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217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17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215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5" name="Trò-chơi-ting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218" presetID="22" presetClass="exit" presetSubtype="1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wipe(up)">
                                          <p:cBhvr>
                                            <p:cTn id="219" dur="500"/>
                                            <p:tgtEl>
                                              <p:spTgt spid="190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220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19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190"/>
                      </p:tgtEl>
                    </p:cond>
                  </p:nextCondLst>
                </p:seq>
                <p:seq concurrent="1" nextAc="seek">
                  <p:cTn id="221" restart="whenNotActive" fill="hold" evtFilter="cancelBubble" nodeType="interactiveSeq">
                    <p:stCondLst>
                      <p:cond evt="onClick" delay="0">
                        <p:tgtEl>
                          <p:spTgt spid="189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222" fill="hold">
                          <p:stCondLst>
                            <p:cond delay="0"/>
                          </p:stCondLst>
                          <p:childTnLst>
                            <p:par>
                              <p:cTn id="22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24" presetID="22" presetClass="exit" presetSubtype="1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wipe(up)">
                                          <p:cBhvr>
                                            <p:cTn id="225" dur="500"/>
                                            <p:tgtEl>
                                              <p:spTgt spid="177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226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17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224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5" name="Trò-chơi-ting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227" presetID="22" presetClass="exit" presetSubtype="1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wipe(up)">
                                          <p:cBhvr>
                                            <p:cTn id="228" dur="500"/>
                                            <p:tgtEl>
                                              <p:spTgt spid="189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229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18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189"/>
                      </p:tgtEl>
                    </p:cond>
                  </p:nextCondLst>
                </p:seq>
                <p:seq concurrent="1" nextAc="seek">
                  <p:cTn id="230" restart="whenNotActive" fill="hold" evtFilter="cancelBubble" nodeType="interactiveSeq">
                    <p:stCondLst>
                      <p:cond evt="onClick" delay="0">
                        <p:tgtEl>
                          <p:spTgt spid="188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231" fill="hold">
                          <p:stCondLst>
                            <p:cond delay="0"/>
                          </p:stCondLst>
                          <p:childTnLst>
                            <p:par>
                              <p:cTn id="23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33" presetID="22" presetClass="exit" presetSubtype="1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wipe(up)">
                                          <p:cBhvr>
                                            <p:cTn id="234" dur="500"/>
                                            <p:tgtEl>
                                              <p:spTgt spid="176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235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17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233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5" name="Trò-chơi-ting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236" presetID="22" presetClass="exit" presetSubtype="1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wipe(up)">
                                          <p:cBhvr>
                                            <p:cTn id="237" dur="500"/>
                                            <p:tgtEl>
                                              <p:spTgt spid="188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238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18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188"/>
                      </p:tgtEl>
                    </p:cond>
                  </p:nextCondLst>
                </p:seq>
                <p:seq concurrent="1" nextAc="seek">
                  <p:cTn id="239" restart="whenNotActive" fill="hold" evtFilter="cancelBubble" nodeType="interactiveSeq">
                    <p:stCondLst>
                      <p:cond evt="onClick" delay="0">
                        <p:tgtEl>
                          <p:spTgt spid="184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240" fill="hold">
                          <p:stCondLst>
                            <p:cond delay="0"/>
                          </p:stCondLst>
                          <p:childTnLst>
                            <p:par>
                              <p:cTn id="24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42" presetID="22" presetClass="exit" presetSubtype="1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wipe(up)">
                                          <p:cBhvr>
                                            <p:cTn id="243" dur="500"/>
                                            <p:tgtEl>
                                              <p:spTgt spid="172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244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17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242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5" name="Trò-chơi-ting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245" presetID="22" presetClass="exit" presetSubtype="1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wipe(up)">
                                          <p:cBhvr>
                                            <p:cTn id="246" dur="500"/>
                                            <p:tgtEl>
                                              <p:spTgt spid="184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247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18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184"/>
                      </p:tgtEl>
                    </p:cond>
                  </p:nextCondLst>
                </p:seq>
                <p:seq concurrent="1" nextAc="seek">
                  <p:cTn id="248" restart="whenNotActive" fill="hold" evtFilter="cancelBubble" nodeType="interactiveSeq">
                    <p:stCondLst>
                      <p:cond evt="onClick" delay="0">
                        <p:tgtEl>
                          <p:spTgt spid="186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249" fill="hold">
                          <p:stCondLst>
                            <p:cond delay="0"/>
                          </p:stCondLst>
                          <p:childTnLst>
                            <p:par>
                              <p:cTn id="25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51" presetID="22" presetClass="exit" presetSubtype="1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wipe(up)">
                                          <p:cBhvr>
                                            <p:cTn id="252" dur="500"/>
                                            <p:tgtEl>
                                              <p:spTgt spid="174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253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17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251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5" name="Trò-chơi-ting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254" presetID="22" presetClass="exit" presetSubtype="1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wipe(up)">
                                          <p:cBhvr>
                                            <p:cTn id="255" dur="500"/>
                                            <p:tgtEl>
                                              <p:spTgt spid="186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256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18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186"/>
                      </p:tgtEl>
                    </p:cond>
                  </p:nextCondLst>
                </p:seq>
                <p:seq concurrent="1" nextAc="seek">
                  <p:cTn id="257" restart="whenNotActive" fill="hold" evtFilter="cancelBubble" nodeType="interactiveSeq">
                    <p:stCondLst>
                      <p:cond evt="onClick" delay="0">
                        <p:tgtEl>
                          <p:spTgt spid="187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258" fill="hold">
                          <p:stCondLst>
                            <p:cond delay="0"/>
                          </p:stCondLst>
                          <p:childTnLst>
                            <p:par>
                              <p:cTn id="25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60" presetID="22" presetClass="exit" presetSubtype="1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wipe(up)">
                                          <p:cBhvr>
                                            <p:cTn id="261" dur="500"/>
                                            <p:tgtEl>
                                              <p:spTgt spid="175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262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17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260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5" name="Trò-chơi-ting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263" presetID="22" presetClass="exit" presetSubtype="1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wipe(up)">
                                          <p:cBhvr>
                                            <p:cTn id="264" dur="500"/>
                                            <p:tgtEl>
                                              <p:spTgt spid="187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265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18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187"/>
                      </p:tgtEl>
                    </p:cond>
                  </p:nextCondLst>
                </p:seq>
                <p:seq concurrent="1" nextAc="seek">
                  <p:cTn id="266" restart="whenNotActive" fill="hold" evtFilter="cancelBubble" nodeType="interactiveSeq">
                    <p:stCondLst>
                      <p:cond evt="onClick" delay="0">
                        <p:tgtEl>
                          <p:spTgt spid="185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267" fill="hold">
                          <p:stCondLst>
                            <p:cond delay="0"/>
                          </p:stCondLst>
                          <p:childTnLst>
                            <p:par>
                              <p:cTn id="26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69" presetID="22" presetClass="exit" presetSubtype="1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wipe(up)">
                                          <p:cBhvr>
                                            <p:cTn id="270" dur="500"/>
                                            <p:tgtEl>
                                              <p:spTgt spid="173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271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17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269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5" name="Trò-chơi-ting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272" presetID="22" presetClass="exit" presetSubtype="1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wipe(up)">
                                          <p:cBhvr>
                                            <p:cTn id="273" dur="500"/>
                                            <p:tgtEl>
                                              <p:spTgt spid="185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274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18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185"/>
                      </p:tgtEl>
                    </p:cond>
                  </p:nextCondLst>
                </p:seq>
              </p:childTnLst>
            </p:cTn>
          </p:par>
        </p:tnLst>
        <p:bldLst>
          <p:bldP spid="170" grpId="0" animBg="1"/>
          <p:bldP spid="170" grpId="1" animBg="1"/>
          <p:bldP spid="171" grpId="0" animBg="1"/>
          <p:bldP spid="171" grpId="1" animBg="1"/>
          <p:bldP spid="172" grpId="0" animBg="1"/>
          <p:bldP spid="172" grpId="1" animBg="1"/>
          <p:bldP spid="173" grpId="0" animBg="1"/>
          <p:bldP spid="173" grpId="1" animBg="1"/>
          <p:bldP spid="174" grpId="0" animBg="1"/>
          <p:bldP spid="174" grpId="1" animBg="1"/>
          <p:bldP spid="175" grpId="0" animBg="1"/>
          <p:bldP spid="175" grpId="1" animBg="1"/>
          <p:bldP spid="176" grpId="0" animBg="1"/>
          <p:bldP spid="176" grpId="1" animBg="1"/>
          <p:bldP spid="177" grpId="0" animBg="1"/>
          <p:bldP spid="177" grpId="1" animBg="1"/>
          <p:bldP spid="178" grpId="0" animBg="1"/>
          <p:bldP spid="178" grpId="1" animBg="1"/>
          <p:bldP spid="179" grpId="0" animBg="1"/>
          <p:bldP spid="179" grpId="1" animBg="1"/>
          <p:bldP spid="180" grpId="0" animBg="1"/>
          <p:bldP spid="181" grpId="0"/>
          <p:bldP spid="182" grpId="0"/>
          <p:bldP spid="182" grpId="1"/>
          <p:bldP spid="183" grpId="0"/>
          <p:bldP spid="183" grpId="1"/>
          <p:bldP spid="184" grpId="0"/>
          <p:bldP spid="184" grpId="1"/>
          <p:bldP spid="185" grpId="0"/>
          <p:bldP spid="185" grpId="1"/>
          <p:bldP spid="186" grpId="0"/>
          <p:bldP spid="186" grpId="1"/>
          <p:bldP spid="187" grpId="0"/>
          <p:bldP spid="187" grpId="1"/>
          <p:bldP spid="188" grpId="0"/>
          <p:bldP spid="188" grpId="1"/>
          <p:bldP spid="189" grpId="0"/>
          <p:bldP spid="189" grpId="1"/>
          <p:bldP spid="190" grpId="0"/>
          <p:bldP spid="190" grpId="1"/>
          <p:bldP spid="191" grpId="0"/>
          <p:bldP spid="191" grpId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5" presetClass="entr" presetSubtype="0" fill="hold" grpId="1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" dur="1000" fill="hold"/>
                                            <p:tgtEl>
                                              <p:spTgt spid="17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" dur="1000" fill="hold"/>
                                            <p:tgtEl>
                                              <p:spTgt spid="17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" dur="1000" fill="hold"/>
                                            <p:tgtEl>
                                              <p:spTgt spid="17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 fmla="#ppt_x+(cos(-2*pi*(1-$))*-#ppt_x-sin(-2*pi*(1-$))*(1-#ppt_y))*(1-$)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0" dur="1000" fill="hold"/>
                                            <p:tgtEl>
                                              <p:spTgt spid="17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 fmla="#ppt_y+(sin(-2*pi*(1-$))*-#ppt_x+cos(-2*pi*(1-$))*(1-#ppt_y))*(1-$)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5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10" name="chimes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11" presetID="15" presetClass="entr" presetSubtype="0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3" dur="1000" fill="hold"/>
                                            <p:tgtEl>
                                              <p:spTgt spid="17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4" dur="1000" fill="hold"/>
                                            <p:tgtEl>
                                              <p:spTgt spid="17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5" dur="1000" fill="hold"/>
                                            <p:tgtEl>
                                              <p:spTgt spid="17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 fmla="#ppt_x+(cos(-2*pi*(1-$))*-#ppt_x-sin(-2*pi*(1-$))*(1-#ppt_y))*(1-$)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6" dur="1000" fill="hold"/>
                                            <p:tgtEl>
                                              <p:spTgt spid="17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 fmla="#ppt_y+(sin(-2*pi*(1-$))*-#ppt_x+cos(-2*pi*(1-$))*(1-#ppt_y))*(1-$)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15" presetClass="entr" presetSubtype="0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9" dur="1000" fill="hold"/>
                                            <p:tgtEl>
                                              <p:spTgt spid="17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0" dur="1000" fill="hold"/>
                                            <p:tgtEl>
                                              <p:spTgt spid="17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1" dur="1000" fill="hold"/>
                                            <p:tgtEl>
                                              <p:spTgt spid="17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 fmla="#ppt_x+(cos(-2*pi*(1-$))*-#ppt_x-sin(-2*pi*(1-$))*(1-#ppt_y))*(1-$)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2" dur="1000" fill="hold"/>
                                            <p:tgtEl>
                                              <p:spTgt spid="17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 fmla="#ppt_y+(sin(-2*pi*(1-$))*-#ppt_x+cos(-2*pi*(1-$))*(1-#ppt_y))*(1-$)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3" presetID="15" presetClass="entr" presetSubtype="0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5" dur="1000" fill="hold"/>
                                            <p:tgtEl>
                                              <p:spTgt spid="17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6" dur="1000" fill="hold"/>
                                            <p:tgtEl>
                                              <p:spTgt spid="17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7" dur="1000" fill="hold"/>
                                            <p:tgtEl>
                                              <p:spTgt spid="17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 fmla="#ppt_x+(cos(-2*pi*(1-$))*-#ppt_x-sin(-2*pi*(1-$))*(1-#ppt_y))*(1-$)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8" dur="1000" fill="hold"/>
                                            <p:tgtEl>
                                              <p:spTgt spid="17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 fmla="#ppt_y+(sin(-2*pi*(1-$))*-#ppt_x+cos(-2*pi*(1-$))*(1-#ppt_y))*(1-$)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9" presetID="15" presetClass="entr" presetSubtype="0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1" dur="1000" fill="hold"/>
                                            <p:tgtEl>
                                              <p:spTgt spid="17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2" dur="1000" fill="hold"/>
                                            <p:tgtEl>
                                              <p:spTgt spid="17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3" dur="1000" fill="hold"/>
                                            <p:tgtEl>
                                              <p:spTgt spid="17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 fmla="#ppt_x+(cos(-2*pi*(1-$))*-#ppt_x-sin(-2*pi*(1-$))*(1-#ppt_y))*(1-$)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4" dur="1000" fill="hold"/>
                                            <p:tgtEl>
                                              <p:spTgt spid="17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 fmla="#ppt_y+(sin(-2*pi*(1-$))*-#ppt_x+cos(-2*pi*(1-$))*(1-#ppt_y))*(1-$)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5" presetID="15" presetClass="entr" presetSubtype="0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7" dur="1000" fill="hold"/>
                                            <p:tgtEl>
                                              <p:spTgt spid="17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8" dur="1000" fill="hold"/>
                                            <p:tgtEl>
                                              <p:spTgt spid="17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9" dur="1000" fill="hold"/>
                                            <p:tgtEl>
                                              <p:spTgt spid="17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 fmla="#ppt_x+(cos(-2*pi*(1-$))*-#ppt_x-sin(-2*pi*(1-$))*(1-#ppt_y))*(1-$)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0" dur="1000" fill="hold"/>
                                            <p:tgtEl>
                                              <p:spTgt spid="17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 fmla="#ppt_y+(sin(-2*pi*(1-$))*-#ppt_x+cos(-2*pi*(1-$))*(1-#ppt_y))*(1-$)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1" presetID="15" presetClass="entr" presetSubtype="0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3" dur="1000" fill="hold"/>
                                            <p:tgtEl>
                                              <p:spTgt spid="17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4" dur="1000" fill="hold"/>
                                            <p:tgtEl>
                                              <p:spTgt spid="17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5" dur="1000" fill="hold"/>
                                            <p:tgtEl>
                                              <p:spTgt spid="17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 fmla="#ppt_x+(cos(-2*pi*(1-$))*-#ppt_x-sin(-2*pi*(1-$))*(1-#ppt_y))*(1-$)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6" dur="1000" fill="hold"/>
                                            <p:tgtEl>
                                              <p:spTgt spid="17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 fmla="#ppt_y+(sin(-2*pi*(1-$))*-#ppt_x+cos(-2*pi*(1-$))*(1-#ppt_y))*(1-$)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7" presetID="15" presetClass="entr" presetSubtype="0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9" dur="1000" fill="hold"/>
                                            <p:tgtEl>
                                              <p:spTgt spid="17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0" dur="1000" fill="hold"/>
                                            <p:tgtEl>
                                              <p:spTgt spid="17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1" dur="1000" fill="hold"/>
                                            <p:tgtEl>
                                              <p:spTgt spid="17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 fmla="#ppt_x+(cos(-2*pi*(1-$))*-#ppt_x-sin(-2*pi*(1-$))*(1-#ppt_y))*(1-$)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2" dur="1000" fill="hold"/>
                                            <p:tgtEl>
                                              <p:spTgt spid="17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 fmla="#ppt_y+(sin(-2*pi*(1-$))*-#ppt_x+cos(-2*pi*(1-$))*(1-#ppt_y))*(1-$)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3" presetID="15" presetClass="entr" presetSubtype="0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5" dur="1000" fill="hold"/>
                                            <p:tgtEl>
                                              <p:spTgt spid="17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6" dur="1000" fill="hold"/>
                                            <p:tgtEl>
                                              <p:spTgt spid="17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7" dur="1000" fill="hold"/>
                                            <p:tgtEl>
                                              <p:spTgt spid="17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 fmla="#ppt_x+(cos(-2*pi*(1-$))*-#ppt_x-sin(-2*pi*(1-$))*(1-#ppt_y))*(1-$)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8" dur="1000" fill="hold"/>
                                            <p:tgtEl>
                                              <p:spTgt spid="17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 fmla="#ppt_y+(sin(-2*pi*(1-$))*-#ppt_x+cos(-2*pi*(1-$))*(1-#ppt_y))*(1-$)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9" presetID="15" presetClass="entr" presetSubtype="0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61" dur="1000" fill="hold"/>
                                            <p:tgtEl>
                                              <p:spTgt spid="17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2" dur="1000" fill="hold"/>
                                            <p:tgtEl>
                                              <p:spTgt spid="17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3" dur="1000" fill="hold"/>
                                            <p:tgtEl>
                                              <p:spTgt spid="17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 fmla="#ppt_x+(cos(-2*pi*(1-$))*-#ppt_x-sin(-2*pi*(1-$))*(1-#ppt_y))*(1-$)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4" dur="1000" fill="hold"/>
                                            <p:tgtEl>
                                              <p:spTgt spid="17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 fmla="#ppt_y+(sin(-2*pi*(1-$))*-#ppt_x+cos(-2*pi*(1-$))*(1-#ppt_y))*(1-$)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5" presetID="15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67" dur="1000" fill="hold"/>
                                            <p:tgtEl>
                                              <p:spTgt spid="18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8" dur="1000" fill="hold"/>
                                            <p:tgtEl>
                                              <p:spTgt spid="18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9" dur="1000" fill="hold"/>
                                            <p:tgtEl>
                                              <p:spTgt spid="18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 fmla="#ppt_x+(cos(-2*pi*(1-$))*-#ppt_x-sin(-2*pi*(1-$))*(1-#ppt_y))*(1-$)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0" dur="1000" fill="hold"/>
                                            <p:tgtEl>
                                              <p:spTgt spid="18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 fmla="#ppt_y+(sin(-2*pi*(1-$))*-#ppt_x+cos(-2*pi*(1-$))*(1-#ppt_y))*(1-$)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71" presetID="15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3" dur="1000" fill="hold"/>
                                            <p:tgtEl>
                                              <p:spTgt spid="18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4" dur="1000" fill="hold"/>
                                            <p:tgtEl>
                                              <p:spTgt spid="18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5" dur="1000" fill="hold"/>
                                            <p:tgtEl>
                                              <p:spTgt spid="18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 fmla="#ppt_x+(cos(-2*pi*(1-$))*-#ppt_x-sin(-2*pi*(1-$))*(1-#ppt_y))*(1-$)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6" dur="1000" fill="hold"/>
                                            <p:tgtEl>
                                              <p:spTgt spid="18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 fmla="#ppt_y+(sin(-2*pi*(1-$))*-#ppt_x+cos(-2*pi*(1-$))*(1-#ppt_y))*(1-$)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77" presetID="2" presetClass="entr" presetSubtype="4" fill="hold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7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9" dur="750" fill="hold"/>
                                            <p:tgtEl>
                                              <p:spTgt spid="19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0" dur="750" fill="hold"/>
                                            <p:tgtEl>
                                              <p:spTgt spid="19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81" presetID="2" presetClass="entr" presetSubtype="4" fill="hold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8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45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83" dur="750" fill="hold"/>
                                            <p:tgtEl>
                                              <p:spTgt spid="1945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4" dur="750" fill="hold"/>
                                            <p:tgtEl>
                                              <p:spTgt spid="1945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85" presetID="10" presetClass="entr" presetSubtype="0" fill="hold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8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87" dur="500"/>
                                            <p:tgtEl>
                                              <p:spTgt spid="1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8" presetID="10" presetClass="entr" presetSubtype="0" fill="hold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8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90" dur="50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91" presetID="10" presetClass="entr" presetSubtype="0" fill="hold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9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93" dur="500"/>
                                            <p:tgtEl>
                                              <p:spTgt spid="1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94" presetID="10" presetClass="entr" presetSubtype="0" fill="hold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9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96" dur="500"/>
                                            <p:tgtEl>
                                              <p:spTgt spid="1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97" presetID="10" presetClass="entr" presetSubtype="0" fill="hold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9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99" dur="500"/>
                                            <p:tgtEl>
                                              <p:spTgt spid="15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00" presetID="10" presetClass="entr" presetSubtype="0" fill="hold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10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02" dur="500"/>
                                            <p:tgtEl>
                                              <p:spTgt spid="16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03" presetID="10" presetClass="entr" presetSubtype="0" fill="hold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10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05" dur="500"/>
                                            <p:tgtEl>
                                              <p:spTgt spid="16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06" presetID="10" presetClass="entr" presetSubtype="0" fill="hold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10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08" dur="500"/>
                                            <p:tgtEl>
                                              <p:spTgt spid="16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09" presetID="10" presetClass="entr" presetSubtype="0" fill="hold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1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11" dur="500"/>
                                            <p:tgtEl>
                                              <p:spTgt spid="16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12" presetID="10" presetClass="entr" presetSubtype="0" fill="hold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1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14" dur="500"/>
                                            <p:tgtEl>
                                              <p:spTgt spid="16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15" fill="hold">
                          <p:stCondLst>
                            <p:cond delay="indefinite"/>
                          </p:stCondLst>
                          <p:childTnLst>
                            <p:par>
                              <p:cTn id="11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7" presetID="53" presetClass="entr" presetSubtype="16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19" dur="500" fill="hold"/>
                                            <p:tgtEl>
                                              <p:spTgt spid="18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20" dur="500" fill="hold"/>
                                            <p:tgtEl>
                                              <p:spTgt spid="18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21" dur="500"/>
                                            <p:tgtEl>
                                              <p:spTgt spid="182"/>
                                            </p:tgtEl>
                                          </p:cBhvr>
                                        </p:animEffec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117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11" name="uỷn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22" fill="hold">
                          <p:stCondLst>
                            <p:cond delay="indefinite"/>
                          </p:stCondLst>
                          <p:childTnLst>
                            <p:par>
                              <p:cTn id="12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24" presetID="53" presetClass="entr" presetSubtype="16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26" dur="500" fill="hold"/>
                                            <p:tgtEl>
                                              <p:spTgt spid="18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27" dur="500" fill="hold"/>
                                            <p:tgtEl>
                                              <p:spTgt spid="18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28" dur="500"/>
                                            <p:tgtEl>
                                              <p:spTgt spid="183"/>
                                            </p:tgtEl>
                                          </p:cBhvr>
                                        </p:animEffec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124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11" name="uỷn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29" fill="hold">
                          <p:stCondLst>
                            <p:cond delay="indefinite"/>
                          </p:stCondLst>
                          <p:childTnLst>
                            <p:par>
                              <p:cTn id="13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31" presetID="53" presetClass="entr" presetSubtype="16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33" dur="500" fill="hold"/>
                                            <p:tgtEl>
                                              <p:spTgt spid="18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34" dur="500" fill="hold"/>
                                            <p:tgtEl>
                                              <p:spTgt spid="18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35" dur="500"/>
                                            <p:tgtEl>
                                              <p:spTgt spid="184"/>
                                            </p:tgtEl>
                                          </p:cBhvr>
                                        </p:animEffec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131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11" name="uỷn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36" fill="hold">
                          <p:stCondLst>
                            <p:cond delay="indefinite"/>
                          </p:stCondLst>
                          <p:childTnLst>
                            <p:par>
                              <p:cTn id="13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38" presetID="53" presetClass="entr" presetSubtype="16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40" dur="500" fill="hold"/>
                                            <p:tgtEl>
                                              <p:spTgt spid="18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41" dur="500" fill="hold"/>
                                            <p:tgtEl>
                                              <p:spTgt spid="18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42" dur="500"/>
                                            <p:tgtEl>
                                              <p:spTgt spid="185"/>
                                            </p:tgtEl>
                                          </p:cBhvr>
                                        </p:animEffec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138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11" name="uỷn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43" fill="hold">
                          <p:stCondLst>
                            <p:cond delay="indefinite"/>
                          </p:stCondLst>
                          <p:childTnLst>
                            <p:par>
                              <p:cTn id="14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45" presetID="53" presetClass="entr" presetSubtype="16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47" dur="500" fill="hold"/>
                                            <p:tgtEl>
                                              <p:spTgt spid="18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48" dur="500" fill="hold"/>
                                            <p:tgtEl>
                                              <p:spTgt spid="18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49" dur="500"/>
                                            <p:tgtEl>
                                              <p:spTgt spid="186"/>
                                            </p:tgtEl>
                                          </p:cBhvr>
                                        </p:animEffec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145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11" name="uỷn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50" fill="hold">
                          <p:stCondLst>
                            <p:cond delay="indefinite"/>
                          </p:stCondLst>
                          <p:childTnLst>
                            <p:par>
                              <p:cTn id="15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52" presetID="53" presetClass="entr" presetSubtype="16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54" dur="500" fill="hold"/>
                                            <p:tgtEl>
                                              <p:spTgt spid="18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55" dur="500" fill="hold"/>
                                            <p:tgtEl>
                                              <p:spTgt spid="18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56" dur="500"/>
                                            <p:tgtEl>
                                              <p:spTgt spid="187"/>
                                            </p:tgtEl>
                                          </p:cBhvr>
                                        </p:animEffec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152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11" name="uỷn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57" fill="hold">
                          <p:stCondLst>
                            <p:cond delay="indefinite"/>
                          </p:stCondLst>
                          <p:childTnLst>
                            <p:par>
                              <p:cTn id="15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59" presetID="53" presetClass="entr" presetSubtype="16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61" dur="500" fill="hold"/>
                                            <p:tgtEl>
                                              <p:spTgt spid="18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62" dur="500" fill="hold"/>
                                            <p:tgtEl>
                                              <p:spTgt spid="18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63" dur="500"/>
                                            <p:tgtEl>
                                              <p:spTgt spid="188"/>
                                            </p:tgtEl>
                                          </p:cBhvr>
                                        </p:animEffec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159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11" name="uỷn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64" fill="hold">
                          <p:stCondLst>
                            <p:cond delay="indefinite"/>
                          </p:stCondLst>
                          <p:childTnLst>
                            <p:par>
                              <p:cTn id="16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66" presetID="53" presetClass="entr" presetSubtype="16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68" dur="500" fill="hold"/>
                                            <p:tgtEl>
                                              <p:spTgt spid="18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69" dur="500" fill="hold"/>
                                            <p:tgtEl>
                                              <p:spTgt spid="18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70" dur="500"/>
                                            <p:tgtEl>
                                              <p:spTgt spid="189"/>
                                            </p:tgtEl>
                                          </p:cBhvr>
                                        </p:animEffec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166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11" name="uỷn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71" fill="hold">
                          <p:stCondLst>
                            <p:cond delay="indefinite"/>
                          </p:stCondLst>
                          <p:childTnLst>
                            <p:par>
                              <p:cTn id="17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73" presetID="53" presetClass="entr" presetSubtype="16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75" dur="500" fill="hold"/>
                                            <p:tgtEl>
                                              <p:spTgt spid="19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76" dur="500" fill="hold"/>
                                            <p:tgtEl>
                                              <p:spTgt spid="19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77" dur="500"/>
                                            <p:tgtEl>
                                              <p:spTgt spid="190"/>
                                            </p:tgtEl>
                                          </p:cBhvr>
                                        </p:animEffec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173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11" name="uỷn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78" fill="hold">
                          <p:stCondLst>
                            <p:cond delay="indefinite"/>
                          </p:stCondLst>
                          <p:childTnLst>
                            <p:par>
                              <p:cTn id="17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80" presetID="53" presetClass="entr" presetSubtype="16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82" dur="500" fill="hold"/>
                                            <p:tgtEl>
                                              <p:spTgt spid="19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83" dur="500" fill="hold"/>
                                            <p:tgtEl>
                                              <p:spTgt spid="19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84" dur="500"/>
                                            <p:tgtEl>
                                              <p:spTgt spid="191"/>
                                            </p:tgtEl>
                                          </p:cBhvr>
                                        </p:animEffec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180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11" name="uỷn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  <p:seq concurrent="1" nextAc="seek">
                  <p:cTn id="185" restart="whenNotActive" fill="hold" evtFilter="cancelBubble" nodeType="interactiveSeq">
                    <p:stCondLst>
                      <p:cond evt="onClick" delay="0">
                        <p:tgtEl>
                          <p:spTgt spid="182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186" fill="hold">
                          <p:stCondLst>
                            <p:cond delay="0"/>
                          </p:stCondLst>
                          <p:childTnLst>
                            <p:par>
                              <p:cTn id="18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88" presetID="22" presetClass="exit" presetSubtype="1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wipe(up)">
                                          <p:cBhvr>
                                            <p:cTn id="189" dur="500"/>
                                            <p:tgtEl>
                                              <p:spTgt spid="170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190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17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188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12" name="Trò-chơi-ting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191" presetID="22" presetClass="exit" presetSubtype="1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wipe(up)">
                                          <p:cBhvr>
                                            <p:cTn id="192" dur="500"/>
                                            <p:tgtEl>
                                              <p:spTgt spid="182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193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18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182"/>
                      </p:tgtEl>
                    </p:cond>
                  </p:nextCondLst>
                </p:seq>
                <p:seq concurrent="1" nextAc="seek">
                  <p:cTn id="194" restart="whenNotActive" fill="hold" evtFilter="cancelBubble" nodeType="interactiveSeq">
                    <p:stCondLst>
                      <p:cond evt="onClick" delay="0">
                        <p:tgtEl>
                          <p:spTgt spid="183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195" fill="hold">
                          <p:stCondLst>
                            <p:cond delay="0"/>
                          </p:stCondLst>
                          <p:childTnLst>
                            <p:par>
                              <p:cTn id="19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97" presetID="22" presetClass="exit" presetSubtype="1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wipe(up)">
                                          <p:cBhvr>
                                            <p:cTn id="198" dur="500"/>
                                            <p:tgtEl>
                                              <p:spTgt spid="171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199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17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197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12" name="Trò-chơi-ting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200" presetID="22" presetClass="exit" presetSubtype="1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wipe(up)">
                                          <p:cBhvr>
                                            <p:cTn id="201" dur="500"/>
                                            <p:tgtEl>
                                              <p:spTgt spid="183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202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18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183"/>
                      </p:tgtEl>
                    </p:cond>
                  </p:nextCondLst>
                </p:seq>
                <p:seq concurrent="1" nextAc="seek">
                  <p:cTn id="203" restart="whenNotActive" fill="hold" evtFilter="cancelBubble" nodeType="interactiveSeq">
                    <p:stCondLst>
                      <p:cond evt="onClick" delay="0">
                        <p:tgtEl>
                          <p:spTgt spid="191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204" fill="hold">
                          <p:stCondLst>
                            <p:cond delay="0"/>
                          </p:stCondLst>
                          <p:childTnLst>
                            <p:par>
                              <p:cTn id="20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06" presetID="22" presetClass="exit" presetSubtype="1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wipe(up)">
                                          <p:cBhvr>
                                            <p:cTn id="207" dur="500"/>
                                            <p:tgtEl>
                                              <p:spTgt spid="179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208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17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206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12" name="Trò-chơi-ting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209" presetID="22" presetClass="exit" presetSubtype="1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wipe(up)">
                                          <p:cBhvr>
                                            <p:cTn id="210" dur="500"/>
                                            <p:tgtEl>
                                              <p:spTgt spid="191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211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19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191"/>
                      </p:tgtEl>
                    </p:cond>
                  </p:nextCondLst>
                </p:seq>
                <p:seq concurrent="1" nextAc="seek">
                  <p:cTn id="212" restart="whenNotActive" fill="hold" evtFilter="cancelBubble" nodeType="interactiveSeq">
                    <p:stCondLst>
                      <p:cond evt="onClick" delay="0">
                        <p:tgtEl>
                          <p:spTgt spid="190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213" fill="hold">
                          <p:stCondLst>
                            <p:cond delay="0"/>
                          </p:stCondLst>
                          <p:childTnLst>
                            <p:par>
                              <p:cTn id="21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15" presetID="22" presetClass="exit" presetSubtype="1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wipe(up)">
                                          <p:cBhvr>
                                            <p:cTn id="216" dur="500"/>
                                            <p:tgtEl>
                                              <p:spTgt spid="178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217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17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215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12" name="Trò-chơi-ting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218" presetID="22" presetClass="exit" presetSubtype="1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wipe(up)">
                                          <p:cBhvr>
                                            <p:cTn id="219" dur="500"/>
                                            <p:tgtEl>
                                              <p:spTgt spid="190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220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19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190"/>
                      </p:tgtEl>
                    </p:cond>
                  </p:nextCondLst>
                </p:seq>
                <p:seq concurrent="1" nextAc="seek">
                  <p:cTn id="221" restart="whenNotActive" fill="hold" evtFilter="cancelBubble" nodeType="interactiveSeq">
                    <p:stCondLst>
                      <p:cond evt="onClick" delay="0">
                        <p:tgtEl>
                          <p:spTgt spid="189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222" fill="hold">
                          <p:stCondLst>
                            <p:cond delay="0"/>
                          </p:stCondLst>
                          <p:childTnLst>
                            <p:par>
                              <p:cTn id="22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24" presetID="22" presetClass="exit" presetSubtype="1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wipe(up)">
                                          <p:cBhvr>
                                            <p:cTn id="225" dur="500"/>
                                            <p:tgtEl>
                                              <p:spTgt spid="177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226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17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224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12" name="Trò-chơi-ting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227" presetID="22" presetClass="exit" presetSubtype="1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wipe(up)">
                                          <p:cBhvr>
                                            <p:cTn id="228" dur="500"/>
                                            <p:tgtEl>
                                              <p:spTgt spid="189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229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18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189"/>
                      </p:tgtEl>
                    </p:cond>
                  </p:nextCondLst>
                </p:seq>
                <p:seq concurrent="1" nextAc="seek">
                  <p:cTn id="230" restart="whenNotActive" fill="hold" evtFilter="cancelBubble" nodeType="interactiveSeq">
                    <p:stCondLst>
                      <p:cond evt="onClick" delay="0">
                        <p:tgtEl>
                          <p:spTgt spid="188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231" fill="hold">
                          <p:stCondLst>
                            <p:cond delay="0"/>
                          </p:stCondLst>
                          <p:childTnLst>
                            <p:par>
                              <p:cTn id="23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33" presetID="22" presetClass="exit" presetSubtype="1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wipe(up)">
                                          <p:cBhvr>
                                            <p:cTn id="234" dur="500"/>
                                            <p:tgtEl>
                                              <p:spTgt spid="176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235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17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233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12" name="Trò-chơi-ting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236" presetID="22" presetClass="exit" presetSubtype="1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wipe(up)">
                                          <p:cBhvr>
                                            <p:cTn id="237" dur="500"/>
                                            <p:tgtEl>
                                              <p:spTgt spid="188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238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18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188"/>
                      </p:tgtEl>
                    </p:cond>
                  </p:nextCondLst>
                </p:seq>
                <p:seq concurrent="1" nextAc="seek">
                  <p:cTn id="239" restart="whenNotActive" fill="hold" evtFilter="cancelBubble" nodeType="interactiveSeq">
                    <p:stCondLst>
                      <p:cond evt="onClick" delay="0">
                        <p:tgtEl>
                          <p:spTgt spid="184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240" fill="hold">
                          <p:stCondLst>
                            <p:cond delay="0"/>
                          </p:stCondLst>
                          <p:childTnLst>
                            <p:par>
                              <p:cTn id="24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42" presetID="22" presetClass="exit" presetSubtype="1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wipe(up)">
                                          <p:cBhvr>
                                            <p:cTn id="243" dur="500"/>
                                            <p:tgtEl>
                                              <p:spTgt spid="172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244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17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242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12" name="Trò-chơi-ting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245" presetID="22" presetClass="exit" presetSubtype="1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wipe(up)">
                                          <p:cBhvr>
                                            <p:cTn id="246" dur="500"/>
                                            <p:tgtEl>
                                              <p:spTgt spid="184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247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18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184"/>
                      </p:tgtEl>
                    </p:cond>
                  </p:nextCondLst>
                </p:seq>
                <p:seq concurrent="1" nextAc="seek">
                  <p:cTn id="248" restart="whenNotActive" fill="hold" evtFilter="cancelBubble" nodeType="interactiveSeq">
                    <p:stCondLst>
                      <p:cond evt="onClick" delay="0">
                        <p:tgtEl>
                          <p:spTgt spid="186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249" fill="hold">
                          <p:stCondLst>
                            <p:cond delay="0"/>
                          </p:stCondLst>
                          <p:childTnLst>
                            <p:par>
                              <p:cTn id="25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51" presetID="22" presetClass="exit" presetSubtype="1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wipe(up)">
                                          <p:cBhvr>
                                            <p:cTn id="252" dur="500"/>
                                            <p:tgtEl>
                                              <p:spTgt spid="174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253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17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251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12" name="Trò-chơi-ting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254" presetID="22" presetClass="exit" presetSubtype="1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wipe(up)">
                                          <p:cBhvr>
                                            <p:cTn id="255" dur="500"/>
                                            <p:tgtEl>
                                              <p:spTgt spid="186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256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18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186"/>
                      </p:tgtEl>
                    </p:cond>
                  </p:nextCondLst>
                </p:seq>
                <p:seq concurrent="1" nextAc="seek">
                  <p:cTn id="257" restart="whenNotActive" fill="hold" evtFilter="cancelBubble" nodeType="interactiveSeq">
                    <p:stCondLst>
                      <p:cond evt="onClick" delay="0">
                        <p:tgtEl>
                          <p:spTgt spid="187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258" fill="hold">
                          <p:stCondLst>
                            <p:cond delay="0"/>
                          </p:stCondLst>
                          <p:childTnLst>
                            <p:par>
                              <p:cTn id="25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60" presetID="22" presetClass="exit" presetSubtype="1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wipe(up)">
                                          <p:cBhvr>
                                            <p:cTn id="261" dur="500"/>
                                            <p:tgtEl>
                                              <p:spTgt spid="175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262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17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260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12" name="Trò-chơi-ting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263" presetID="22" presetClass="exit" presetSubtype="1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wipe(up)">
                                          <p:cBhvr>
                                            <p:cTn id="264" dur="500"/>
                                            <p:tgtEl>
                                              <p:spTgt spid="187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265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18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187"/>
                      </p:tgtEl>
                    </p:cond>
                  </p:nextCondLst>
                </p:seq>
                <p:seq concurrent="1" nextAc="seek">
                  <p:cTn id="266" restart="whenNotActive" fill="hold" evtFilter="cancelBubble" nodeType="interactiveSeq">
                    <p:stCondLst>
                      <p:cond evt="onClick" delay="0">
                        <p:tgtEl>
                          <p:spTgt spid="185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267" fill="hold">
                          <p:stCondLst>
                            <p:cond delay="0"/>
                          </p:stCondLst>
                          <p:childTnLst>
                            <p:par>
                              <p:cTn id="26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69" presetID="22" presetClass="exit" presetSubtype="1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wipe(up)">
                                          <p:cBhvr>
                                            <p:cTn id="270" dur="500"/>
                                            <p:tgtEl>
                                              <p:spTgt spid="173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271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17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269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12" name="Trò-chơi-ting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272" presetID="22" presetClass="exit" presetSubtype="1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wipe(up)">
                                          <p:cBhvr>
                                            <p:cTn id="273" dur="500"/>
                                            <p:tgtEl>
                                              <p:spTgt spid="185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274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18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185"/>
                      </p:tgtEl>
                    </p:cond>
                  </p:nextCondLst>
                </p:seq>
              </p:childTnLst>
            </p:cTn>
          </p:par>
        </p:tnLst>
        <p:bldLst>
          <p:bldP spid="170" grpId="0" animBg="1"/>
          <p:bldP spid="170" grpId="1" animBg="1"/>
          <p:bldP spid="171" grpId="0" animBg="1"/>
          <p:bldP spid="171" grpId="1" animBg="1"/>
          <p:bldP spid="172" grpId="0" animBg="1"/>
          <p:bldP spid="172" grpId="1" animBg="1"/>
          <p:bldP spid="173" grpId="0" animBg="1"/>
          <p:bldP spid="173" grpId="1" animBg="1"/>
          <p:bldP spid="174" grpId="0" animBg="1"/>
          <p:bldP spid="174" grpId="1" animBg="1"/>
          <p:bldP spid="175" grpId="0" animBg="1"/>
          <p:bldP spid="175" grpId="1" animBg="1"/>
          <p:bldP spid="176" grpId="0" animBg="1"/>
          <p:bldP spid="176" grpId="1" animBg="1"/>
          <p:bldP spid="177" grpId="0" animBg="1"/>
          <p:bldP spid="177" grpId="1" animBg="1"/>
          <p:bldP spid="178" grpId="0" animBg="1"/>
          <p:bldP spid="178" grpId="1" animBg="1"/>
          <p:bldP spid="179" grpId="0" animBg="1"/>
          <p:bldP spid="179" grpId="1" animBg="1"/>
          <p:bldP spid="180" grpId="0" animBg="1"/>
          <p:bldP spid="181" grpId="0"/>
          <p:bldP spid="182" grpId="0"/>
          <p:bldP spid="182" grpId="1"/>
          <p:bldP spid="183" grpId="0"/>
          <p:bldP spid="183" grpId="1"/>
          <p:bldP spid="184" grpId="0"/>
          <p:bldP spid="184" grpId="1"/>
          <p:bldP spid="185" grpId="0"/>
          <p:bldP spid="185" grpId="1"/>
          <p:bldP spid="186" grpId="0"/>
          <p:bldP spid="186" grpId="1"/>
          <p:bldP spid="187" grpId="0"/>
          <p:bldP spid="187" grpId="1"/>
          <p:bldP spid="188" grpId="0"/>
          <p:bldP spid="188" grpId="1"/>
          <p:bldP spid="189" grpId="0"/>
          <p:bldP spid="189" grpId="1"/>
          <p:bldP spid="190" grpId="0"/>
          <p:bldP spid="190" grpId="1"/>
          <p:bldP spid="191" grpId="0"/>
          <p:bldP spid="191" grpId="1"/>
        </p:bldLst>
      </p:timing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组合 4">
            <a:extLst>
              <a:ext uri="{FF2B5EF4-FFF2-40B4-BE49-F238E27FC236}">
                <a16:creationId xmlns:a16="http://schemas.microsoft.com/office/drawing/2014/main" id="{7237FF8D-B79B-47D2-A548-546139F32C50}"/>
              </a:ext>
            </a:extLst>
          </p:cNvPr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6" name="图片 5">
              <a:extLst>
                <a:ext uri="{FF2B5EF4-FFF2-40B4-BE49-F238E27FC236}">
                  <a16:creationId xmlns:a16="http://schemas.microsoft.com/office/drawing/2014/main" id="{AA09BE19-B098-4D0F-B4B2-E4014EB8EEA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92000" cy="4445000"/>
            </a:xfrm>
            <a:prstGeom prst="rect">
              <a:avLst/>
            </a:prstGeom>
          </p:spPr>
        </p:pic>
        <p:pic>
          <p:nvPicPr>
            <p:cNvPr id="7" name="图片 6">
              <a:extLst>
                <a:ext uri="{FF2B5EF4-FFF2-40B4-BE49-F238E27FC236}">
                  <a16:creationId xmlns:a16="http://schemas.microsoft.com/office/drawing/2014/main" id="{C35812F3-190A-49E8-853C-A1177C18F07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2413000"/>
              <a:ext cx="12192000" cy="4445000"/>
            </a:xfrm>
            <a:prstGeom prst="rect">
              <a:avLst/>
            </a:prstGeom>
          </p:spPr>
        </p:pic>
      </p:grpSp>
      <p:sp>
        <p:nvSpPr>
          <p:cNvPr id="19" name="矩形 18">
            <a:extLst>
              <a:ext uri="{FF2B5EF4-FFF2-40B4-BE49-F238E27FC236}">
                <a16:creationId xmlns:a16="http://schemas.microsoft.com/office/drawing/2014/main" id="{60A658DF-C2F2-4ABE-AF8E-831180981CC3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alpha val="34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杨任东竹石体-Medium" panose="02000000000000000000" pitchFamily="2" charset="-122"/>
              <a:ea typeface="杨任东竹石体-Medium" panose="02000000000000000000" pitchFamily="2" charset="-122"/>
              <a:cs typeface="+mn-cs"/>
            </a:endParaRPr>
          </a:p>
        </p:txBody>
      </p:sp>
      <p:sp>
        <p:nvSpPr>
          <p:cNvPr id="9" name="矩形: 圆角 8">
            <a:extLst>
              <a:ext uri="{FF2B5EF4-FFF2-40B4-BE49-F238E27FC236}">
                <a16:creationId xmlns:a16="http://schemas.microsoft.com/office/drawing/2014/main" id="{A09AD157-567D-44A8-A905-10CE01B3AA7F}"/>
              </a:ext>
            </a:extLst>
          </p:cNvPr>
          <p:cNvSpPr/>
          <p:nvPr/>
        </p:nvSpPr>
        <p:spPr>
          <a:xfrm>
            <a:off x="1818969" y="2306445"/>
            <a:ext cx="9497959" cy="2245110"/>
          </a:xfrm>
          <a:prstGeom prst="roundRect">
            <a:avLst/>
          </a:prstGeom>
          <a:solidFill>
            <a:schemeClr val="bg1">
              <a:alpha val="70000"/>
            </a:schemeClr>
          </a:solidFill>
          <a:ln w="50800">
            <a:solidFill>
              <a:srgbClr val="FDB5A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杨任东竹石体-Medium" panose="02000000000000000000" pitchFamily="2" charset="-122"/>
              <a:ea typeface="杨任东竹石体-Medium" panose="02000000000000000000" pitchFamily="2" charset="-122"/>
              <a:cs typeface="+mn-cs"/>
            </a:endParaRPr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1D023109-42B0-4B90-AA66-3E31648E161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88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949" t="27037" r="45308" b="40425"/>
          <a:stretch/>
        </p:blipFill>
        <p:spPr>
          <a:xfrm rot="1554160">
            <a:off x="9731201" y="1170292"/>
            <a:ext cx="1967848" cy="1623044"/>
          </a:xfrm>
          <a:prstGeom prst="flowChartManualInpu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DD7EAA7D-7109-461B-8B4B-D83622CFEC3B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colorTemperature colorTemp="88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6280" t="-3260" r="-3023" b="68947"/>
          <a:stretch/>
        </p:blipFill>
        <p:spPr>
          <a:xfrm rot="21253489">
            <a:off x="525918" y="1729240"/>
            <a:ext cx="3700940" cy="2992022"/>
          </a:xfrm>
          <a:prstGeom prst="flowChartManualInput">
            <a:avLst/>
          </a:prstGeom>
        </p:spPr>
      </p:pic>
      <p:pic>
        <p:nvPicPr>
          <p:cNvPr id="14" name="图片 13">
            <a:extLst>
              <a:ext uri="{FF2B5EF4-FFF2-40B4-BE49-F238E27FC236}">
                <a16:creationId xmlns:a16="http://schemas.microsoft.com/office/drawing/2014/main" id="{2D21226E-6C08-4DD1-8053-28F9AA0BD76E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2857" r="89621"/>
          <a:stretch/>
        </p:blipFill>
        <p:spPr>
          <a:xfrm rot="807329">
            <a:off x="486758" y="4980579"/>
            <a:ext cx="1569440" cy="1496410"/>
          </a:xfrm>
          <a:prstGeom prst="rect">
            <a:avLst/>
          </a:prstGeom>
        </p:spPr>
      </p:pic>
      <p:pic>
        <p:nvPicPr>
          <p:cNvPr id="15" name="图片 14">
            <a:extLst>
              <a:ext uri="{FF2B5EF4-FFF2-40B4-BE49-F238E27FC236}">
                <a16:creationId xmlns:a16="http://schemas.microsoft.com/office/drawing/2014/main" id="{5932D329-97FB-429F-895F-0A593083B5BA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768" t="-1464" r="61853" b="74321"/>
          <a:stretch/>
        </p:blipFill>
        <p:spPr>
          <a:xfrm>
            <a:off x="1423507" y="907694"/>
            <a:ext cx="1265382" cy="1206500"/>
          </a:xfrm>
          <a:prstGeom prst="rect">
            <a:avLst/>
          </a:prstGeom>
        </p:spPr>
      </p:pic>
      <p:pic>
        <p:nvPicPr>
          <p:cNvPr id="16" name="图片 15">
            <a:extLst>
              <a:ext uri="{FF2B5EF4-FFF2-40B4-BE49-F238E27FC236}">
                <a16:creationId xmlns:a16="http://schemas.microsoft.com/office/drawing/2014/main" id="{2DDAE758-37D9-4FEF-B36F-39EE9F2F870A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768" t="-1464" r="61853" b="74321"/>
          <a:stretch/>
        </p:blipFill>
        <p:spPr>
          <a:xfrm rot="5400000">
            <a:off x="8958064" y="5136346"/>
            <a:ext cx="1871758" cy="1784660"/>
          </a:xfrm>
          <a:prstGeom prst="rect">
            <a:avLst/>
          </a:prstGeom>
        </p:spPr>
      </p:pic>
      <p:pic>
        <p:nvPicPr>
          <p:cNvPr id="17" name="图片 16">
            <a:extLst>
              <a:ext uri="{FF2B5EF4-FFF2-40B4-BE49-F238E27FC236}">
                <a16:creationId xmlns:a16="http://schemas.microsoft.com/office/drawing/2014/main" id="{C42DA3FA-4E74-435E-8637-C2987AB75A5E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colorTemperature colorTemp="88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680" t="58873" r="53078" b="121"/>
          <a:stretch/>
        </p:blipFill>
        <p:spPr>
          <a:xfrm rot="1392959">
            <a:off x="5418296" y="403547"/>
            <a:ext cx="1082926" cy="1312256"/>
          </a:xfrm>
          <a:prstGeom prst="rect">
            <a:avLst/>
          </a:prstGeom>
        </p:spPr>
      </p:pic>
      <p:pic>
        <p:nvPicPr>
          <p:cNvPr id="18" name="图片 17">
            <a:extLst>
              <a:ext uri="{FF2B5EF4-FFF2-40B4-BE49-F238E27FC236}">
                <a16:creationId xmlns:a16="http://schemas.microsoft.com/office/drawing/2014/main" id="{541D2DBE-BAFF-44CD-884D-FC6CB563EB11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colorTemperature colorTemp="88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6662" t="72409" r="8096" b="748"/>
          <a:stretch/>
        </p:blipFill>
        <p:spPr>
          <a:xfrm rot="19995136">
            <a:off x="5213126" y="4702308"/>
            <a:ext cx="2320774" cy="1840916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FB6CA7AC-CAAB-408A-9CE0-0C2FC8E692E1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3217618" y="2319045"/>
            <a:ext cx="7090263" cy="23532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39675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组合 8">
            <a:extLst>
              <a:ext uri="{FF2B5EF4-FFF2-40B4-BE49-F238E27FC236}">
                <a16:creationId xmlns:a16="http://schemas.microsoft.com/office/drawing/2014/main" id="{CF70F470-167B-4D79-B2AB-BCF09A6BE1D5}"/>
              </a:ext>
            </a:extLst>
          </p:cNvPr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4" name="图片 3">
              <a:extLst>
                <a:ext uri="{FF2B5EF4-FFF2-40B4-BE49-F238E27FC236}">
                  <a16:creationId xmlns:a16="http://schemas.microsoft.com/office/drawing/2014/main" id="{2466431B-828A-4BBB-8C74-8CFB0981DB1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92000" cy="4445000"/>
            </a:xfrm>
            <a:prstGeom prst="rect">
              <a:avLst/>
            </a:prstGeom>
          </p:spPr>
        </p:pic>
        <p:pic>
          <p:nvPicPr>
            <p:cNvPr id="5" name="图片 4">
              <a:extLst>
                <a:ext uri="{FF2B5EF4-FFF2-40B4-BE49-F238E27FC236}">
                  <a16:creationId xmlns:a16="http://schemas.microsoft.com/office/drawing/2014/main" id="{7BA13237-8147-4254-8241-47972B2C1A1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2413000"/>
              <a:ext cx="12192000" cy="4445000"/>
            </a:xfrm>
            <a:prstGeom prst="rect">
              <a:avLst/>
            </a:prstGeom>
          </p:spPr>
        </p:pic>
      </p:grpSp>
      <p:sp>
        <p:nvSpPr>
          <p:cNvPr id="22" name="矩形: 圆角 7">
            <a:extLst>
              <a:ext uri="{FF2B5EF4-FFF2-40B4-BE49-F238E27FC236}">
                <a16:creationId xmlns:a16="http://schemas.microsoft.com/office/drawing/2014/main" id="{84A93AF5-1E2D-4B59-B4A7-57F89BA269D0}"/>
              </a:ext>
            </a:extLst>
          </p:cNvPr>
          <p:cNvSpPr/>
          <p:nvPr/>
        </p:nvSpPr>
        <p:spPr>
          <a:xfrm>
            <a:off x="289560" y="228600"/>
            <a:ext cx="11612880" cy="6400800"/>
          </a:xfrm>
          <a:prstGeom prst="roundRect">
            <a:avLst/>
          </a:prstGeom>
          <a:solidFill>
            <a:schemeClr val="bg1">
              <a:alpha val="90000"/>
            </a:schemeClr>
          </a:solidFill>
          <a:ln w="50800">
            <a:solidFill>
              <a:srgbClr val="FDB5A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zh-CN" altLang="en-US" dirty="0">
              <a:solidFill>
                <a:prstClr val="white"/>
              </a:solidFill>
              <a:latin typeface="杨任东竹石体-Medium" panose="02000000000000000000" pitchFamily="2" charset="-122"/>
              <a:ea typeface="杨任东竹石体-Medium" panose="02000000000000000000" pitchFamily="2" charset="-122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C45116E-6733-41AE-90FC-4115C149E70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5787" y="490537"/>
            <a:ext cx="3618267" cy="104298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B8713979-FB14-4679-87A1-BAEE6A26D8A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1949" y="1749764"/>
            <a:ext cx="11184601" cy="1247775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3EE00957-6C05-499A-A2AE-BB416C61FC1F}"/>
              </a:ext>
            </a:extLst>
          </p:cNvPr>
          <p:cNvSpPr txBox="1"/>
          <p:nvPr/>
        </p:nvSpPr>
        <p:spPr>
          <a:xfrm>
            <a:off x="1400174" y="1808130"/>
            <a:ext cx="49053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=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3EE00957-6C05-499A-A2AE-BB416C61FC1F}"/>
              </a:ext>
            </a:extLst>
          </p:cNvPr>
          <p:cNvSpPr txBox="1"/>
          <p:nvPr/>
        </p:nvSpPr>
        <p:spPr>
          <a:xfrm>
            <a:off x="1435844" y="2446905"/>
            <a:ext cx="49053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=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3EE00957-6C05-499A-A2AE-BB416C61FC1F}"/>
              </a:ext>
            </a:extLst>
          </p:cNvPr>
          <p:cNvSpPr txBox="1"/>
          <p:nvPr/>
        </p:nvSpPr>
        <p:spPr>
          <a:xfrm>
            <a:off x="3417014" y="1743285"/>
            <a:ext cx="49053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=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3EE00957-6C05-499A-A2AE-BB416C61FC1F}"/>
              </a:ext>
            </a:extLst>
          </p:cNvPr>
          <p:cNvSpPr txBox="1"/>
          <p:nvPr/>
        </p:nvSpPr>
        <p:spPr>
          <a:xfrm>
            <a:off x="3413774" y="2401515"/>
            <a:ext cx="49053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=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3EE00957-6C05-499A-A2AE-BB416C61FC1F}"/>
              </a:ext>
            </a:extLst>
          </p:cNvPr>
          <p:cNvSpPr txBox="1"/>
          <p:nvPr/>
        </p:nvSpPr>
        <p:spPr>
          <a:xfrm>
            <a:off x="5375489" y="2417730"/>
            <a:ext cx="49053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=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3EE00957-6C05-499A-A2AE-BB416C61FC1F}"/>
              </a:ext>
            </a:extLst>
          </p:cNvPr>
          <p:cNvSpPr txBox="1"/>
          <p:nvPr/>
        </p:nvSpPr>
        <p:spPr>
          <a:xfrm>
            <a:off x="5372249" y="1830840"/>
            <a:ext cx="49053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=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3EE00957-6C05-499A-A2AE-BB416C61FC1F}"/>
              </a:ext>
            </a:extLst>
          </p:cNvPr>
          <p:cNvSpPr txBox="1"/>
          <p:nvPr/>
        </p:nvSpPr>
        <p:spPr>
          <a:xfrm>
            <a:off x="7492844" y="1753020"/>
            <a:ext cx="49053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=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3EE00957-6C05-499A-A2AE-BB416C61FC1F}"/>
              </a:ext>
            </a:extLst>
          </p:cNvPr>
          <p:cNvSpPr txBox="1"/>
          <p:nvPr/>
        </p:nvSpPr>
        <p:spPr>
          <a:xfrm>
            <a:off x="7470149" y="2411250"/>
            <a:ext cx="49053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=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3EE00957-6C05-499A-A2AE-BB416C61FC1F}"/>
              </a:ext>
            </a:extLst>
          </p:cNvPr>
          <p:cNvSpPr txBox="1"/>
          <p:nvPr/>
        </p:nvSpPr>
        <p:spPr>
          <a:xfrm>
            <a:off x="9276224" y="2388555"/>
            <a:ext cx="49053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=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3EE00957-6C05-499A-A2AE-BB416C61FC1F}"/>
              </a:ext>
            </a:extLst>
          </p:cNvPr>
          <p:cNvSpPr txBox="1"/>
          <p:nvPr/>
        </p:nvSpPr>
        <p:spPr>
          <a:xfrm>
            <a:off x="9331349" y="1762755"/>
            <a:ext cx="49053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=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3EE00957-6C05-499A-A2AE-BB416C61FC1F}"/>
              </a:ext>
            </a:extLst>
          </p:cNvPr>
          <p:cNvSpPr txBox="1"/>
          <p:nvPr/>
        </p:nvSpPr>
        <p:spPr>
          <a:xfrm>
            <a:off x="11273609" y="1759515"/>
            <a:ext cx="49053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=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3EE00957-6C05-499A-A2AE-BB416C61FC1F}"/>
              </a:ext>
            </a:extLst>
          </p:cNvPr>
          <p:cNvSpPr txBox="1"/>
          <p:nvPr/>
        </p:nvSpPr>
        <p:spPr>
          <a:xfrm>
            <a:off x="11309279" y="2398290"/>
            <a:ext cx="49053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=</a:t>
            </a:r>
          </a:p>
        </p:txBody>
      </p:sp>
    </p:spTree>
    <p:extLst>
      <p:ext uri="{BB962C8B-B14F-4D97-AF65-F5344CB8AC3E}">
        <p14:creationId xmlns:p14="http://schemas.microsoft.com/office/powerpoint/2010/main" val="818829767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1" grpId="0"/>
      <p:bldP spid="23" grpId="0"/>
      <p:bldP spid="24" grpId="0"/>
      <p:bldP spid="25" grpId="0"/>
      <p:bldP spid="26" grpId="0"/>
      <p:bldP spid="28" grpId="0"/>
      <p:bldP spid="29" grpId="0"/>
      <p:bldP spid="33" grpId="0"/>
      <p:bldP spid="41" grpId="0"/>
      <p:bldP spid="42" grpId="0"/>
      <p:bldP spid="4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组合 8">
            <a:extLst>
              <a:ext uri="{FF2B5EF4-FFF2-40B4-BE49-F238E27FC236}">
                <a16:creationId xmlns:a16="http://schemas.microsoft.com/office/drawing/2014/main" id="{CF70F470-167B-4D79-B2AB-BCF09A6BE1D5}"/>
              </a:ext>
            </a:extLst>
          </p:cNvPr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4" name="图片 3">
              <a:extLst>
                <a:ext uri="{FF2B5EF4-FFF2-40B4-BE49-F238E27FC236}">
                  <a16:creationId xmlns:a16="http://schemas.microsoft.com/office/drawing/2014/main" id="{2466431B-828A-4BBB-8C74-8CFB0981DB1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92000" cy="4445000"/>
            </a:xfrm>
            <a:prstGeom prst="rect">
              <a:avLst/>
            </a:prstGeom>
          </p:spPr>
        </p:pic>
        <p:pic>
          <p:nvPicPr>
            <p:cNvPr id="5" name="图片 4">
              <a:extLst>
                <a:ext uri="{FF2B5EF4-FFF2-40B4-BE49-F238E27FC236}">
                  <a16:creationId xmlns:a16="http://schemas.microsoft.com/office/drawing/2014/main" id="{7BA13237-8147-4254-8241-47972B2C1A1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2413000"/>
              <a:ext cx="12192000" cy="4445000"/>
            </a:xfrm>
            <a:prstGeom prst="rect">
              <a:avLst/>
            </a:prstGeom>
          </p:spPr>
        </p:pic>
      </p:grpSp>
      <p:sp>
        <p:nvSpPr>
          <p:cNvPr id="22" name="矩形: 圆角 7">
            <a:extLst>
              <a:ext uri="{FF2B5EF4-FFF2-40B4-BE49-F238E27FC236}">
                <a16:creationId xmlns:a16="http://schemas.microsoft.com/office/drawing/2014/main" id="{84A93AF5-1E2D-4B59-B4A7-57F89BA269D0}"/>
              </a:ext>
            </a:extLst>
          </p:cNvPr>
          <p:cNvSpPr/>
          <p:nvPr/>
        </p:nvSpPr>
        <p:spPr>
          <a:xfrm>
            <a:off x="289560" y="228600"/>
            <a:ext cx="11612880" cy="6400800"/>
          </a:xfrm>
          <a:prstGeom prst="roundRect">
            <a:avLst/>
          </a:prstGeom>
          <a:solidFill>
            <a:schemeClr val="bg1">
              <a:alpha val="90000"/>
            </a:schemeClr>
          </a:solidFill>
          <a:ln w="50800">
            <a:solidFill>
              <a:srgbClr val="FDB5A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杨任东竹石体-Medium" panose="02000000000000000000" pitchFamily="2" charset="-122"/>
              <a:ea typeface="杨任东竹石体-Medium" panose="02000000000000000000" pitchFamily="2" charset="-122"/>
              <a:cs typeface="+mn-cs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C45116E-6733-41AE-90FC-4115C149E70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5787" y="490537"/>
            <a:ext cx="3618267" cy="104298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B8713979-FB14-4679-87A1-BAEE6A26D8A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1949" y="1885949"/>
            <a:ext cx="11184601" cy="1247775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3EE00957-6C05-499A-A2AE-BB416C61FC1F}"/>
              </a:ext>
            </a:extLst>
          </p:cNvPr>
          <p:cNvSpPr txBox="1"/>
          <p:nvPr/>
        </p:nvSpPr>
        <p:spPr>
          <a:xfrm>
            <a:off x="1400174" y="1885950"/>
            <a:ext cx="9810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= 9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C3C5BBCC-F92F-4F0F-B8B9-4302473199A9}"/>
              </a:ext>
            </a:extLst>
          </p:cNvPr>
          <p:cNvSpPr txBox="1"/>
          <p:nvPr/>
        </p:nvSpPr>
        <p:spPr>
          <a:xfrm>
            <a:off x="1409699" y="2524125"/>
            <a:ext cx="122872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= 21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D806DC6F-33FD-4209-8FDE-301DD120CF1C}"/>
              </a:ext>
            </a:extLst>
          </p:cNvPr>
          <p:cNvSpPr txBox="1"/>
          <p:nvPr/>
        </p:nvSpPr>
        <p:spPr>
          <a:xfrm>
            <a:off x="3333749" y="1885950"/>
            <a:ext cx="122872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= 18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498DE40D-6C9C-4E23-9A6A-A0A4691E9C24}"/>
              </a:ext>
            </a:extLst>
          </p:cNvPr>
          <p:cNvSpPr txBox="1"/>
          <p:nvPr/>
        </p:nvSpPr>
        <p:spPr>
          <a:xfrm>
            <a:off x="3333749" y="2533650"/>
            <a:ext cx="122872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= 12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5F6DBA0C-735E-414D-BC6E-5AD4FE49FECA}"/>
              </a:ext>
            </a:extLst>
          </p:cNvPr>
          <p:cNvSpPr txBox="1"/>
          <p:nvPr/>
        </p:nvSpPr>
        <p:spPr>
          <a:xfrm>
            <a:off x="5314949" y="1876425"/>
            <a:ext cx="122872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= 3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F7DBEA82-47FC-4F3D-940A-58F0F4497FAC}"/>
              </a:ext>
            </a:extLst>
          </p:cNvPr>
          <p:cNvSpPr txBox="1"/>
          <p:nvPr/>
        </p:nvSpPr>
        <p:spPr>
          <a:xfrm>
            <a:off x="5391149" y="2505075"/>
            <a:ext cx="122872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= 27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80EC175E-B661-44A7-BFE8-39798CD6D7F0}"/>
              </a:ext>
            </a:extLst>
          </p:cNvPr>
          <p:cNvSpPr txBox="1"/>
          <p:nvPr/>
        </p:nvSpPr>
        <p:spPr>
          <a:xfrm>
            <a:off x="7429499" y="1895475"/>
            <a:ext cx="122872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= 30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95609E49-8F79-4AEB-97A7-561A5B636654}"/>
              </a:ext>
            </a:extLst>
          </p:cNvPr>
          <p:cNvSpPr txBox="1"/>
          <p:nvPr/>
        </p:nvSpPr>
        <p:spPr>
          <a:xfrm>
            <a:off x="7353299" y="2524125"/>
            <a:ext cx="122872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= 24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6E2180D3-619E-4AD1-81C0-744E10054EDB}"/>
              </a:ext>
            </a:extLst>
          </p:cNvPr>
          <p:cNvSpPr txBox="1"/>
          <p:nvPr/>
        </p:nvSpPr>
        <p:spPr>
          <a:xfrm>
            <a:off x="9286874" y="1885950"/>
            <a:ext cx="122872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= 6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C1946D45-1626-41BB-A575-34DA464846C5}"/>
              </a:ext>
            </a:extLst>
          </p:cNvPr>
          <p:cNvSpPr txBox="1"/>
          <p:nvPr/>
        </p:nvSpPr>
        <p:spPr>
          <a:xfrm>
            <a:off x="9363074" y="2514600"/>
            <a:ext cx="122872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= 6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FD149EEB-3F5B-4299-8E40-88DA7A415386}"/>
              </a:ext>
            </a:extLst>
          </p:cNvPr>
          <p:cNvSpPr txBox="1"/>
          <p:nvPr/>
        </p:nvSpPr>
        <p:spPr>
          <a:xfrm>
            <a:off x="11191874" y="1914525"/>
            <a:ext cx="122872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= 15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30D46248-D026-49F7-BC97-69A5424684EF}"/>
              </a:ext>
            </a:extLst>
          </p:cNvPr>
          <p:cNvSpPr txBox="1"/>
          <p:nvPr/>
        </p:nvSpPr>
        <p:spPr>
          <a:xfrm>
            <a:off x="11239499" y="2533650"/>
            <a:ext cx="122872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= 15</a:t>
            </a:r>
          </a:p>
        </p:txBody>
      </p:sp>
    </p:spTree>
    <p:extLst>
      <p:ext uri="{BB962C8B-B14F-4D97-AF65-F5344CB8AC3E}">
        <p14:creationId xmlns:p14="http://schemas.microsoft.com/office/powerpoint/2010/main" val="77436809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4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27" grpId="0"/>
      <p:bldP spid="30" grpId="0"/>
      <p:bldP spid="31" grpId="0"/>
      <p:bldP spid="32" grpId="0"/>
      <p:bldP spid="34" grpId="0"/>
      <p:bldP spid="35" grpId="0"/>
      <p:bldP spid="36" grpId="0"/>
      <p:bldP spid="37" grpId="0"/>
      <p:bldP spid="38" grpId="0"/>
      <p:bldP spid="39" grpId="0"/>
      <p:bldP spid="40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A9CED215-EECE-483F-80B8-8203E4E16009}"/>
              </a:ext>
            </a:extLst>
          </p:cNvPr>
          <p:cNvSpPr/>
          <p:nvPr/>
        </p:nvSpPr>
        <p:spPr>
          <a:xfrm>
            <a:off x="573156" y="258833"/>
            <a:ext cx="11618844" cy="6112564"/>
          </a:xfrm>
          <a:prstGeom prst="roundRect">
            <a:avLst/>
          </a:prstGeom>
          <a:ln w="28575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defRPr/>
            </a:pPr>
            <a:endParaRPr lang="en-US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26791FC-E9AA-4DEB-AD69-2EF9B30FE52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7224" y="735222"/>
            <a:ext cx="11001375" cy="1188828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EF712A50-15E2-49AB-A8B8-10A57AD32C71}"/>
              </a:ext>
            </a:extLst>
          </p:cNvPr>
          <p:cNvSpPr txBox="1"/>
          <p:nvPr/>
        </p:nvSpPr>
        <p:spPr>
          <a:xfrm>
            <a:off x="5334000" y="1917765"/>
            <a:ext cx="30384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i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3600" i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i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giải</a:t>
            </a:r>
            <a:r>
              <a:rPr lang="en-US" sz="3600" i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B34717D-585A-4090-97F0-23BE7563122D}"/>
              </a:ext>
            </a:extLst>
          </p:cNvPr>
          <p:cNvSpPr txBox="1"/>
          <p:nvPr/>
        </p:nvSpPr>
        <p:spPr>
          <a:xfrm>
            <a:off x="2628900" y="2923560"/>
            <a:ext cx="89058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 </a:t>
            </a:r>
            <a:r>
              <a:rPr lang="en-US" sz="3600" b="1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khay</a:t>
            </a:r>
            <a:r>
              <a:rPr lang="en-US" sz="36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36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tất</a:t>
            </a:r>
            <a:r>
              <a:rPr lang="en-US" sz="36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cả</a:t>
            </a:r>
            <a:r>
              <a:rPr lang="en-US" sz="36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36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bánh bao </a:t>
            </a:r>
            <a:r>
              <a:rPr lang="en-US" sz="3600" b="1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36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C273D97-74FF-4867-8C10-74C2D798F6DB}"/>
              </a:ext>
            </a:extLst>
          </p:cNvPr>
          <p:cNvSpPr txBox="1"/>
          <p:nvPr/>
        </p:nvSpPr>
        <p:spPr>
          <a:xfrm>
            <a:off x="1266825" y="3687585"/>
            <a:ext cx="89058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 x 6 = 18 (</a:t>
            </a:r>
            <a:r>
              <a:rPr lang="en-US" sz="3600" b="1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chiếc</a:t>
            </a:r>
            <a:r>
              <a:rPr lang="en-US" sz="36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C1AA5D9-CCA8-49F5-B422-D318FFC5BCEB}"/>
              </a:ext>
            </a:extLst>
          </p:cNvPr>
          <p:cNvSpPr txBox="1"/>
          <p:nvPr/>
        </p:nvSpPr>
        <p:spPr>
          <a:xfrm>
            <a:off x="4494179" y="4509570"/>
            <a:ext cx="50972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Đáp</a:t>
            </a:r>
            <a:r>
              <a:rPr lang="en-US" sz="36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36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18 </a:t>
            </a:r>
            <a:r>
              <a:rPr lang="en-US" sz="3600" b="1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chiếc</a:t>
            </a:r>
            <a:r>
              <a:rPr lang="en-US" sz="36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bánh</a:t>
            </a:r>
            <a:endParaRPr lang="en-US" sz="3600" b="1" dirty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1809346" y="1388001"/>
            <a:ext cx="1108953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6853237" y="1404216"/>
            <a:ext cx="1823835" cy="0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 flipV="1">
            <a:off x="9241277" y="1404216"/>
            <a:ext cx="2293498" cy="1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 flipV="1">
            <a:off x="1456037" y="1848441"/>
            <a:ext cx="2293498" cy="1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3576511" y="1404216"/>
            <a:ext cx="2298995" cy="1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>
            <a:extLst>
              <a:ext uri="{FF2B5EF4-FFF2-40B4-BE49-F238E27FC236}">
                <a16:creationId xmlns:a16="http://schemas.microsoft.com/office/drawing/2014/main" id="{5C1AA5D9-CCA8-49F5-B422-D318FFC5BCEB}"/>
              </a:ext>
            </a:extLst>
          </p:cNvPr>
          <p:cNvSpPr txBox="1"/>
          <p:nvPr/>
        </p:nvSpPr>
        <p:spPr>
          <a:xfrm>
            <a:off x="9591463" y="4506330"/>
            <a:ext cx="89494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</a:t>
            </a:r>
          </a:p>
        </p:txBody>
      </p:sp>
    </p:spTree>
    <p:extLst>
      <p:ext uri="{BB962C8B-B14F-4D97-AF65-F5344CB8AC3E}">
        <p14:creationId xmlns:p14="http://schemas.microsoft.com/office/powerpoint/2010/main" val="105640714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0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5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组合 8">
            <a:extLst>
              <a:ext uri="{FF2B5EF4-FFF2-40B4-BE49-F238E27FC236}">
                <a16:creationId xmlns:a16="http://schemas.microsoft.com/office/drawing/2014/main" id="{CF70F470-167B-4D79-B2AB-BCF09A6BE1D5}"/>
              </a:ext>
            </a:extLst>
          </p:cNvPr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4" name="图片 3">
              <a:extLst>
                <a:ext uri="{FF2B5EF4-FFF2-40B4-BE49-F238E27FC236}">
                  <a16:creationId xmlns:a16="http://schemas.microsoft.com/office/drawing/2014/main" id="{2466431B-828A-4BBB-8C74-8CFB0981DB1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92000" cy="4445000"/>
            </a:xfrm>
            <a:prstGeom prst="rect">
              <a:avLst/>
            </a:prstGeom>
          </p:spPr>
        </p:pic>
        <p:pic>
          <p:nvPicPr>
            <p:cNvPr id="5" name="图片 4">
              <a:extLst>
                <a:ext uri="{FF2B5EF4-FFF2-40B4-BE49-F238E27FC236}">
                  <a16:creationId xmlns:a16="http://schemas.microsoft.com/office/drawing/2014/main" id="{7BA13237-8147-4254-8241-47972B2C1A1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2413000"/>
              <a:ext cx="12192000" cy="4445000"/>
            </a:xfrm>
            <a:prstGeom prst="rect">
              <a:avLst/>
            </a:prstGeom>
          </p:spPr>
        </p:pic>
      </p:grpSp>
      <p:sp>
        <p:nvSpPr>
          <p:cNvPr id="22" name="矩形: 圆角 7">
            <a:extLst>
              <a:ext uri="{FF2B5EF4-FFF2-40B4-BE49-F238E27FC236}">
                <a16:creationId xmlns:a16="http://schemas.microsoft.com/office/drawing/2014/main" id="{84A93AF5-1E2D-4B59-B4A7-57F89BA269D0}"/>
              </a:ext>
            </a:extLst>
          </p:cNvPr>
          <p:cNvSpPr/>
          <p:nvPr/>
        </p:nvSpPr>
        <p:spPr>
          <a:xfrm>
            <a:off x="289560" y="228599"/>
            <a:ext cx="11612880" cy="6514867"/>
          </a:xfrm>
          <a:prstGeom prst="roundRect">
            <a:avLst/>
          </a:prstGeom>
          <a:solidFill>
            <a:schemeClr val="bg1">
              <a:alpha val="90000"/>
            </a:schemeClr>
          </a:solidFill>
          <a:ln w="50800">
            <a:solidFill>
              <a:srgbClr val="FDB5A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杨任东竹石体-Medium" panose="02000000000000000000" pitchFamily="2" charset="-122"/>
              <a:ea typeface="杨任东竹石体-Medium" panose="02000000000000000000" pitchFamily="2" charset="-122"/>
              <a:cs typeface="+mn-cs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55B8A90-2E49-4D1F-8666-FE6E7E5DDFB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8675" y="576262"/>
            <a:ext cx="1828480" cy="95726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2C0E3138-8213-41E7-B07A-34F0AF9DBAE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04875" y="1933574"/>
            <a:ext cx="10488960" cy="1419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64744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组合 8">
            <a:extLst>
              <a:ext uri="{FF2B5EF4-FFF2-40B4-BE49-F238E27FC236}">
                <a16:creationId xmlns:a16="http://schemas.microsoft.com/office/drawing/2014/main" id="{CF70F470-167B-4D79-B2AB-BCF09A6BE1D5}"/>
              </a:ext>
            </a:extLst>
          </p:cNvPr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4" name="图片 3">
              <a:extLst>
                <a:ext uri="{FF2B5EF4-FFF2-40B4-BE49-F238E27FC236}">
                  <a16:creationId xmlns:a16="http://schemas.microsoft.com/office/drawing/2014/main" id="{2466431B-828A-4BBB-8C74-8CFB0981DB1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92000" cy="4445000"/>
            </a:xfrm>
            <a:prstGeom prst="rect">
              <a:avLst/>
            </a:prstGeom>
          </p:spPr>
        </p:pic>
        <p:pic>
          <p:nvPicPr>
            <p:cNvPr id="5" name="图片 4">
              <a:extLst>
                <a:ext uri="{FF2B5EF4-FFF2-40B4-BE49-F238E27FC236}">
                  <a16:creationId xmlns:a16="http://schemas.microsoft.com/office/drawing/2014/main" id="{7BA13237-8147-4254-8241-47972B2C1A1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2413000"/>
              <a:ext cx="12192000" cy="4445000"/>
            </a:xfrm>
            <a:prstGeom prst="rect">
              <a:avLst/>
            </a:prstGeom>
          </p:spPr>
        </p:pic>
      </p:grpSp>
      <p:sp>
        <p:nvSpPr>
          <p:cNvPr id="8" name="矩形: 圆角 7">
            <a:extLst>
              <a:ext uri="{FF2B5EF4-FFF2-40B4-BE49-F238E27FC236}">
                <a16:creationId xmlns:a16="http://schemas.microsoft.com/office/drawing/2014/main" id="{65F89E47-D147-4A3A-B758-48ECE510B25D}"/>
              </a:ext>
            </a:extLst>
          </p:cNvPr>
          <p:cNvSpPr/>
          <p:nvPr/>
        </p:nvSpPr>
        <p:spPr>
          <a:xfrm>
            <a:off x="447676" y="365125"/>
            <a:ext cx="11296650" cy="6127750"/>
          </a:xfrm>
          <a:prstGeom prst="roundRect">
            <a:avLst/>
          </a:prstGeom>
          <a:solidFill>
            <a:schemeClr val="bg1">
              <a:alpha val="80000"/>
            </a:schemeClr>
          </a:solidFill>
          <a:ln w="50800">
            <a:solidFill>
              <a:srgbClr val="FDB5A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杨任东竹石体-Medium" panose="02000000000000000000" pitchFamily="2" charset="-122"/>
              <a:ea typeface="杨任东竹石体-Medium" panose="02000000000000000000" pitchFamily="2" charset="-122"/>
              <a:cs typeface="+mn-cs"/>
            </a:endParaRPr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B3BA919E-2EAC-4090-BFF8-B122A246B4F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2857" r="89621"/>
          <a:stretch/>
        </p:blipFill>
        <p:spPr>
          <a:xfrm>
            <a:off x="45347" y="5135031"/>
            <a:ext cx="1569440" cy="1496410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2A808B43-7A92-48A2-84BA-399B4F38EA6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768" t="-1464" r="61853" b="74321"/>
          <a:stretch/>
        </p:blipFill>
        <p:spPr>
          <a:xfrm>
            <a:off x="556293" y="792324"/>
            <a:ext cx="1265382" cy="1206500"/>
          </a:xfrm>
          <a:prstGeom prst="rect">
            <a:avLst/>
          </a:prstGeom>
        </p:spPr>
      </p:pic>
      <p:pic>
        <p:nvPicPr>
          <p:cNvPr id="20" name="图片 19">
            <a:extLst>
              <a:ext uri="{FF2B5EF4-FFF2-40B4-BE49-F238E27FC236}">
                <a16:creationId xmlns:a16="http://schemas.microsoft.com/office/drawing/2014/main" id="{853F8B5F-E102-4296-ACE1-BC6097855D4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768" t="-1464" r="61853" b="74321"/>
          <a:stretch/>
        </p:blipFill>
        <p:spPr>
          <a:xfrm rot="5400000">
            <a:off x="9652609" y="4576607"/>
            <a:ext cx="1871758" cy="1784660"/>
          </a:xfrm>
          <a:prstGeom prst="rect">
            <a:avLst/>
          </a:prstGeom>
        </p:spPr>
      </p:pic>
      <p:pic>
        <p:nvPicPr>
          <p:cNvPr id="30" name="图片 29">
            <a:extLst>
              <a:ext uri="{FF2B5EF4-FFF2-40B4-BE49-F238E27FC236}">
                <a16:creationId xmlns:a16="http://schemas.microsoft.com/office/drawing/2014/main" id="{A7B446E4-4480-4EE9-89C9-CD572F5B58C7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88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6662" t="72409" r="8096" b="748"/>
          <a:stretch/>
        </p:blipFill>
        <p:spPr>
          <a:xfrm rot="3194721">
            <a:off x="9991720" y="336881"/>
            <a:ext cx="2320774" cy="1840916"/>
          </a:xfrm>
          <a:prstGeom prst="rect">
            <a:avLst/>
          </a:prstGeom>
        </p:spPr>
      </p:pic>
      <p:pic>
        <p:nvPicPr>
          <p:cNvPr id="10" name="Picture 9" descr="A picture containing toy&#10;&#10;Description automatically generated">
            <a:extLst>
              <a:ext uri="{FF2B5EF4-FFF2-40B4-BE49-F238E27FC236}">
                <a16:creationId xmlns:a16="http://schemas.microsoft.com/office/drawing/2014/main" id="{97BDCABE-3430-425E-86CD-A6827466ACA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8452" y="3622702"/>
            <a:ext cx="3200400" cy="3200400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21317467-20ED-4053-9B37-9638961B93F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076933" y="1225658"/>
            <a:ext cx="3932261" cy="1682642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541E6282-DA83-478A-B160-85F6CC7DEED8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75580" y="2304564"/>
            <a:ext cx="11345639" cy="2420322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5E0E6B71-9A09-42BA-87B4-5FA229CDC8F5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050812" y="3987880"/>
            <a:ext cx="2414225" cy="10729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38607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7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7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组合 8">
            <a:extLst>
              <a:ext uri="{FF2B5EF4-FFF2-40B4-BE49-F238E27FC236}">
                <a16:creationId xmlns:a16="http://schemas.microsoft.com/office/drawing/2014/main" id="{CF70F470-167B-4D79-B2AB-BCF09A6BE1D5}"/>
              </a:ext>
            </a:extLst>
          </p:cNvPr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4" name="图片 3">
              <a:extLst>
                <a:ext uri="{FF2B5EF4-FFF2-40B4-BE49-F238E27FC236}">
                  <a16:creationId xmlns:a16="http://schemas.microsoft.com/office/drawing/2014/main" id="{2466431B-828A-4BBB-8C74-8CFB0981DB1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92000" cy="4445000"/>
            </a:xfrm>
            <a:prstGeom prst="rect">
              <a:avLst/>
            </a:prstGeom>
          </p:spPr>
        </p:pic>
        <p:pic>
          <p:nvPicPr>
            <p:cNvPr id="5" name="图片 4">
              <a:extLst>
                <a:ext uri="{FF2B5EF4-FFF2-40B4-BE49-F238E27FC236}">
                  <a16:creationId xmlns:a16="http://schemas.microsoft.com/office/drawing/2014/main" id="{7BA13237-8147-4254-8241-47972B2C1A1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2413000"/>
              <a:ext cx="12192000" cy="4445000"/>
            </a:xfrm>
            <a:prstGeom prst="rect">
              <a:avLst/>
            </a:prstGeom>
          </p:spPr>
        </p:pic>
      </p:grpSp>
      <p:sp>
        <p:nvSpPr>
          <p:cNvPr id="22" name="矩形: 圆角 7">
            <a:extLst>
              <a:ext uri="{FF2B5EF4-FFF2-40B4-BE49-F238E27FC236}">
                <a16:creationId xmlns:a16="http://schemas.microsoft.com/office/drawing/2014/main" id="{84A93AF5-1E2D-4B59-B4A7-57F89BA269D0}"/>
              </a:ext>
            </a:extLst>
          </p:cNvPr>
          <p:cNvSpPr/>
          <p:nvPr/>
        </p:nvSpPr>
        <p:spPr>
          <a:xfrm>
            <a:off x="289560" y="228600"/>
            <a:ext cx="11612880" cy="6400800"/>
          </a:xfrm>
          <a:prstGeom prst="roundRect">
            <a:avLst/>
          </a:prstGeom>
          <a:solidFill>
            <a:schemeClr val="bg1">
              <a:alpha val="90000"/>
            </a:schemeClr>
          </a:solidFill>
          <a:ln w="50800">
            <a:solidFill>
              <a:srgbClr val="FDB5A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杨任东竹石体-Medium" panose="02000000000000000000" pitchFamily="2" charset="-122"/>
              <a:ea typeface="杨任东竹石体-Medium" panose="02000000000000000000" pitchFamily="2" charset="-122"/>
              <a:cs typeface="+mn-cs"/>
            </a:endParaRPr>
          </a:p>
        </p:txBody>
      </p:sp>
      <p:pic>
        <p:nvPicPr>
          <p:cNvPr id="35" name="Hình ảnh 1">
            <a:extLst>
              <a:ext uri="{FF2B5EF4-FFF2-40B4-BE49-F238E27FC236}">
                <a16:creationId xmlns:a16="http://schemas.microsoft.com/office/drawing/2014/main" id="{F3E99972-3357-4A86-B640-DDE3C27F521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24312" y="1978026"/>
            <a:ext cx="6667688" cy="48799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6" name="Bong bóng Ý nghĩ: Hình đám mây 2">
            <a:extLst>
              <a:ext uri="{FF2B5EF4-FFF2-40B4-BE49-F238E27FC236}">
                <a16:creationId xmlns:a16="http://schemas.microsoft.com/office/drawing/2014/main" id="{04B68F08-7E43-4947-851F-A9C11551DEFA}"/>
              </a:ext>
            </a:extLst>
          </p:cNvPr>
          <p:cNvSpPr/>
          <p:nvPr/>
        </p:nvSpPr>
        <p:spPr>
          <a:xfrm>
            <a:off x="104775" y="-2"/>
            <a:ext cx="8753381" cy="3171756"/>
          </a:xfrm>
          <a:prstGeom prst="cloudCallout">
            <a:avLst>
              <a:gd name="adj1" fmla="val 15540"/>
              <a:gd name="adj2" fmla="val 51732"/>
            </a:avLst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t"/>
          <a:lstStyle/>
          <a:p>
            <a:pPr algn="ctr" defTabSz="1219170">
              <a:lnSpc>
                <a:spcPct val="150000"/>
              </a:lnSpc>
              <a:buClr>
                <a:srgbClr val="000000"/>
              </a:buClr>
            </a:pPr>
            <a:r>
              <a:rPr lang="nl-NL" sz="3200" b="1" i="1" kern="0" dirty="0">
                <a:solidFill>
                  <a:srgbClr val="002D38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sym typeface="Arial"/>
              </a:rPr>
              <a:t>Mỗi tầng của kệ bày hoa có 3 chậu hoa, 3 tầng có tất cả bao nhiêu chậu hoa?</a:t>
            </a:r>
            <a:endParaRPr lang="en-US" sz="3200" b="1" kern="0" dirty="0">
              <a:solidFill>
                <a:srgbClr val="002D38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  <a:sym typeface="Arial"/>
            </a:endParaRPr>
          </a:p>
        </p:txBody>
      </p:sp>
      <p:sp>
        <p:nvSpPr>
          <p:cNvPr id="45" name="Mũi tên: Phải 4">
            <a:extLst>
              <a:ext uri="{FF2B5EF4-FFF2-40B4-BE49-F238E27FC236}">
                <a16:creationId xmlns:a16="http://schemas.microsoft.com/office/drawing/2014/main" id="{556EFA53-3D96-4433-8F10-F7D80FE674C7}"/>
              </a:ext>
            </a:extLst>
          </p:cNvPr>
          <p:cNvSpPr/>
          <p:nvPr/>
        </p:nvSpPr>
        <p:spPr>
          <a:xfrm>
            <a:off x="104775" y="4600575"/>
            <a:ext cx="1562100" cy="685800"/>
          </a:xfrm>
          <a:prstGeom prst="rightArrow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</a:pPr>
            <a:endParaRPr lang="en-US" sz="1867" kern="0">
              <a:solidFill>
                <a:srgbClr val="FFFFFF"/>
              </a:solidFill>
              <a:latin typeface="Arial"/>
              <a:sym typeface="Arial"/>
            </a:endParaRPr>
          </a:p>
        </p:txBody>
      </p:sp>
      <p:sp>
        <p:nvSpPr>
          <p:cNvPr id="46" name="Hộp Văn bản 5">
            <a:extLst>
              <a:ext uri="{FF2B5EF4-FFF2-40B4-BE49-F238E27FC236}">
                <a16:creationId xmlns:a16="http://schemas.microsoft.com/office/drawing/2014/main" id="{D61FA55B-BA8C-4E64-AB73-28A1B6680F27}"/>
              </a:ext>
            </a:extLst>
          </p:cNvPr>
          <p:cNvSpPr txBox="1"/>
          <p:nvPr/>
        </p:nvSpPr>
        <p:spPr>
          <a:xfrm>
            <a:off x="1805667" y="4666063"/>
            <a:ext cx="3297698" cy="6667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1219170">
              <a:buClr>
                <a:srgbClr val="000000"/>
              </a:buClr>
            </a:pPr>
            <a:r>
              <a:rPr lang="en-US" sz="3733" kern="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Có</a:t>
            </a:r>
            <a:r>
              <a:rPr lang="en-US" sz="3733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 9 </a:t>
            </a:r>
            <a:r>
              <a:rPr lang="en-US" sz="3733" kern="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chậu</a:t>
            </a:r>
            <a:r>
              <a:rPr lang="en-US" sz="3733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 </a:t>
            </a:r>
            <a:r>
              <a:rPr lang="en-US" sz="3733" kern="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hoa</a:t>
            </a:r>
            <a:endParaRPr lang="en-US" sz="3733" kern="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444228367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 animBg="1"/>
      <p:bldP spid="45" grpId="0" animBg="1"/>
      <p:bldP spid="4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组合 8">
            <a:extLst>
              <a:ext uri="{FF2B5EF4-FFF2-40B4-BE49-F238E27FC236}">
                <a16:creationId xmlns:a16="http://schemas.microsoft.com/office/drawing/2014/main" id="{CF70F470-167B-4D79-B2AB-BCF09A6BE1D5}"/>
              </a:ext>
            </a:extLst>
          </p:cNvPr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4" name="图片 3">
              <a:extLst>
                <a:ext uri="{FF2B5EF4-FFF2-40B4-BE49-F238E27FC236}">
                  <a16:creationId xmlns:a16="http://schemas.microsoft.com/office/drawing/2014/main" id="{2466431B-828A-4BBB-8C74-8CFB0981DB1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92000" cy="4445000"/>
            </a:xfrm>
            <a:prstGeom prst="rect">
              <a:avLst/>
            </a:prstGeom>
          </p:spPr>
        </p:pic>
        <p:pic>
          <p:nvPicPr>
            <p:cNvPr id="5" name="图片 4">
              <a:extLst>
                <a:ext uri="{FF2B5EF4-FFF2-40B4-BE49-F238E27FC236}">
                  <a16:creationId xmlns:a16="http://schemas.microsoft.com/office/drawing/2014/main" id="{7BA13237-8147-4254-8241-47972B2C1A1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2413000"/>
              <a:ext cx="12192000" cy="4445000"/>
            </a:xfrm>
            <a:prstGeom prst="rect">
              <a:avLst/>
            </a:prstGeom>
          </p:spPr>
        </p:pic>
      </p:grpSp>
      <p:sp>
        <p:nvSpPr>
          <p:cNvPr id="22" name="矩形: 圆角 7">
            <a:extLst>
              <a:ext uri="{FF2B5EF4-FFF2-40B4-BE49-F238E27FC236}">
                <a16:creationId xmlns:a16="http://schemas.microsoft.com/office/drawing/2014/main" id="{84A93AF5-1E2D-4B59-B4A7-57F89BA269D0}"/>
              </a:ext>
            </a:extLst>
          </p:cNvPr>
          <p:cNvSpPr/>
          <p:nvPr/>
        </p:nvSpPr>
        <p:spPr>
          <a:xfrm>
            <a:off x="289560" y="228600"/>
            <a:ext cx="11612880" cy="6400800"/>
          </a:xfrm>
          <a:prstGeom prst="roundRect">
            <a:avLst/>
          </a:prstGeom>
          <a:solidFill>
            <a:schemeClr val="bg1">
              <a:alpha val="90000"/>
            </a:schemeClr>
          </a:solidFill>
          <a:ln w="50800">
            <a:solidFill>
              <a:srgbClr val="FDB5A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ahoma" panose="020B0604030504040204" pitchFamily="34" charset="0"/>
              <a:ea typeface="杨任东竹石体-Medium" panose="02000000000000000000" pitchFamily="2" charset="-122"/>
              <a:cs typeface="Tahoma" panose="020B0604030504040204" pitchFamily="34" charset="0"/>
            </a:endParaRPr>
          </a:p>
        </p:txBody>
      </p:sp>
      <p:sp>
        <p:nvSpPr>
          <p:cNvPr id="10" name="Bong bóng Ý nghĩ: Hình đám mây 1">
            <a:extLst>
              <a:ext uri="{FF2B5EF4-FFF2-40B4-BE49-F238E27FC236}">
                <a16:creationId xmlns:a16="http://schemas.microsoft.com/office/drawing/2014/main" id="{C2E042BF-7488-4326-9072-51BF06E2D533}"/>
              </a:ext>
            </a:extLst>
          </p:cNvPr>
          <p:cNvSpPr/>
          <p:nvPr/>
        </p:nvSpPr>
        <p:spPr>
          <a:xfrm>
            <a:off x="613871" y="649995"/>
            <a:ext cx="9556215" cy="1311007"/>
          </a:xfrm>
          <a:prstGeom prst="roundRect">
            <a:avLst/>
          </a:prstGeom>
          <a:solidFill>
            <a:srgbClr val="FFFF00"/>
          </a:soli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rtlCol="0" anchor="ctr"/>
          <a:lstStyle/>
          <a:p>
            <a:pPr marL="0" marR="0" lvl="0" indent="0" algn="ctr" defTabSz="121917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nl-NL" sz="32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/>
              </a:rPr>
              <a:t>Nếu thêm 1 tầng có 3 chậu hoa nữa thì ta có phép nhân nào?</a:t>
            </a:r>
            <a:endParaRPr kumimoji="0" lang="en-US" sz="32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  <a:sym typeface="Arial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Hộp Văn bản 4">
                <a:extLst>
                  <a:ext uri="{FF2B5EF4-FFF2-40B4-BE49-F238E27FC236}">
                    <a16:creationId xmlns:a16="http://schemas.microsoft.com/office/drawing/2014/main" id="{7BA28DB2-9E90-4431-9DEC-3ED07628A37A}"/>
                  </a:ext>
                </a:extLst>
              </p:cNvPr>
              <p:cNvSpPr txBox="1"/>
              <p:nvPr/>
            </p:nvSpPr>
            <p:spPr>
              <a:xfrm>
                <a:off x="1381126" y="2500314"/>
                <a:ext cx="1267655" cy="57445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defTabSz="1219170">
                  <a:buClr>
                    <a:srgbClr val="000000"/>
                  </a:buClr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733" b="1" i="1" kern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sym typeface="Arial"/>
                        </a:rPr>
                        <m:t>𝟑</m:t>
                      </m:r>
                      <m:r>
                        <a:rPr lang="en-US" sz="3733" b="1" i="1" ker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Arial"/>
                        </a:rPr>
                        <m:t>×</m:t>
                      </m:r>
                      <m:r>
                        <a:rPr lang="en-US" sz="3733" b="1" i="1" ker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Arial"/>
                        </a:rPr>
                        <m:t>𝟒</m:t>
                      </m:r>
                    </m:oMath>
                  </m:oMathPara>
                </a14:m>
                <a:endParaRPr lang="en-US" sz="3733" b="1" kern="0" dirty="0">
                  <a:solidFill>
                    <a:srgbClr val="FF000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  <a:sym typeface="Arial"/>
                </a:endParaRPr>
              </a:p>
            </p:txBody>
          </p:sp>
        </mc:Choice>
        <mc:Fallback xmlns="">
          <p:sp>
            <p:nvSpPr>
              <p:cNvPr id="11" name="Hộp Văn bản 4">
                <a:extLst>
                  <a:ext uri="{FF2B5EF4-FFF2-40B4-BE49-F238E27FC236}">
                    <a16:creationId xmlns:a16="http://schemas.microsoft.com/office/drawing/2014/main" id="{7BA28DB2-9E90-4431-9DEC-3ED07628A37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81126" y="2500314"/>
                <a:ext cx="1267655" cy="574453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Hộp Văn bản 5">
                <a:extLst>
                  <a:ext uri="{FF2B5EF4-FFF2-40B4-BE49-F238E27FC236}">
                    <a16:creationId xmlns:a16="http://schemas.microsoft.com/office/drawing/2014/main" id="{868D4171-8446-4398-B626-6F13BAA0B054}"/>
                  </a:ext>
                </a:extLst>
              </p:cNvPr>
              <p:cNvSpPr txBox="1"/>
              <p:nvPr/>
            </p:nvSpPr>
            <p:spPr>
              <a:xfrm>
                <a:off x="2574873" y="2500314"/>
                <a:ext cx="4686219" cy="57445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defTabSz="1219170">
                  <a:buClr>
                    <a:srgbClr val="000000"/>
                  </a:buClr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733" b="1" i="1" kern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sym typeface="Arial"/>
                        </a:rPr>
                        <m:t>=</m:t>
                      </m:r>
                      <m:r>
                        <a:rPr lang="en-US" sz="3733" b="1" i="1" kern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sym typeface="Arial"/>
                        </a:rPr>
                        <m:t>𝟑</m:t>
                      </m:r>
                      <m:r>
                        <a:rPr lang="en-US" sz="3733" b="1" i="1" kern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sym typeface="Arial"/>
                        </a:rPr>
                        <m:t>+</m:t>
                      </m:r>
                      <m:r>
                        <a:rPr lang="en-US" sz="3733" b="1" i="1" kern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sym typeface="Arial"/>
                        </a:rPr>
                        <m:t>𝟑</m:t>
                      </m:r>
                      <m:r>
                        <a:rPr lang="en-US" sz="3733" b="1" i="1" kern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sym typeface="Arial"/>
                        </a:rPr>
                        <m:t>+</m:t>
                      </m:r>
                      <m:r>
                        <a:rPr lang="en-US" sz="3733" b="1" i="1" kern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sym typeface="Arial"/>
                        </a:rPr>
                        <m:t>𝟑</m:t>
                      </m:r>
                      <m:r>
                        <a:rPr lang="en-US" sz="3733" b="1" i="1" kern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sym typeface="Arial"/>
                        </a:rPr>
                        <m:t>+</m:t>
                      </m:r>
                      <m:r>
                        <a:rPr lang="en-US" sz="3733" b="1" i="1" kern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sym typeface="Arial"/>
                        </a:rPr>
                        <m:t>𝟑</m:t>
                      </m:r>
                      <m:r>
                        <a:rPr lang="en-US" sz="3733" b="1" i="1" kern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sym typeface="Arial"/>
                        </a:rPr>
                        <m:t>=</m:t>
                      </m:r>
                      <m:r>
                        <a:rPr lang="en-US" sz="3733" b="1" i="1" kern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sym typeface="Arial"/>
                        </a:rPr>
                        <m:t>𝟏𝟐</m:t>
                      </m:r>
                    </m:oMath>
                  </m:oMathPara>
                </a14:m>
                <a:endParaRPr lang="en-US" sz="3733" b="1" kern="0" dirty="0">
                  <a:solidFill>
                    <a:srgbClr val="FF000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  <a:sym typeface="Arial"/>
                </a:endParaRPr>
              </a:p>
            </p:txBody>
          </p:sp>
        </mc:Choice>
        <mc:Fallback xmlns="">
          <p:sp>
            <p:nvSpPr>
              <p:cNvPr id="12" name="Hộp Văn bản 5">
                <a:extLst>
                  <a:ext uri="{FF2B5EF4-FFF2-40B4-BE49-F238E27FC236}">
                    <a16:creationId xmlns:a16="http://schemas.microsoft.com/office/drawing/2014/main" id="{868D4171-8446-4398-B626-6F13BAA0B05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74873" y="2500314"/>
                <a:ext cx="4686219" cy="574453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Bong bóng Ý nghĩ: Hình đám mây 6">
            <a:extLst>
              <a:ext uri="{FF2B5EF4-FFF2-40B4-BE49-F238E27FC236}">
                <a16:creationId xmlns:a16="http://schemas.microsoft.com/office/drawing/2014/main" id="{48480AC7-20C6-4E7B-A69F-A6E3823D1274}"/>
              </a:ext>
            </a:extLst>
          </p:cNvPr>
          <p:cNvSpPr/>
          <p:nvPr/>
        </p:nvSpPr>
        <p:spPr>
          <a:xfrm>
            <a:off x="1080753" y="3373870"/>
            <a:ext cx="8603074" cy="1429486"/>
          </a:xfrm>
          <a:prstGeom prst="roundRect">
            <a:avLst/>
          </a:prstGeom>
          <a:solidFill>
            <a:srgbClr val="FFFF00"/>
          </a:soli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rtlCol="0" anchor="ctr"/>
          <a:lstStyle/>
          <a:p>
            <a:pPr marL="0" marR="0" lvl="0" indent="0" algn="ctr" defTabSz="121917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nl-NL" sz="32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/>
              </a:rPr>
              <a:t>Nếu tiếp tục thêm 1 tầng có 3 chậu hoa nữa thì sao?</a:t>
            </a:r>
            <a:endParaRPr kumimoji="0" lang="en-US" sz="32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  <a:sym typeface="Arial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Hộp Văn bản 8">
                <a:extLst>
                  <a:ext uri="{FF2B5EF4-FFF2-40B4-BE49-F238E27FC236}">
                    <a16:creationId xmlns:a16="http://schemas.microsoft.com/office/drawing/2014/main" id="{4504DA0A-9C74-4CBC-B051-734C8AFB8FEC}"/>
                  </a:ext>
                </a:extLst>
              </p:cNvPr>
              <p:cNvSpPr txBox="1"/>
              <p:nvPr/>
            </p:nvSpPr>
            <p:spPr>
              <a:xfrm>
                <a:off x="2131293" y="5374455"/>
                <a:ext cx="1267655" cy="57445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defTabSz="1219170">
                  <a:buClr>
                    <a:srgbClr val="000000"/>
                  </a:buClr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733" b="1" i="1" kern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sym typeface="Arial"/>
                        </a:rPr>
                        <m:t>𝟑</m:t>
                      </m:r>
                      <m:r>
                        <a:rPr lang="en-US" sz="3733" b="1" i="1" ker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Arial"/>
                        </a:rPr>
                        <m:t>×</m:t>
                      </m:r>
                      <m:r>
                        <a:rPr lang="en-US" sz="3733" b="1" i="1" ker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Arial"/>
                        </a:rPr>
                        <m:t>𝟓</m:t>
                      </m:r>
                    </m:oMath>
                  </m:oMathPara>
                </a14:m>
                <a:endParaRPr lang="en-US" sz="3733" b="1" kern="0" dirty="0">
                  <a:solidFill>
                    <a:srgbClr val="FF000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  <a:sym typeface="Arial"/>
                </a:endParaRPr>
              </a:p>
            </p:txBody>
          </p:sp>
        </mc:Choice>
        <mc:Fallback xmlns="">
          <p:sp>
            <p:nvSpPr>
              <p:cNvPr id="14" name="Hộp Văn bản 8">
                <a:extLst>
                  <a:ext uri="{FF2B5EF4-FFF2-40B4-BE49-F238E27FC236}">
                    <a16:creationId xmlns:a16="http://schemas.microsoft.com/office/drawing/2014/main" id="{4504DA0A-9C74-4CBC-B051-734C8AFB8FE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31293" y="5374455"/>
                <a:ext cx="1267655" cy="574453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Hộp Văn bản 9">
                <a:extLst>
                  <a:ext uri="{FF2B5EF4-FFF2-40B4-BE49-F238E27FC236}">
                    <a16:creationId xmlns:a16="http://schemas.microsoft.com/office/drawing/2014/main" id="{7E06BBBA-D4EF-4823-9367-9F7B16C2CB29}"/>
                  </a:ext>
                </a:extLst>
              </p:cNvPr>
              <p:cNvSpPr txBox="1"/>
              <p:nvPr/>
            </p:nvSpPr>
            <p:spPr>
              <a:xfrm>
                <a:off x="3370258" y="5374455"/>
                <a:ext cx="5543505" cy="57445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defTabSz="1219170">
                  <a:buClr>
                    <a:srgbClr val="000000"/>
                  </a:buClr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733" b="1" i="1" kern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sym typeface="Arial"/>
                        </a:rPr>
                        <m:t>=</m:t>
                      </m:r>
                      <m:r>
                        <a:rPr lang="en-US" sz="3733" b="1" i="1" kern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sym typeface="Arial"/>
                        </a:rPr>
                        <m:t>𝟑</m:t>
                      </m:r>
                      <m:r>
                        <a:rPr lang="en-US" sz="3733" b="1" i="1" kern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sym typeface="Arial"/>
                        </a:rPr>
                        <m:t>+</m:t>
                      </m:r>
                      <m:r>
                        <a:rPr lang="en-US" sz="3733" b="1" i="1" kern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sym typeface="Arial"/>
                        </a:rPr>
                        <m:t>𝟑</m:t>
                      </m:r>
                      <m:r>
                        <a:rPr lang="en-US" sz="3733" b="1" i="1" kern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sym typeface="Arial"/>
                        </a:rPr>
                        <m:t>+</m:t>
                      </m:r>
                      <m:r>
                        <a:rPr lang="en-US" sz="3733" b="1" i="1" kern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sym typeface="Arial"/>
                        </a:rPr>
                        <m:t>𝟑</m:t>
                      </m:r>
                      <m:r>
                        <a:rPr lang="en-US" sz="3733" b="1" i="1" kern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sym typeface="Arial"/>
                        </a:rPr>
                        <m:t>+</m:t>
                      </m:r>
                      <m:r>
                        <a:rPr lang="en-US" sz="3733" b="1" i="1" kern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sym typeface="Arial"/>
                        </a:rPr>
                        <m:t>𝟑</m:t>
                      </m:r>
                      <m:r>
                        <a:rPr lang="en-US" sz="3733" b="1" i="1" kern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sym typeface="Arial"/>
                        </a:rPr>
                        <m:t>+</m:t>
                      </m:r>
                      <m:r>
                        <a:rPr lang="en-US" sz="3733" b="1" i="1" kern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sym typeface="Arial"/>
                        </a:rPr>
                        <m:t>𝟑</m:t>
                      </m:r>
                      <m:r>
                        <a:rPr lang="en-US" sz="3733" b="1" i="1" kern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sym typeface="Arial"/>
                        </a:rPr>
                        <m:t>=</m:t>
                      </m:r>
                      <m:r>
                        <a:rPr lang="en-US" sz="3733" b="1" i="1" kern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sym typeface="Arial"/>
                        </a:rPr>
                        <m:t>𝟏𝟓</m:t>
                      </m:r>
                    </m:oMath>
                  </m:oMathPara>
                </a14:m>
                <a:endParaRPr lang="en-US" sz="3733" b="1" kern="0" dirty="0">
                  <a:solidFill>
                    <a:srgbClr val="FF000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  <a:sym typeface="Arial"/>
                </a:endParaRPr>
              </a:p>
            </p:txBody>
          </p:sp>
        </mc:Choice>
        <mc:Fallback xmlns="">
          <p:sp>
            <p:nvSpPr>
              <p:cNvPr id="15" name="Hộp Văn bản 9">
                <a:extLst>
                  <a:ext uri="{FF2B5EF4-FFF2-40B4-BE49-F238E27FC236}">
                    <a16:creationId xmlns:a16="http://schemas.microsoft.com/office/drawing/2014/main" id="{7E06BBBA-D4EF-4823-9367-9F7B16C2CB2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70258" y="5374455"/>
                <a:ext cx="5543505" cy="574453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3" name="Picture 2">
            <a:extLst>
              <a:ext uri="{FF2B5EF4-FFF2-40B4-BE49-F238E27FC236}">
                <a16:creationId xmlns:a16="http://schemas.microsoft.com/office/drawing/2014/main" id="{DB07A43F-3F8D-4BBB-9EC6-1097E2228A61}"/>
              </a:ext>
            </a:extLst>
          </p:cNvPr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>
          <a:xfrm>
            <a:off x="9931096" y="1945913"/>
            <a:ext cx="1682196" cy="17253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160795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/>
      <p:bldP spid="12" grpId="0"/>
      <p:bldP spid="13" grpId="0" animBg="1"/>
      <p:bldP spid="1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组合 8">
            <a:extLst>
              <a:ext uri="{FF2B5EF4-FFF2-40B4-BE49-F238E27FC236}">
                <a16:creationId xmlns:a16="http://schemas.microsoft.com/office/drawing/2014/main" id="{CF70F470-167B-4D79-B2AB-BCF09A6BE1D5}"/>
              </a:ext>
            </a:extLst>
          </p:cNvPr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4" name="图片 3">
              <a:extLst>
                <a:ext uri="{FF2B5EF4-FFF2-40B4-BE49-F238E27FC236}">
                  <a16:creationId xmlns:a16="http://schemas.microsoft.com/office/drawing/2014/main" id="{2466431B-828A-4BBB-8C74-8CFB0981DB1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92000" cy="4445000"/>
            </a:xfrm>
            <a:prstGeom prst="rect">
              <a:avLst/>
            </a:prstGeom>
          </p:spPr>
        </p:pic>
        <p:pic>
          <p:nvPicPr>
            <p:cNvPr id="5" name="图片 4">
              <a:extLst>
                <a:ext uri="{FF2B5EF4-FFF2-40B4-BE49-F238E27FC236}">
                  <a16:creationId xmlns:a16="http://schemas.microsoft.com/office/drawing/2014/main" id="{7BA13237-8147-4254-8241-47972B2C1A1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2413000"/>
              <a:ext cx="12192000" cy="4445000"/>
            </a:xfrm>
            <a:prstGeom prst="rect">
              <a:avLst/>
            </a:prstGeom>
          </p:spPr>
        </p:pic>
      </p:grpSp>
      <p:sp>
        <p:nvSpPr>
          <p:cNvPr id="22" name="矩形: 圆角 7">
            <a:extLst>
              <a:ext uri="{FF2B5EF4-FFF2-40B4-BE49-F238E27FC236}">
                <a16:creationId xmlns:a16="http://schemas.microsoft.com/office/drawing/2014/main" id="{84A93AF5-1E2D-4B59-B4A7-57F89BA269D0}"/>
              </a:ext>
            </a:extLst>
          </p:cNvPr>
          <p:cNvSpPr/>
          <p:nvPr/>
        </p:nvSpPr>
        <p:spPr>
          <a:xfrm>
            <a:off x="289560" y="228600"/>
            <a:ext cx="11612880" cy="6400800"/>
          </a:xfrm>
          <a:prstGeom prst="roundRect">
            <a:avLst/>
          </a:prstGeom>
          <a:solidFill>
            <a:schemeClr val="bg1">
              <a:alpha val="90000"/>
            </a:schemeClr>
          </a:solidFill>
          <a:ln w="50800">
            <a:solidFill>
              <a:srgbClr val="FDB5A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杨任东竹石体-Medium" panose="02000000000000000000" pitchFamily="2" charset="-122"/>
              <a:ea typeface="杨任东竹石体-Medium" panose="02000000000000000000" pitchFamily="2" charset="-122"/>
              <a:cs typeface="+mn-cs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5FFD021-E4C7-4287-93CF-E3FF295A5C6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6287" y="595312"/>
            <a:ext cx="9991725" cy="866775"/>
          </a:xfrm>
          <a:prstGeom prst="rect">
            <a:avLst/>
          </a:prstGeom>
        </p:spPr>
      </p:pic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8E70621B-02BB-43DF-BF4D-4D54E9782114}"/>
              </a:ext>
            </a:extLst>
          </p:cNvPr>
          <p:cNvSpPr/>
          <p:nvPr/>
        </p:nvSpPr>
        <p:spPr>
          <a:xfrm>
            <a:off x="695324" y="1876425"/>
            <a:ext cx="6353175" cy="1390650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B0D587A4-2DC2-4571-A304-2CA79870C380}"/>
              </a:ext>
            </a:extLst>
          </p:cNvPr>
          <p:cNvGrpSpPr/>
          <p:nvPr/>
        </p:nvGrpSpPr>
        <p:grpSpPr>
          <a:xfrm>
            <a:off x="904875" y="2028825"/>
            <a:ext cx="1571625" cy="542925"/>
            <a:chOff x="971550" y="1647825"/>
            <a:chExt cx="1571625" cy="542925"/>
          </a:xfrm>
        </p:grpSpPr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68FB3E07-DF84-41F0-A83E-876084E34152}"/>
                </a:ext>
              </a:extLst>
            </p:cNvPr>
            <p:cNvSpPr/>
            <p:nvPr/>
          </p:nvSpPr>
          <p:spPr>
            <a:xfrm>
              <a:off x="971550" y="1647825"/>
              <a:ext cx="1571625" cy="542925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Oval 24">
              <a:extLst>
                <a:ext uri="{FF2B5EF4-FFF2-40B4-BE49-F238E27FC236}">
                  <a16:creationId xmlns:a16="http://schemas.microsoft.com/office/drawing/2014/main" id="{E11D86C3-00DC-4EFF-8A4D-3A7094251C40}"/>
                </a:ext>
              </a:extLst>
            </p:cNvPr>
            <p:cNvSpPr/>
            <p:nvPr/>
          </p:nvSpPr>
          <p:spPr>
            <a:xfrm>
              <a:off x="1095375" y="1733550"/>
              <a:ext cx="409575" cy="371475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Oval 25">
              <a:extLst>
                <a:ext uri="{FF2B5EF4-FFF2-40B4-BE49-F238E27FC236}">
                  <a16:creationId xmlns:a16="http://schemas.microsoft.com/office/drawing/2014/main" id="{0A594962-4147-4D74-B888-816F1E4AC6D3}"/>
                </a:ext>
              </a:extLst>
            </p:cNvPr>
            <p:cNvSpPr/>
            <p:nvPr/>
          </p:nvSpPr>
          <p:spPr>
            <a:xfrm>
              <a:off x="1552575" y="1733550"/>
              <a:ext cx="409575" cy="371475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Oval 26">
              <a:extLst>
                <a:ext uri="{FF2B5EF4-FFF2-40B4-BE49-F238E27FC236}">
                  <a16:creationId xmlns:a16="http://schemas.microsoft.com/office/drawing/2014/main" id="{D2C6BFC6-5548-4241-9958-2153DA3A8A29}"/>
                </a:ext>
              </a:extLst>
            </p:cNvPr>
            <p:cNvSpPr/>
            <p:nvPr/>
          </p:nvSpPr>
          <p:spPr>
            <a:xfrm>
              <a:off x="1990725" y="1733550"/>
              <a:ext cx="409575" cy="371475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5" name="TextBox 14">
            <a:extLst>
              <a:ext uri="{FF2B5EF4-FFF2-40B4-BE49-F238E27FC236}">
                <a16:creationId xmlns:a16="http://schemas.microsoft.com/office/drawing/2014/main" id="{E56D4006-66E2-49DC-A1B6-4509AD8C3B6F}"/>
              </a:ext>
            </a:extLst>
          </p:cNvPr>
          <p:cNvSpPr txBox="1"/>
          <p:nvPr/>
        </p:nvSpPr>
        <p:spPr>
          <a:xfrm>
            <a:off x="847725" y="2657475"/>
            <a:ext cx="36480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3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lấy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lần</a:t>
            </a:r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DC27B317-F860-4264-9F1B-FE7AB616A83E}"/>
              </a:ext>
            </a:extLst>
          </p:cNvPr>
          <p:cNvSpPr txBox="1"/>
          <p:nvPr/>
        </p:nvSpPr>
        <p:spPr>
          <a:xfrm>
            <a:off x="4581525" y="1962150"/>
            <a:ext cx="1981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3 x 1 = 3</a:t>
            </a:r>
          </a:p>
        </p:txBody>
      </p:sp>
      <p:sp>
        <p:nvSpPr>
          <p:cNvPr id="29" name="Rectangle: Rounded Corners 28">
            <a:extLst>
              <a:ext uri="{FF2B5EF4-FFF2-40B4-BE49-F238E27FC236}">
                <a16:creationId xmlns:a16="http://schemas.microsoft.com/office/drawing/2014/main" id="{85E21184-57A4-4195-97AA-C488F9FFC02F}"/>
              </a:ext>
            </a:extLst>
          </p:cNvPr>
          <p:cNvSpPr/>
          <p:nvPr/>
        </p:nvSpPr>
        <p:spPr>
          <a:xfrm>
            <a:off x="638174" y="3562349"/>
            <a:ext cx="6353175" cy="2686051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0" name="Group 29">
            <a:extLst>
              <a:ext uri="{FF2B5EF4-FFF2-40B4-BE49-F238E27FC236}">
                <a16:creationId xmlns:a16="http://schemas.microsoft.com/office/drawing/2014/main" id="{90201B8B-AD24-4DD5-B159-8E2D8FBFE7A1}"/>
              </a:ext>
            </a:extLst>
          </p:cNvPr>
          <p:cNvGrpSpPr/>
          <p:nvPr/>
        </p:nvGrpSpPr>
        <p:grpSpPr>
          <a:xfrm>
            <a:off x="904875" y="3771900"/>
            <a:ext cx="1571625" cy="542925"/>
            <a:chOff x="971550" y="1647825"/>
            <a:chExt cx="1571625" cy="542925"/>
          </a:xfrm>
        </p:grpSpPr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E5061285-6218-4AF6-A2CD-5E34F1E410B1}"/>
                </a:ext>
              </a:extLst>
            </p:cNvPr>
            <p:cNvSpPr/>
            <p:nvPr/>
          </p:nvSpPr>
          <p:spPr>
            <a:xfrm>
              <a:off x="971550" y="1647825"/>
              <a:ext cx="1571625" cy="542925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Oval 31">
              <a:extLst>
                <a:ext uri="{FF2B5EF4-FFF2-40B4-BE49-F238E27FC236}">
                  <a16:creationId xmlns:a16="http://schemas.microsoft.com/office/drawing/2014/main" id="{6C5B1F4A-4E80-4679-91B8-CAD68C1E2384}"/>
                </a:ext>
              </a:extLst>
            </p:cNvPr>
            <p:cNvSpPr/>
            <p:nvPr/>
          </p:nvSpPr>
          <p:spPr>
            <a:xfrm>
              <a:off x="1095375" y="1733550"/>
              <a:ext cx="409575" cy="371475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Oval 32">
              <a:extLst>
                <a:ext uri="{FF2B5EF4-FFF2-40B4-BE49-F238E27FC236}">
                  <a16:creationId xmlns:a16="http://schemas.microsoft.com/office/drawing/2014/main" id="{F092E275-9BC5-44B1-8389-606DDA685A2C}"/>
                </a:ext>
              </a:extLst>
            </p:cNvPr>
            <p:cNvSpPr/>
            <p:nvPr/>
          </p:nvSpPr>
          <p:spPr>
            <a:xfrm>
              <a:off x="1552575" y="1733550"/>
              <a:ext cx="409575" cy="371475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Oval 33">
              <a:extLst>
                <a:ext uri="{FF2B5EF4-FFF2-40B4-BE49-F238E27FC236}">
                  <a16:creationId xmlns:a16="http://schemas.microsoft.com/office/drawing/2014/main" id="{B2E876AE-5EA4-40D9-9695-828FA80037FF}"/>
                </a:ext>
              </a:extLst>
            </p:cNvPr>
            <p:cNvSpPr/>
            <p:nvPr/>
          </p:nvSpPr>
          <p:spPr>
            <a:xfrm>
              <a:off x="1990725" y="1733550"/>
              <a:ext cx="409575" cy="371475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7" name="Group 36">
            <a:extLst>
              <a:ext uri="{FF2B5EF4-FFF2-40B4-BE49-F238E27FC236}">
                <a16:creationId xmlns:a16="http://schemas.microsoft.com/office/drawing/2014/main" id="{C23EC0D6-A01E-4134-A7FF-09488B368168}"/>
              </a:ext>
            </a:extLst>
          </p:cNvPr>
          <p:cNvGrpSpPr/>
          <p:nvPr/>
        </p:nvGrpSpPr>
        <p:grpSpPr>
          <a:xfrm>
            <a:off x="885825" y="4457700"/>
            <a:ext cx="1571625" cy="542925"/>
            <a:chOff x="971550" y="1647825"/>
            <a:chExt cx="1571625" cy="542925"/>
          </a:xfrm>
        </p:grpSpPr>
        <p:sp>
          <p:nvSpPr>
            <p:cNvPr id="38" name="Rectangle 37">
              <a:extLst>
                <a:ext uri="{FF2B5EF4-FFF2-40B4-BE49-F238E27FC236}">
                  <a16:creationId xmlns:a16="http://schemas.microsoft.com/office/drawing/2014/main" id="{9CD3F543-16D4-43B5-9477-9C904FDF7BEC}"/>
                </a:ext>
              </a:extLst>
            </p:cNvPr>
            <p:cNvSpPr/>
            <p:nvPr/>
          </p:nvSpPr>
          <p:spPr>
            <a:xfrm>
              <a:off x="971550" y="1647825"/>
              <a:ext cx="1571625" cy="542925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Oval 38">
              <a:extLst>
                <a:ext uri="{FF2B5EF4-FFF2-40B4-BE49-F238E27FC236}">
                  <a16:creationId xmlns:a16="http://schemas.microsoft.com/office/drawing/2014/main" id="{88AC5E68-BD13-44D3-AD50-ED26349394A8}"/>
                </a:ext>
              </a:extLst>
            </p:cNvPr>
            <p:cNvSpPr/>
            <p:nvPr/>
          </p:nvSpPr>
          <p:spPr>
            <a:xfrm>
              <a:off x="1095375" y="1733550"/>
              <a:ext cx="409575" cy="371475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Oval 39">
              <a:extLst>
                <a:ext uri="{FF2B5EF4-FFF2-40B4-BE49-F238E27FC236}">
                  <a16:creationId xmlns:a16="http://schemas.microsoft.com/office/drawing/2014/main" id="{CC603C87-30CC-43EE-A375-F0B4FADFE756}"/>
                </a:ext>
              </a:extLst>
            </p:cNvPr>
            <p:cNvSpPr/>
            <p:nvPr/>
          </p:nvSpPr>
          <p:spPr>
            <a:xfrm>
              <a:off x="1552575" y="1733550"/>
              <a:ext cx="409575" cy="371475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Oval 40">
              <a:extLst>
                <a:ext uri="{FF2B5EF4-FFF2-40B4-BE49-F238E27FC236}">
                  <a16:creationId xmlns:a16="http://schemas.microsoft.com/office/drawing/2014/main" id="{FBF1E27D-6243-4C07-93BE-B23261A3AE23}"/>
                </a:ext>
              </a:extLst>
            </p:cNvPr>
            <p:cNvSpPr/>
            <p:nvPr/>
          </p:nvSpPr>
          <p:spPr>
            <a:xfrm>
              <a:off x="1990725" y="1733550"/>
              <a:ext cx="409575" cy="371475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2" name="TextBox 41">
            <a:extLst>
              <a:ext uri="{FF2B5EF4-FFF2-40B4-BE49-F238E27FC236}">
                <a16:creationId xmlns:a16="http://schemas.microsoft.com/office/drawing/2014/main" id="{B64FD09B-3FF1-41FC-ABC4-E73A2E5ED2D5}"/>
              </a:ext>
            </a:extLst>
          </p:cNvPr>
          <p:cNvSpPr txBox="1"/>
          <p:nvPr/>
        </p:nvSpPr>
        <p:spPr>
          <a:xfrm>
            <a:off x="781050" y="5124450"/>
            <a:ext cx="36480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3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lấy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hai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lần</a:t>
            </a:r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94ED0938-D750-4A9C-8211-BA40F1DA13B4}"/>
              </a:ext>
            </a:extLst>
          </p:cNvPr>
          <p:cNvSpPr txBox="1"/>
          <p:nvPr/>
        </p:nvSpPr>
        <p:spPr>
          <a:xfrm>
            <a:off x="828675" y="5724525"/>
            <a:ext cx="507682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Ta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: 3 x 2 = 3 + 3 = 6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52E2E593-1062-4B37-9D66-662857CD38E9}"/>
              </a:ext>
            </a:extLst>
          </p:cNvPr>
          <p:cNvSpPr txBox="1"/>
          <p:nvPr/>
        </p:nvSpPr>
        <p:spPr>
          <a:xfrm>
            <a:off x="4267200" y="3695700"/>
            <a:ext cx="1981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3 x 2 = 6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F3466F56-BD29-453B-B0A3-F5D80805E15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58012" y="3924300"/>
            <a:ext cx="4595601" cy="2390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2895799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0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5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0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/>
      <p:bldP spid="28" grpId="0"/>
      <p:bldP spid="29" grpId="0" animBg="1"/>
      <p:bldP spid="42" grpId="0"/>
      <p:bldP spid="43" grpId="0"/>
      <p:bldP spid="4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组合 8">
            <a:extLst>
              <a:ext uri="{FF2B5EF4-FFF2-40B4-BE49-F238E27FC236}">
                <a16:creationId xmlns:a16="http://schemas.microsoft.com/office/drawing/2014/main" id="{CF70F470-167B-4D79-B2AB-BCF09A6BE1D5}"/>
              </a:ext>
            </a:extLst>
          </p:cNvPr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4" name="图片 3">
              <a:extLst>
                <a:ext uri="{FF2B5EF4-FFF2-40B4-BE49-F238E27FC236}">
                  <a16:creationId xmlns:a16="http://schemas.microsoft.com/office/drawing/2014/main" id="{2466431B-828A-4BBB-8C74-8CFB0981DB1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92000" cy="4445000"/>
            </a:xfrm>
            <a:prstGeom prst="rect">
              <a:avLst/>
            </a:prstGeom>
          </p:spPr>
        </p:pic>
        <p:pic>
          <p:nvPicPr>
            <p:cNvPr id="5" name="图片 4">
              <a:extLst>
                <a:ext uri="{FF2B5EF4-FFF2-40B4-BE49-F238E27FC236}">
                  <a16:creationId xmlns:a16="http://schemas.microsoft.com/office/drawing/2014/main" id="{7BA13237-8147-4254-8241-47972B2C1A1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2413000"/>
              <a:ext cx="12192000" cy="4445000"/>
            </a:xfrm>
            <a:prstGeom prst="rect">
              <a:avLst/>
            </a:prstGeom>
          </p:spPr>
        </p:pic>
      </p:grpSp>
      <p:sp>
        <p:nvSpPr>
          <p:cNvPr id="22" name="矩形: 圆角 7">
            <a:extLst>
              <a:ext uri="{FF2B5EF4-FFF2-40B4-BE49-F238E27FC236}">
                <a16:creationId xmlns:a16="http://schemas.microsoft.com/office/drawing/2014/main" id="{84A93AF5-1E2D-4B59-B4A7-57F89BA269D0}"/>
              </a:ext>
            </a:extLst>
          </p:cNvPr>
          <p:cNvSpPr/>
          <p:nvPr/>
        </p:nvSpPr>
        <p:spPr>
          <a:xfrm>
            <a:off x="289560" y="228600"/>
            <a:ext cx="11612880" cy="6400800"/>
          </a:xfrm>
          <a:prstGeom prst="roundRect">
            <a:avLst/>
          </a:prstGeom>
          <a:solidFill>
            <a:schemeClr val="bg1">
              <a:alpha val="90000"/>
            </a:schemeClr>
          </a:solidFill>
          <a:ln w="50800">
            <a:solidFill>
              <a:srgbClr val="FDB5A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杨任东竹石体-Medium" panose="02000000000000000000" pitchFamily="2" charset="-122"/>
              <a:ea typeface="杨任东竹石体-Medium" panose="02000000000000000000" pitchFamily="2" charset="-122"/>
              <a:cs typeface="+mn-cs"/>
            </a:endParaRPr>
          </a:p>
        </p:txBody>
      </p:sp>
      <p:sp>
        <p:nvSpPr>
          <p:cNvPr id="29" name="Rectangle: Rounded Corners 28">
            <a:extLst>
              <a:ext uri="{FF2B5EF4-FFF2-40B4-BE49-F238E27FC236}">
                <a16:creationId xmlns:a16="http://schemas.microsoft.com/office/drawing/2014/main" id="{85E21184-57A4-4195-97AA-C488F9FFC02F}"/>
              </a:ext>
            </a:extLst>
          </p:cNvPr>
          <p:cNvSpPr/>
          <p:nvPr/>
        </p:nvSpPr>
        <p:spPr>
          <a:xfrm>
            <a:off x="676274" y="542924"/>
            <a:ext cx="6353175" cy="3600451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30" name="Group 29">
            <a:extLst>
              <a:ext uri="{FF2B5EF4-FFF2-40B4-BE49-F238E27FC236}">
                <a16:creationId xmlns:a16="http://schemas.microsoft.com/office/drawing/2014/main" id="{90201B8B-AD24-4DD5-B159-8E2D8FBFE7A1}"/>
              </a:ext>
            </a:extLst>
          </p:cNvPr>
          <p:cNvGrpSpPr/>
          <p:nvPr/>
        </p:nvGrpSpPr>
        <p:grpSpPr>
          <a:xfrm>
            <a:off x="942975" y="752475"/>
            <a:ext cx="1571625" cy="542925"/>
            <a:chOff x="971550" y="1647825"/>
            <a:chExt cx="1571625" cy="542925"/>
          </a:xfrm>
        </p:grpSpPr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E5061285-6218-4AF6-A2CD-5E34F1E410B1}"/>
                </a:ext>
              </a:extLst>
            </p:cNvPr>
            <p:cNvSpPr/>
            <p:nvPr/>
          </p:nvSpPr>
          <p:spPr>
            <a:xfrm>
              <a:off x="971550" y="1647825"/>
              <a:ext cx="1571625" cy="542925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2" name="Oval 31">
              <a:extLst>
                <a:ext uri="{FF2B5EF4-FFF2-40B4-BE49-F238E27FC236}">
                  <a16:creationId xmlns:a16="http://schemas.microsoft.com/office/drawing/2014/main" id="{6C5B1F4A-4E80-4679-91B8-CAD68C1E2384}"/>
                </a:ext>
              </a:extLst>
            </p:cNvPr>
            <p:cNvSpPr/>
            <p:nvPr/>
          </p:nvSpPr>
          <p:spPr>
            <a:xfrm>
              <a:off x="1095375" y="1733550"/>
              <a:ext cx="409575" cy="371475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3" name="Oval 32">
              <a:extLst>
                <a:ext uri="{FF2B5EF4-FFF2-40B4-BE49-F238E27FC236}">
                  <a16:creationId xmlns:a16="http://schemas.microsoft.com/office/drawing/2014/main" id="{F092E275-9BC5-44B1-8389-606DDA685A2C}"/>
                </a:ext>
              </a:extLst>
            </p:cNvPr>
            <p:cNvSpPr/>
            <p:nvPr/>
          </p:nvSpPr>
          <p:spPr>
            <a:xfrm>
              <a:off x="1552575" y="1733550"/>
              <a:ext cx="409575" cy="371475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4" name="Oval 33">
              <a:extLst>
                <a:ext uri="{FF2B5EF4-FFF2-40B4-BE49-F238E27FC236}">
                  <a16:creationId xmlns:a16="http://schemas.microsoft.com/office/drawing/2014/main" id="{B2E876AE-5EA4-40D9-9695-828FA80037FF}"/>
                </a:ext>
              </a:extLst>
            </p:cNvPr>
            <p:cNvSpPr/>
            <p:nvPr/>
          </p:nvSpPr>
          <p:spPr>
            <a:xfrm>
              <a:off x="1990725" y="1733550"/>
              <a:ext cx="409575" cy="371475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37" name="Group 36">
            <a:extLst>
              <a:ext uri="{FF2B5EF4-FFF2-40B4-BE49-F238E27FC236}">
                <a16:creationId xmlns:a16="http://schemas.microsoft.com/office/drawing/2014/main" id="{C23EC0D6-A01E-4134-A7FF-09488B368168}"/>
              </a:ext>
            </a:extLst>
          </p:cNvPr>
          <p:cNvGrpSpPr/>
          <p:nvPr/>
        </p:nvGrpSpPr>
        <p:grpSpPr>
          <a:xfrm>
            <a:off x="923925" y="1438275"/>
            <a:ext cx="1571625" cy="542925"/>
            <a:chOff x="971550" y="1647825"/>
            <a:chExt cx="1571625" cy="542925"/>
          </a:xfrm>
        </p:grpSpPr>
        <p:sp>
          <p:nvSpPr>
            <p:cNvPr id="38" name="Rectangle 37">
              <a:extLst>
                <a:ext uri="{FF2B5EF4-FFF2-40B4-BE49-F238E27FC236}">
                  <a16:creationId xmlns:a16="http://schemas.microsoft.com/office/drawing/2014/main" id="{9CD3F543-16D4-43B5-9477-9C904FDF7BEC}"/>
                </a:ext>
              </a:extLst>
            </p:cNvPr>
            <p:cNvSpPr/>
            <p:nvPr/>
          </p:nvSpPr>
          <p:spPr>
            <a:xfrm>
              <a:off x="971550" y="1647825"/>
              <a:ext cx="1571625" cy="542925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9" name="Oval 38">
              <a:extLst>
                <a:ext uri="{FF2B5EF4-FFF2-40B4-BE49-F238E27FC236}">
                  <a16:creationId xmlns:a16="http://schemas.microsoft.com/office/drawing/2014/main" id="{88AC5E68-BD13-44D3-AD50-ED26349394A8}"/>
                </a:ext>
              </a:extLst>
            </p:cNvPr>
            <p:cNvSpPr/>
            <p:nvPr/>
          </p:nvSpPr>
          <p:spPr>
            <a:xfrm>
              <a:off x="1095375" y="1733550"/>
              <a:ext cx="409575" cy="371475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0" name="Oval 39">
              <a:extLst>
                <a:ext uri="{FF2B5EF4-FFF2-40B4-BE49-F238E27FC236}">
                  <a16:creationId xmlns:a16="http://schemas.microsoft.com/office/drawing/2014/main" id="{CC603C87-30CC-43EE-A375-F0B4FADFE756}"/>
                </a:ext>
              </a:extLst>
            </p:cNvPr>
            <p:cNvSpPr/>
            <p:nvPr/>
          </p:nvSpPr>
          <p:spPr>
            <a:xfrm>
              <a:off x="1552575" y="1733550"/>
              <a:ext cx="409575" cy="371475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1" name="Oval 40">
              <a:extLst>
                <a:ext uri="{FF2B5EF4-FFF2-40B4-BE49-F238E27FC236}">
                  <a16:creationId xmlns:a16="http://schemas.microsoft.com/office/drawing/2014/main" id="{FBF1E27D-6243-4C07-93BE-B23261A3AE23}"/>
                </a:ext>
              </a:extLst>
            </p:cNvPr>
            <p:cNvSpPr/>
            <p:nvPr/>
          </p:nvSpPr>
          <p:spPr>
            <a:xfrm>
              <a:off x="1990725" y="1733550"/>
              <a:ext cx="409575" cy="371475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42" name="TextBox 41">
            <a:extLst>
              <a:ext uri="{FF2B5EF4-FFF2-40B4-BE49-F238E27FC236}">
                <a16:creationId xmlns:a16="http://schemas.microsoft.com/office/drawing/2014/main" id="{B64FD09B-3FF1-41FC-ABC4-E73A2E5ED2D5}"/>
              </a:ext>
            </a:extLst>
          </p:cNvPr>
          <p:cNvSpPr txBox="1"/>
          <p:nvPr/>
        </p:nvSpPr>
        <p:spPr>
          <a:xfrm>
            <a:off x="790575" y="2847975"/>
            <a:ext cx="36480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3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được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lấy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ba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lần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94ED0938-D750-4A9C-8211-BA40F1DA13B4}"/>
              </a:ext>
            </a:extLst>
          </p:cNvPr>
          <p:cNvSpPr txBox="1"/>
          <p:nvPr/>
        </p:nvSpPr>
        <p:spPr>
          <a:xfrm>
            <a:off x="838200" y="3448050"/>
            <a:ext cx="507682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Ta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có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 3 x 3 = 3 + 3 + 3 = 9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52E2E593-1062-4B37-9D66-662857CD38E9}"/>
              </a:ext>
            </a:extLst>
          </p:cNvPr>
          <p:cNvSpPr txBox="1"/>
          <p:nvPr/>
        </p:nvSpPr>
        <p:spPr>
          <a:xfrm>
            <a:off x="4305300" y="676275"/>
            <a:ext cx="1981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3 x 3 = 9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F3466F56-BD29-453B-B0A3-F5D80805E15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58012" y="3924300"/>
            <a:ext cx="4595601" cy="2390775"/>
          </a:xfrm>
          <a:prstGeom prst="rect">
            <a:avLst/>
          </a:prstGeom>
        </p:spPr>
      </p:pic>
      <p:grpSp>
        <p:nvGrpSpPr>
          <p:cNvPr id="35" name="Group 34">
            <a:extLst>
              <a:ext uri="{FF2B5EF4-FFF2-40B4-BE49-F238E27FC236}">
                <a16:creationId xmlns:a16="http://schemas.microsoft.com/office/drawing/2014/main" id="{E121436F-8239-42C4-8C59-3761C62707F1}"/>
              </a:ext>
            </a:extLst>
          </p:cNvPr>
          <p:cNvGrpSpPr/>
          <p:nvPr/>
        </p:nvGrpSpPr>
        <p:grpSpPr>
          <a:xfrm>
            <a:off x="962025" y="2190750"/>
            <a:ext cx="1571625" cy="542925"/>
            <a:chOff x="971550" y="1647825"/>
            <a:chExt cx="1571625" cy="542925"/>
          </a:xfrm>
        </p:grpSpPr>
        <p:sp>
          <p:nvSpPr>
            <p:cNvPr id="36" name="Rectangle 35">
              <a:extLst>
                <a:ext uri="{FF2B5EF4-FFF2-40B4-BE49-F238E27FC236}">
                  <a16:creationId xmlns:a16="http://schemas.microsoft.com/office/drawing/2014/main" id="{470308FB-6270-4AB8-8599-0FEC407CBA97}"/>
                </a:ext>
              </a:extLst>
            </p:cNvPr>
            <p:cNvSpPr/>
            <p:nvPr/>
          </p:nvSpPr>
          <p:spPr>
            <a:xfrm>
              <a:off x="971550" y="1647825"/>
              <a:ext cx="1571625" cy="542925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5" name="Oval 44">
              <a:extLst>
                <a:ext uri="{FF2B5EF4-FFF2-40B4-BE49-F238E27FC236}">
                  <a16:creationId xmlns:a16="http://schemas.microsoft.com/office/drawing/2014/main" id="{BBA2D8E3-ECAD-4E3F-AF08-61FA4EA4C207}"/>
                </a:ext>
              </a:extLst>
            </p:cNvPr>
            <p:cNvSpPr/>
            <p:nvPr/>
          </p:nvSpPr>
          <p:spPr>
            <a:xfrm>
              <a:off x="1095375" y="1733550"/>
              <a:ext cx="409575" cy="371475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6" name="Oval 45">
              <a:extLst>
                <a:ext uri="{FF2B5EF4-FFF2-40B4-BE49-F238E27FC236}">
                  <a16:creationId xmlns:a16="http://schemas.microsoft.com/office/drawing/2014/main" id="{F13192DD-6B70-4F49-9F6D-B34B71406AF4}"/>
                </a:ext>
              </a:extLst>
            </p:cNvPr>
            <p:cNvSpPr/>
            <p:nvPr/>
          </p:nvSpPr>
          <p:spPr>
            <a:xfrm>
              <a:off x="1552575" y="1733550"/>
              <a:ext cx="409575" cy="371475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7" name="Oval 46">
              <a:extLst>
                <a:ext uri="{FF2B5EF4-FFF2-40B4-BE49-F238E27FC236}">
                  <a16:creationId xmlns:a16="http://schemas.microsoft.com/office/drawing/2014/main" id="{975510F9-0A41-4F82-9869-008DC8E0195C}"/>
                </a:ext>
              </a:extLst>
            </p:cNvPr>
            <p:cNvSpPr/>
            <p:nvPr/>
          </p:nvSpPr>
          <p:spPr>
            <a:xfrm>
              <a:off x="1990725" y="1733550"/>
              <a:ext cx="409575" cy="371475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606910023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  <p:bldP spid="42" grpId="0"/>
      <p:bldP spid="43" grpId="0"/>
      <p:bldP spid="4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组合 8">
            <a:extLst>
              <a:ext uri="{FF2B5EF4-FFF2-40B4-BE49-F238E27FC236}">
                <a16:creationId xmlns:a16="http://schemas.microsoft.com/office/drawing/2014/main" id="{CF70F470-167B-4D79-B2AB-BCF09A6BE1D5}"/>
              </a:ext>
            </a:extLst>
          </p:cNvPr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4" name="图片 3">
              <a:extLst>
                <a:ext uri="{FF2B5EF4-FFF2-40B4-BE49-F238E27FC236}">
                  <a16:creationId xmlns:a16="http://schemas.microsoft.com/office/drawing/2014/main" id="{2466431B-828A-4BBB-8C74-8CFB0981DB1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92000" cy="4445000"/>
            </a:xfrm>
            <a:prstGeom prst="rect">
              <a:avLst/>
            </a:prstGeom>
          </p:spPr>
        </p:pic>
        <p:pic>
          <p:nvPicPr>
            <p:cNvPr id="5" name="图片 4">
              <a:extLst>
                <a:ext uri="{FF2B5EF4-FFF2-40B4-BE49-F238E27FC236}">
                  <a16:creationId xmlns:a16="http://schemas.microsoft.com/office/drawing/2014/main" id="{7BA13237-8147-4254-8241-47972B2C1A1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2413000"/>
              <a:ext cx="12192000" cy="4445000"/>
            </a:xfrm>
            <a:prstGeom prst="rect">
              <a:avLst/>
            </a:prstGeom>
          </p:spPr>
        </p:pic>
      </p:grpSp>
      <p:sp>
        <p:nvSpPr>
          <p:cNvPr id="22" name="矩形: 圆角 7">
            <a:extLst>
              <a:ext uri="{FF2B5EF4-FFF2-40B4-BE49-F238E27FC236}">
                <a16:creationId xmlns:a16="http://schemas.microsoft.com/office/drawing/2014/main" id="{84A93AF5-1E2D-4B59-B4A7-57F89BA269D0}"/>
              </a:ext>
            </a:extLst>
          </p:cNvPr>
          <p:cNvSpPr/>
          <p:nvPr/>
        </p:nvSpPr>
        <p:spPr>
          <a:xfrm>
            <a:off x="289560" y="228600"/>
            <a:ext cx="11612880" cy="6400800"/>
          </a:xfrm>
          <a:prstGeom prst="roundRect">
            <a:avLst/>
          </a:prstGeom>
          <a:solidFill>
            <a:schemeClr val="bg1">
              <a:alpha val="90000"/>
            </a:schemeClr>
          </a:solidFill>
          <a:ln w="50800">
            <a:solidFill>
              <a:srgbClr val="FDB5A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杨任东竹石体-Medium" panose="02000000000000000000" pitchFamily="2" charset="-122"/>
              <a:ea typeface="杨任东竹石体-Medium" panose="02000000000000000000" pitchFamily="2" charset="-122"/>
              <a:cs typeface="+mn-cs"/>
            </a:endParaRP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9247841C-418D-469E-AA6E-C8E377E60781}"/>
              </a:ext>
            </a:extLst>
          </p:cNvPr>
          <p:cNvGrpSpPr/>
          <p:nvPr/>
        </p:nvGrpSpPr>
        <p:grpSpPr>
          <a:xfrm>
            <a:off x="533400" y="547687"/>
            <a:ext cx="11029950" cy="995363"/>
            <a:chOff x="533400" y="547687"/>
            <a:chExt cx="11029950" cy="995363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BE84552E-1DB6-49AD-8BE9-C19E9D0C65C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33400" y="547687"/>
              <a:ext cx="11029950" cy="923925"/>
            </a:xfrm>
            <a:prstGeom prst="rect">
              <a:avLst/>
            </a:prstGeom>
          </p:spPr>
        </p:pic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F79250E4-B843-424A-A2D4-DE88C36F8C7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8677275" y="1066800"/>
              <a:ext cx="2057400" cy="476250"/>
            </a:xfrm>
            <a:prstGeom prst="rect">
              <a:avLst/>
            </a:prstGeom>
          </p:spPr>
        </p:pic>
      </p:grpSp>
      <p:grpSp>
        <p:nvGrpSpPr>
          <p:cNvPr id="48" name="Group 47">
            <a:extLst>
              <a:ext uri="{FF2B5EF4-FFF2-40B4-BE49-F238E27FC236}">
                <a16:creationId xmlns:a16="http://schemas.microsoft.com/office/drawing/2014/main" id="{0920763E-4DC3-4287-BBA5-FD3837B84970}"/>
              </a:ext>
            </a:extLst>
          </p:cNvPr>
          <p:cNvGrpSpPr/>
          <p:nvPr/>
        </p:nvGrpSpPr>
        <p:grpSpPr>
          <a:xfrm rot="5400000">
            <a:off x="4905375" y="2133600"/>
            <a:ext cx="1571625" cy="542925"/>
            <a:chOff x="971550" y="1647825"/>
            <a:chExt cx="1571625" cy="542925"/>
          </a:xfrm>
        </p:grpSpPr>
        <p:sp>
          <p:nvSpPr>
            <p:cNvPr id="49" name="Rectangle 48">
              <a:extLst>
                <a:ext uri="{FF2B5EF4-FFF2-40B4-BE49-F238E27FC236}">
                  <a16:creationId xmlns:a16="http://schemas.microsoft.com/office/drawing/2014/main" id="{08154DB1-D571-4675-8DAE-DEBBB3F1AC50}"/>
                </a:ext>
              </a:extLst>
            </p:cNvPr>
            <p:cNvSpPr/>
            <p:nvPr/>
          </p:nvSpPr>
          <p:spPr>
            <a:xfrm>
              <a:off x="971550" y="1647825"/>
              <a:ext cx="1571625" cy="542925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Oval 49">
              <a:extLst>
                <a:ext uri="{FF2B5EF4-FFF2-40B4-BE49-F238E27FC236}">
                  <a16:creationId xmlns:a16="http://schemas.microsoft.com/office/drawing/2014/main" id="{36E8630E-F08A-461C-A4BE-C565512ACA4A}"/>
                </a:ext>
              </a:extLst>
            </p:cNvPr>
            <p:cNvSpPr/>
            <p:nvPr/>
          </p:nvSpPr>
          <p:spPr>
            <a:xfrm>
              <a:off x="1095375" y="1733550"/>
              <a:ext cx="409575" cy="371475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Oval 50">
              <a:extLst>
                <a:ext uri="{FF2B5EF4-FFF2-40B4-BE49-F238E27FC236}">
                  <a16:creationId xmlns:a16="http://schemas.microsoft.com/office/drawing/2014/main" id="{59B3DCC5-0135-448B-A89F-2801DCFFBA78}"/>
                </a:ext>
              </a:extLst>
            </p:cNvPr>
            <p:cNvSpPr/>
            <p:nvPr/>
          </p:nvSpPr>
          <p:spPr>
            <a:xfrm>
              <a:off x="1552575" y="1733550"/>
              <a:ext cx="409575" cy="371475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Oval 51">
              <a:extLst>
                <a:ext uri="{FF2B5EF4-FFF2-40B4-BE49-F238E27FC236}">
                  <a16:creationId xmlns:a16="http://schemas.microsoft.com/office/drawing/2014/main" id="{7F217083-CF49-45DF-A17C-08DB51F04594}"/>
                </a:ext>
              </a:extLst>
            </p:cNvPr>
            <p:cNvSpPr/>
            <p:nvPr/>
          </p:nvSpPr>
          <p:spPr>
            <a:xfrm>
              <a:off x="1990725" y="1733550"/>
              <a:ext cx="409575" cy="371475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3" name="Group 52">
            <a:extLst>
              <a:ext uri="{FF2B5EF4-FFF2-40B4-BE49-F238E27FC236}">
                <a16:creationId xmlns:a16="http://schemas.microsoft.com/office/drawing/2014/main" id="{1B4E9110-FA0B-4629-91F4-7988C51165F3}"/>
              </a:ext>
            </a:extLst>
          </p:cNvPr>
          <p:cNvGrpSpPr/>
          <p:nvPr/>
        </p:nvGrpSpPr>
        <p:grpSpPr>
          <a:xfrm rot="5400000">
            <a:off x="4257675" y="2133600"/>
            <a:ext cx="1571625" cy="542925"/>
            <a:chOff x="971550" y="1647825"/>
            <a:chExt cx="1571625" cy="542925"/>
          </a:xfrm>
        </p:grpSpPr>
        <p:sp>
          <p:nvSpPr>
            <p:cNvPr id="54" name="Rectangle 53">
              <a:extLst>
                <a:ext uri="{FF2B5EF4-FFF2-40B4-BE49-F238E27FC236}">
                  <a16:creationId xmlns:a16="http://schemas.microsoft.com/office/drawing/2014/main" id="{37AE5980-A92F-4CC3-8F68-D220420D8C48}"/>
                </a:ext>
              </a:extLst>
            </p:cNvPr>
            <p:cNvSpPr/>
            <p:nvPr/>
          </p:nvSpPr>
          <p:spPr>
            <a:xfrm>
              <a:off x="971550" y="1647825"/>
              <a:ext cx="1571625" cy="542925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Oval 54">
              <a:extLst>
                <a:ext uri="{FF2B5EF4-FFF2-40B4-BE49-F238E27FC236}">
                  <a16:creationId xmlns:a16="http://schemas.microsoft.com/office/drawing/2014/main" id="{33F27976-5909-45FA-BC8C-7B542C7258D0}"/>
                </a:ext>
              </a:extLst>
            </p:cNvPr>
            <p:cNvSpPr/>
            <p:nvPr/>
          </p:nvSpPr>
          <p:spPr>
            <a:xfrm>
              <a:off x="1095375" y="1733550"/>
              <a:ext cx="409575" cy="371475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Oval 55">
              <a:extLst>
                <a:ext uri="{FF2B5EF4-FFF2-40B4-BE49-F238E27FC236}">
                  <a16:creationId xmlns:a16="http://schemas.microsoft.com/office/drawing/2014/main" id="{6AC24058-644C-4148-99A2-8CA035AB7C0F}"/>
                </a:ext>
              </a:extLst>
            </p:cNvPr>
            <p:cNvSpPr/>
            <p:nvPr/>
          </p:nvSpPr>
          <p:spPr>
            <a:xfrm>
              <a:off x="1552575" y="1733550"/>
              <a:ext cx="409575" cy="371475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Oval 56">
              <a:extLst>
                <a:ext uri="{FF2B5EF4-FFF2-40B4-BE49-F238E27FC236}">
                  <a16:creationId xmlns:a16="http://schemas.microsoft.com/office/drawing/2014/main" id="{46F02FD7-3F83-437E-A011-B464338C5784}"/>
                </a:ext>
              </a:extLst>
            </p:cNvPr>
            <p:cNvSpPr/>
            <p:nvPr/>
          </p:nvSpPr>
          <p:spPr>
            <a:xfrm>
              <a:off x="1990725" y="1733550"/>
              <a:ext cx="409575" cy="371475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8" name="Group 57">
            <a:extLst>
              <a:ext uri="{FF2B5EF4-FFF2-40B4-BE49-F238E27FC236}">
                <a16:creationId xmlns:a16="http://schemas.microsoft.com/office/drawing/2014/main" id="{5A7EEB9F-81C2-4F1D-9B4D-06F934BFD042}"/>
              </a:ext>
            </a:extLst>
          </p:cNvPr>
          <p:cNvGrpSpPr/>
          <p:nvPr/>
        </p:nvGrpSpPr>
        <p:grpSpPr>
          <a:xfrm rot="5400000">
            <a:off x="3648075" y="2133600"/>
            <a:ext cx="1571625" cy="542925"/>
            <a:chOff x="971550" y="1647825"/>
            <a:chExt cx="1571625" cy="542925"/>
          </a:xfrm>
        </p:grpSpPr>
        <p:sp>
          <p:nvSpPr>
            <p:cNvPr id="59" name="Rectangle 58">
              <a:extLst>
                <a:ext uri="{FF2B5EF4-FFF2-40B4-BE49-F238E27FC236}">
                  <a16:creationId xmlns:a16="http://schemas.microsoft.com/office/drawing/2014/main" id="{242949DF-B174-44F8-A5A3-F04DC84031F7}"/>
                </a:ext>
              </a:extLst>
            </p:cNvPr>
            <p:cNvSpPr/>
            <p:nvPr/>
          </p:nvSpPr>
          <p:spPr>
            <a:xfrm>
              <a:off x="971550" y="1647825"/>
              <a:ext cx="1571625" cy="542925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Oval 59">
              <a:extLst>
                <a:ext uri="{FF2B5EF4-FFF2-40B4-BE49-F238E27FC236}">
                  <a16:creationId xmlns:a16="http://schemas.microsoft.com/office/drawing/2014/main" id="{F2F7A9A7-022D-4A31-A76B-8A2657CF4CCB}"/>
                </a:ext>
              </a:extLst>
            </p:cNvPr>
            <p:cNvSpPr/>
            <p:nvPr/>
          </p:nvSpPr>
          <p:spPr>
            <a:xfrm>
              <a:off x="1095375" y="1733550"/>
              <a:ext cx="409575" cy="371475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Oval 60">
              <a:extLst>
                <a:ext uri="{FF2B5EF4-FFF2-40B4-BE49-F238E27FC236}">
                  <a16:creationId xmlns:a16="http://schemas.microsoft.com/office/drawing/2014/main" id="{8A15A3EF-ECBB-4630-8F15-EF9995196AE4}"/>
                </a:ext>
              </a:extLst>
            </p:cNvPr>
            <p:cNvSpPr/>
            <p:nvPr/>
          </p:nvSpPr>
          <p:spPr>
            <a:xfrm>
              <a:off x="1552575" y="1733550"/>
              <a:ext cx="409575" cy="371475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Oval 61">
              <a:extLst>
                <a:ext uri="{FF2B5EF4-FFF2-40B4-BE49-F238E27FC236}">
                  <a16:creationId xmlns:a16="http://schemas.microsoft.com/office/drawing/2014/main" id="{CBA8D604-59BA-43BF-BAF7-F360B7EE70DA}"/>
                </a:ext>
              </a:extLst>
            </p:cNvPr>
            <p:cNvSpPr/>
            <p:nvPr/>
          </p:nvSpPr>
          <p:spPr>
            <a:xfrm>
              <a:off x="1990725" y="1733550"/>
              <a:ext cx="409575" cy="371475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3" name="Group 62">
            <a:extLst>
              <a:ext uri="{FF2B5EF4-FFF2-40B4-BE49-F238E27FC236}">
                <a16:creationId xmlns:a16="http://schemas.microsoft.com/office/drawing/2014/main" id="{785543E4-1984-4E0E-8E6B-A0027117F747}"/>
              </a:ext>
            </a:extLst>
          </p:cNvPr>
          <p:cNvGrpSpPr/>
          <p:nvPr/>
        </p:nvGrpSpPr>
        <p:grpSpPr>
          <a:xfrm rot="5400000">
            <a:off x="3000375" y="2133600"/>
            <a:ext cx="1571625" cy="542925"/>
            <a:chOff x="971550" y="1647825"/>
            <a:chExt cx="1571625" cy="542925"/>
          </a:xfrm>
        </p:grpSpPr>
        <p:sp>
          <p:nvSpPr>
            <p:cNvPr id="64" name="Rectangle 63">
              <a:extLst>
                <a:ext uri="{FF2B5EF4-FFF2-40B4-BE49-F238E27FC236}">
                  <a16:creationId xmlns:a16="http://schemas.microsoft.com/office/drawing/2014/main" id="{EB93F7DA-A3CB-4C22-8AE0-794B648A5000}"/>
                </a:ext>
              </a:extLst>
            </p:cNvPr>
            <p:cNvSpPr/>
            <p:nvPr/>
          </p:nvSpPr>
          <p:spPr>
            <a:xfrm>
              <a:off x="971550" y="1647825"/>
              <a:ext cx="1571625" cy="542925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Oval 64">
              <a:extLst>
                <a:ext uri="{FF2B5EF4-FFF2-40B4-BE49-F238E27FC236}">
                  <a16:creationId xmlns:a16="http://schemas.microsoft.com/office/drawing/2014/main" id="{66AED148-5705-4D91-B30E-FBE8E663BECA}"/>
                </a:ext>
              </a:extLst>
            </p:cNvPr>
            <p:cNvSpPr/>
            <p:nvPr/>
          </p:nvSpPr>
          <p:spPr>
            <a:xfrm>
              <a:off x="1095375" y="1733550"/>
              <a:ext cx="409575" cy="371475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Oval 65">
              <a:extLst>
                <a:ext uri="{FF2B5EF4-FFF2-40B4-BE49-F238E27FC236}">
                  <a16:creationId xmlns:a16="http://schemas.microsoft.com/office/drawing/2014/main" id="{D4DCA726-231C-482C-B921-55F260238E96}"/>
                </a:ext>
              </a:extLst>
            </p:cNvPr>
            <p:cNvSpPr/>
            <p:nvPr/>
          </p:nvSpPr>
          <p:spPr>
            <a:xfrm>
              <a:off x="1552575" y="1733550"/>
              <a:ext cx="409575" cy="371475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Oval 66">
              <a:extLst>
                <a:ext uri="{FF2B5EF4-FFF2-40B4-BE49-F238E27FC236}">
                  <a16:creationId xmlns:a16="http://schemas.microsoft.com/office/drawing/2014/main" id="{6F583CD1-402D-49EB-912B-7525B79AF2B3}"/>
                </a:ext>
              </a:extLst>
            </p:cNvPr>
            <p:cNvSpPr/>
            <p:nvPr/>
          </p:nvSpPr>
          <p:spPr>
            <a:xfrm>
              <a:off x="1990725" y="1733550"/>
              <a:ext cx="409575" cy="371475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8" name="Group 67">
            <a:extLst>
              <a:ext uri="{FF2B5EF4-FFF2-40B4-BE49-F238E27FC236}">
                <a16:creationId xmlns:a16="http://schemas.microsoft.com/office/drawing/2014/main" id="{569FF6D0-8343-4844-92E7-7AAB0A50CB0E}"/>
              </a:ext>
            </a:extLst>
          </p:cNvPr>
          <p:cNvGrpSpPr/>
          <p:nvPr/>
        </p:nvGrpSpPr>
        <p:grpSpPr>
          <a:xfrm rot="5400000">
            <a:off x="2390775" y="2143125"/>
            <a:ext cx="1571625" cy="542925"/>
            <a:chOff x="971550" y="1647825"/>
            <a:chExt cx="1571625" cy="542925"/>
          </a:xfrm>
        </p:grpSpPr>
        <p:sp>
          <p:nvSpPr>
            <p:cNvPr id="69" name="Rectangle 68">
              <a:extLst>
                <a:ext uri="{FF2B5EF4-FFF2-40B4-BE49-F238E27FC236}">
                  <a16:creationId xmlns:a16="http://schemas.microsoft.com/office/drawing/2014/main" id="{10F31494-17E0-4382-B0D0-96CB3AE10982}"/>
                </a:ext>
              </a:extLst>
            </p:cNvPr>
            <p:cNvSpPr/>
            <p:nvPr/>
          </p:nvSpPr>
          <p:spPr>
            <a:xfrm>
              <a:off x="971550" y="1647825"/>
              <a:ext cx="1571625" cy="542925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Oval 69">
              <a:extLst>
                <a:ext uri="{FF2B5EF4-FFF2-40B4-BE49-F238E27FC236}">
                  <a16:creationId xmlns:a16="http://schemas.microsoft.com/office/drawing/2014/main" id="{1EE7B0BF-94F7-49BC-824E-14768690EC54}"/>
                </a:ext>
              </a:extLst>
            </p:cNvPr>
            <p:cNvSpPr/>
            <p:nvPr/>
          </p:nvSpPr>
          <p:spPr>
            <a:xfrm>
              <a:off x="1095375" y="1733550"/>
              <a:ext cx="409575" cy="371475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Oval 70">
              <a:extLst>
                <a:ext uri="{FF2B5EF4-FFF2-40B4-BE49-F238E27FC236}">
                  <a16:creationId xmlns:a16="http://schemas.microsoft.com/office/drawing/2014/main" id="{FBEF43E9-1977-4060-B7C6-465350E3E6BC}"/>
                </a:ext>
              </a:extLst>
            </p:cNvPr>
            <p:cNvSpPr/>
            <p:nvPr/>
          </p:nvSpPr>
          <p:spPr>
            <a:xfrm>
              <a:off x="1552575" y="1733550"/>
              <a:ext cx="409575" cy="371475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Oval 71">
              <a:extLst>
                <a:ext uri="{FF2B5EF4-FFF2-40B4-BE49-F238E27FC236}">
                  <a16:creationId xmlns:a16="http://schemas.microsoft.com/office/drawing/2014/main" id="{8F294A58-B05E-4345-991C-7E0EBF0DF909}"/>
                </a:ext>
              </a:extLst>
            </p:cNvPr>
            <p:cNvSpPr/>
            <p:nvPr/>
          </p:nvSpPr>
          <p:spPr>
            <a:xfrm>
              <a:off x="1990725" y="1733550"/>
              <a:ext cx="409575" cy="371475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3" name="Group 72">
            <a:extLst>
              <a:ext uri="{FF2B5EF4-FFF2-40B4-BE49-F238E27FC236}">
                <a16:creationId xmlns:a16="http://schemas.microsoft.com/office/drawing/2014/main" id="{D08D80CE-A12B-4984-8B64-7A63C8F2D7EC}"/>
              </a:ext>
            </a:extLst>
          </p:cNvPr>
          <p:cNvGrpSpPr/>
          <p:nvPr/>
        </p:nvGrpSpPr>
        <p:grpSpPr>
          <a:xfrm rot="5400000">
            <a:off x="1771650" y="2133600"/>
            <a:ext cx="1571625" cy="542925"/>
            <a:chOff x="971550" y="1647825"/>
            <a:chExt cx="1571625" cy="542925"/>
          </a:xfrm>
        </p:grpSpPr>
        <p:sp>
          <p:nvSpPr>
            <p:cNvPr id="74" name="Rectangle 73">
              <a:extLst>
                <a:ext uri="{FF2B5EF4-FFF2-40B4-BE49-F238E27FC236}">
                  <a16:creationId xmlns:a16="http://schemas.microsoft.com/office/drawing/2014/main" id="{59625B86-DF40-43A8-A81C-A42653D82644}"/>
                </a:ext>
              </a:extLst>
            </p:cNvPr>
            <p:cNvSpPr/>
            <p:nvPr/>
          </p:nvSpPr>
          <p:spPr>
            <a:xfrm>
              <a:off x="971550" y="1647825"/>
              <a:ext cx="1571625" cy="542925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" name="Oval 74">
              <a:extLst>
                <a:ext uri="{FF2B5EF4-FFF2-40B4-BE49-F238E27FC236}">
                  <a16:creationId xmlns:a16="http://schemas.microsoft.com/office/drawing/2014/main" id="{8ECF6C8B-0062-4175-B900-018931AC71A9}"/>
                </a:ext>
              </a:extLst>
            </p:cNvPr>
            <p:cNvSpPr/>
            <p:nvPr/>
          </p:nvSpPr>
          <p:spPr>
            <a:xfrm>
              <a:off x="1095375" y="1733550"/>
              <a:ext cx="409575" cy="371475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" name="Oval 75">
              <a:extLst>
                <a:ext uri="{FF2B5EF4-FFF2-40B4-BE49-F238E27FC236}">
                  <a16:creationId xmlns:a16="http://schemas.microsoft.com/office/drawing/2014/main" id="{1FC7B627-42F3-402E-9602-9EAAB247E70E}"/>
                </a:ext>
              </a:extLst>
            </p:cNvPr>
            <p:cNvSpPr/>
            <p:nvPr/>
          </p:nvSpPr>
          <p:spPr>
            <a:xfrm>
              <a:off x="1552575" y="1733550"/>
              <a:ext cx="409575" cy="371475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" name="Oval 76">
              <a:extLst>
                <a:ext uri="{FF2B5EF4-FFF2-40B4-BE49-F238E27FC236}">
                  <a16:creationId xmlns:a16="http://schemas.microsoft.com/office/drawing/2014/main" id="{80987D15-9A95-4C9A-AFDC-9AAA4B1CB98F}"/>
                </a:ext>
              </a:extLst>
            </p:cNvPr>
            <p:cNvSpPr/>
            <p:nvPr/>
          </p:nvSpPr>
          <p:spPr>
            <a:xfrm>
              <a:off x="1990725" y="1733550"/>
              <a:ext cx="409575" cy="371475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8" name="Group 77">
            <a:extLst>
              <a:ext uri="{FF2B5EF4-FFF2-40B4-BE49-F238E27FC236}">
                <a16:creationId xmlns:a16="http://schemas.microsoft.com/office/drawing/2014/main" id="{4FE4FB49-F194-4159-B279-71C343F95A31}"/>
              </a:ext>
            </a:extLst>
          </p:cNvPr>
          <p:cNvGrpSpPr/>
          <p:nvPr/>
        </p:nvGrpSpPr>
        <p:grpSpPr>
          <a:xfrm rot="5400000">
            <a:off x="1133475" y="2124075"/>
            <a:ext cx="1571625" cy="542925"/>
            <a:chOff x="971550" y="1647825"/>
            <a:chExt cx="1571625" cy="542925"/>
          </a:xfrm>
        </p:grpSpPr>
        <p:sp>
          <p:nvSpPr>
            <p:cNvPr id="79" name="Rectangle 78">
              <a:extLst>
                <a:ext uri="{FF2B5EF4-FFF2-40B4-BE49-F238E27FC236}">
                  <a16:creationId xmlns:a16="http://schemas.microsoft.com/office/drawing/2014/main" id="{BD3B20DA-20BC-43F6-9B85-A37B3E07A9AD}"/>
                </a:ext>
              </a:extLst>
            </p:cNvPr>
            <p:cNvSpPr/>
            <p:nvPr/>
          </p:nvSpPr>
          <p:spPr>
            <a:xfrm>
              <a:off x="971550" y="1647825"/>
              <a:ext cx="1571625" cy="542925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" name="Oval 79">
              <a:extLst>
                <a:ext uri="{FF2B5EF4-FFF2-40B4-BE49-F238E27FC236}">
                  <a16:creationId xmlns:a16="http://schemas.microsoft.com/office/drawing/2014/main" id="{3CB60666-6311-4C90-BFCB-9EE13E1D0E84}"/>
                </a:ext>
              </a:extLst>
            </p:cNvPr>
            <p:cNvSpPr/>
            <p:nvPr/>
          </p:nvSpPr>
          <p:spPr>
            <a:xfrm>
              <a:off x="1095375" y="1733550"/>
              <a:ext cx="409575" cy="371475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1" name="Oval 80">
              <a:extLst>
                <a:ext uri="{FF2B5EF4-FFF2-40B4-BE49-F238E27FC236}">
                  <a16:creationId xmlns:a16="http://schemas.microsoft.com/office/drawing/2014/main" id="{6FD5FE5B-67A7-42C0-901F-FC2BB20B0EE2}"/>
                </a:ext>
              </a:extLst>
            </p:cNvPr>
            <p:cNvSpPr/>
            <p:nvPr/>
          </p:nvSpPr>
          <p:spPr>
            <a:xfrm>
              <a:off x="1552575" y="1733550"/>
              <a:ext cx="409575" cy="371475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" name="Oval 81">
              <a:extLst>
                <a:ext uri="{FF2B5EF4-FFF2-40B4-BE49-F238E27FC236}">
                  <a16:creationId xmlns:a16="http://schemas.microsoft.com/office/drawing/2014/main" id="{E707B0A6-2B69-4606-8F2F-27CC1518FB46}"/>
                </a:ext>
              </a:extLst>
            </p:cNvPr>
            <p:cNvSpPr/>
            <p:nvPr/>
          </p:nvSpPr>
          <p:spPr>
            <a:xfrm>
              <a:off x="1990725" y="1733550"/>
              <a:ext cx="409575" cy="371475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3" name="Group 82">
            <a:extLst>
              <a:ext uri="{FF2B5EF4-FFF2-40B4-BE49-F238E27FC236}">
                <a16:creationId xmlns:a16="http://schemas.microsoft.com/office/drawing/2014/main" id="{B57F6223-B505-40D2-BBC7-74761C031AD0}"/>
              </a:ext>
            </a:extLst>
          </p:cNvPr>
          <p:cNvGrpSpPr/>
          <p:nvPr/>
        </p:nvGrpSpPr>
        <p:grpSpPr>
          <a:xfrm rot="5400000">
            <a:off x="523875" y="2143125"/>
            <a:ext cx="1571625" cy="542925"/>
            <a:chOff x="971550" y="1647825"/>
            <a:chExt cx="1571625" cy="542925"/>
          </a:xfrm>
        </p:grpSpPr>
        <p:sp>
          <p:nvSpPr>
            <p:cNvPr id="84" name="Rectangle 83">
              <a:extLst>
                <a:ext uri="{FF2B5EF4-FFF2-40B4-BE49-F238E27FC236}">
                  <a16:creationId xmlns:a16="http://schemas.microsoft.com/office/drawing/2014/main" id="{F327F26E-6EFF-43CE-9D7B-B19D13320BC3}"/>
                </a:ext>
              </a:extLst>
            </p:cNvPr>
            <p:cNvSpPr/>
            <p:nvPr/>
          </p:nvSpPr>
          <p:spPr>
            <a:xfrm>
              <a:off x="971550" y="1647825"/>
              <a:ext cx="1571625" cy="542925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5" name="Oval 84">
              <a:extLst>
                <a:ext uri="{FF2B5EF4-FFF2-40B4-BE49-F238E27FC236}">
                  <a16:creationId xmlns:a16="http://schemas.microsoft.com/office/drawing/2014/main" id="{1DBAF1C7-B3E8-4452-BE70-0A322ADC7CB6}"/>
                </a:ext>
              </a:extLst>
            </p:cNvPr>
            <p:cNvSpPr/>
            <p:nvPr/>
          </p:nvSpPr>
          <p:spPr>
            <a:xfrm>
              <a:off x="1095375" y="1733550"/>
              <a:ext cx="409575" cy="371475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6" name="Oval 85">
              <a:extLst>
                <a:ext uri="{FF2B5EF4-FFF2-40B4-BE49-F238E27FC236}">
                  <a16:creationId xmlns:a16="http://schemas.microsoft.com/office/drawing/2014/main" id="{E91D8BAC-B5F1-4122-9510-8A5A93EE39A2}"/>
                </a:ext>
              </a:extLst>
            </p:cNvPr>
            <p:cNvSpPr/>
            <p:nvPr/>
          </p:nvSpPr>
          <p:spPr>
            <a:xfrm>
              <a:off x="1552575" y="1733550"/>
              <a:ext cx="409575" cy="371475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7" name="Oval 86">
              <a:extLst>
                <a:ext uri="{FF2B5EF4-FFF2-40B4-BE49-F238E27FC236}">
                  <a16:creationId xmlns:a16="http://schemas.microsoft.com/office/drawing/2014/main" id="{68B6A845-2B88-4F10-B55E-6EC34C952E7B}"/>
                </a:ext>
              </a:extLst>
            </p:cNvPr>
            <p:cNvSpPr/>
            <p:nvPr/>
          </p:nvSpPr>
          <p:spPr>
            <a:xfrm>
              <a:off x="1990725" y="1733550"/>
              <a:ext cx="409575" cy="371475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8" name="Group 87">
            <a:extLst>
              <a:ext uri="{FF2B5EF4-FFF2-40B4-BE49-F238E27FC236}">
                <a16:creationId xmlns:a16="http://schemas.microsoft.com/office/drawing/2014/main" id="{C735CEB0-1396-48EE-93F5-11252F216765}"/>
              </a:ext>
            </a:extLst>
          </p:cNvPr>
          <p:cNvGrpSpPr/>
          <p:nvPr/>
        </p:nvGrpSpPr>
        <p:grpSpPr>
          <a:xfrm rot="5400000">
            <a:off x="-95250" y="2152650"/>
            <a:ext cx="1571625" cy="542925"/>
            <a:chOff x="971550" y="1647825"/>
            <a:chExt cx="1571625" cy="542925"/>
          </a:xfrm>
        </p:grpSpPr>
        <p:sp>
          <p:nvSpPr>
            <p:cNvPr id="89" name="Rectangle 88">
              <a:extLst>
                <a:ext uri="{FF2B5EF4-FFF2-40B4-BE49-F238E27FC236}">
                  <a16:creationId xmlns:a16="http://schemas.microsoft.com/office/drawing/2014/main" id="{B3C187D1-3519-4253-896B-269A751D3720}"/>
                </a:ext>
              </a:extLst>
            </p:cNvPr>
            <p:cNvSpPr/>
            <p:nvPr/>
          </p:nvSpPr>
          <p:spPr>
            <a:xfrm>
              <a:off x="971550" y="1647825"/>
              <a:ext cx="1571625" cy="542925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0" name="Oval 89">
              <a:extLst>
                <a:ext uri="{FF2B5EF4-FFF2-40B4-BE49-F238E27FC236}">
                  <a16:creationId xmlns:a16="http://schemas.microsoft.com/office/drawing/2014/main" id="{5100A12E-57E1-4869-9633-046198655A8E}"/>
                </a:ext>
              </a:extLst>
            </p:cNvPr>
            <p:cNvSpPr/>
            <p:nvPr/>
          </p:nvSpPr>
          <p:spPr>
            <a:xfrm>
              <a:off x="1095375" y="1733550"/>
              <a:ext cx="409575" cy="371475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1" name="Oval 90">
              <a:extLst>
                <a:ext uri="{FF2B5EF4-FFF2-40B4-BE49-F238E27FC236}">
                  <a16:creationId xmlns:a16="http://schemas.microsoft.com/office/drawing/2014/main" id="{A6EE80A2-2A2A-47A4-A908-791E002C0005}"/>
                </a:ext>
              </a:extLst>
            </p:cNvPr>
            <p:cNvSpPr/>
            <p:nvPr/>
          </p:nvSpPr>
          <p:spPr>
            <a:xfrm>
              <a:off x="1552575" y="1733550"/>
              <a:ext cx="409575" cy="371475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2" name="Oval 91">
              <a:extLst>
                <a:ext uri="{FF2B5EF4-FFF2-40B4-BE49-F238E27FC236}">
                  <a16:creationId xmlns:a16="http://schemas.microsoft.com/office/drawing/2014/main" id="{A2D9F05E-BA5F-4D4B-89B9-3000D1221B39}"/>
                </a:ext>
              </a:extLst>
            </p:cNvPr>
            <p:cNvSpPr/>
            <p:nvPr/>
          </p:nvSpPr>
          <p:spPr>
            <a:xfrm>
              <a:off x="1990725" y="1733550"/>
              <a:ext cx="409575" cy="371475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2" name="Rectangle 11">
            <a:extLst>
              <a:ext uri="{FF2B5EF4-FFF2-40B4-BE49-F238E27FC236}">
                <a16:creationId xmlns:a16="http://schemas.microsoft.com/office/drawing/2014/main" id="{380A72D9-E3C8-4B43-B771-A14ECEB363C2}"/>
              </a:ext>
            </a:extLst>
          </p:cNvPr>
          <p:cNvSpPr/>
          <p:nvPr/>
        </p:nvSpPr>
        <p:spPr>
          <a:xfrm>
            <a:off x="295275" y="1581150"/>
            <a:ext cx="3848100" cy="1733550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153E67F0-AE25-44BC-9411-127AD059172B}"/>
              </a:ext>
            </a:extLst>
          </p:cNvPr>
          <p:cNvSpPr txBox="1"/>
          <p:nvPr/>
        </p:nvSpPr>
        <p:spPr>
          <a:xfrm>
            <a:off x="6905625" y="1514475"/>
            <a:ext cx="3657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3 x 4 = 12</a:t>
            </a:r>
          </a:p>
        </p:txBody>
      </p:sp>
      <p:sp>
        <p:nvSpPr>
          <p:cNvPr id="93" name="Rectangle 92">
            <a:extLst>
              <a:ext uri="{FF2B5EF4-FFF2-40B4-BE49-F238E27FC236}">
                <a16:creationId xmlns:a16="http://schemas.microsoft.com/office/drawing/2014/main" id="{0A1C7EDD-AC57-4E08-BCD6-93B5412DEBB1}"/>
              </a:ext>
            </a:extLst>
          </p:cNvPr>
          <p:cNvSpPr/>
          <p:nvPr/>
        </p:nvSpPr>
        <p:spPr>
          <a:xfrm>
            <a:off x="333374" y="1552575"/>
            <a:ext cx="3152775" cy="1733550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4" name="TextBox 93">
            <a:extLst>
              <a:ext uri="{FF2B5EF4-FFF2-40B4-BE49-F238E27FC236}">
                <a16:creationId xmlns:a16="http://schemas.microsoft.com/office/drawing/2014/main" id="{5FB0CF28-415C-457F-8EE0-5E8915162F6A}"/>
              </a:ext>
            </a:extLst>
          </p:cNvPr>
          <p:cNvSpPr txBox="1"/>
          <p:nvPr/>
        </p:nvSpPr>
        <p:spPr>
          <a:xfrm>
            <a:off x="6924675" y="2209800"/>
            <a:ext cx="3657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3 x 5 = 15</a:t>
            </a:r>
          </a:p>
        </p:txBody>
      </p:sp>
      <p:sp>
        <p:nvSpPr>
          <p:cNvPr id="95" name="Rectangle 94">
            <a:extLst>
              <a:ext uri="{FF2B5EF4-FFF2-40B4-BE49-F238E27FC236}">
                <a16:creationId xmlns:a16="http://schemas.microsoft.com/office/drawing/2014/main" id="{D8469060-449C-4B3B-BA44-4D51B8B841FF}"/>
              </a:ext>
            </a:extLst>
          </p:cNvPr>
          <p:cNvSpPr/>
          <p:nvPr/>
        </p:nvSpPr>
        <p:spPr>
          <a:xfrm>
            <a:off x="333375" y="1562100"/>
            <a:ext cx="2514600" cy="1733550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6" name="TextBox 95">
            <a:extLst>
              <a:ext uri="{FF2B5EF4-FFF2-40B4-BE49-F238E27FC236}">
                <a16:creationId xmlns:a16="http://schemas.microsoft.com/office/drawing/2014/main" id="{89671126-B5EE-4D58-8F2E-E8B3DBF97A3F}"/>
              </a:ext>
            </a:extLst>
          </p:cNvPr>
          <p:cNvSpPr txBox="1"/>
          <p:nvPr/>
        </p:nvSpPr>
        <p:spPr>
          <a:xfrm>
            <a:off x="6946446" y="2862943"/>
            <a:ext cx="3657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3 x 6 = 18</a:t>
            </a:r>
          </a:p>
        </p:txBody>
      </p:sp>
      <p:grpSp>
        <p:nvGrpSpPr>
          <p:cNvPr id="97" name="Group 96">
            <a:extLst>
              <a:ext uri="{FF2B5EF4-FFF2-40B4-BE49-F238E27FC236}">
                <a16:creationId xmlns:a16="http://schemas.microsoft.com/office/drawing/2014/main" id="{F3E1BCF3-6B8E-47D6-BE92-EA049C651D14}"/>
              </a:ext>
            </a:extLst>
          </p:cNvPr>
          <p:cNvGrpSpPr/>
          <p:nvPr/>
        </p:nvGrpSpPr>
        <p:grpSpPr>
          <a:xfrm rot="5400000">
            <a:off x="5534025" y="2143125"/>
            <a:ext cx="1571625" cy="542925"/>
            <a:chOff x="971550" y="1647825"/>
            <a:chExt cx="1571625" cy="542925"/>
          </a:xfrm>
        </p:grpSpPr>
        <p:sp>
          <p:nvSpPr>
            <p:cNvPr id="98" name="Rectangle 97">
              <a:extLst>
                <a:ext uri="{FF2B5EF4-FFF2-40B4-BE49-F238E27FC236}">
                  <a16:creationId xmlns:a16="http://schemas.microsoft.com/office/drawing/2014/main" id="{DFAE9671-79A3-4F9A-A828-2DAF999C31BB}"/>
                </a:ext>
              </a:extLst>
            </p:cNvPr>
            <p:cNvSpPr/>
            <p:nvPr/>
          </p:nvSpPr>
          <p:spPr>
            <a:xfrm>
              <a:off x="971550" y="1647825"/>
              <a:ext cx="1571625" cy="542925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Oval 98">
              <a:extLst>
                <a:ext uri="{FF2B5EF4-FFF2-40B4-BE49-F238E27FC236}">
                  <a16:creationId xmlns:a16="http://schemas.microsoft.com/office/drawing/2014/main" id="{A29DDDC9-4C23-4B70-B25F-3FB447DA30E6}"/>
                </a:ext>
              </a:extLst>
            </p:cNvPr>
            <p:cNvSpPr/>
            <p:nvPr/>
          </p:nvSpPr>
          <p:spPr>
            <a:xfrm>
              <a:off x="1095375" y="1733550"/>
              <a:ext cx="409575" cy="371475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Oval 99">
              <a:extLst>
                <a:ext uri="{FF2B5EF4-FFF2-40B4-BE49-F238E27FC236}">
                  <a16:creationId xmlns:a16="http://schemas.microsoft.com/office/drawing/2014/main" id="{4FBCB3F7-9199-405B-BCD0-8961FC48E876}"/>
                </a:ext>
              </a:extLst>
            </p:cNvPr>
            <p:cNvSpPr/>
            <p:nvPr/>
          </p:nvSpPr>
          <p:spPr>
            <a:xfrm>
              <a:off x="1552575" y="1733550"/>
              <a:ext cx="409575" cy="371475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1" name="Oval 100">
              <a:extLst>
                <a:ext uri="{FF2B5EF4-FFF2-40B4-BE49-F238E27FC236}">
                  <a16:creationId xmlns:a16="http://schemas.microsoft.com/office/drawing/2014/main" id="{FF353BC2-D3F2-4A7E-AF7C-C5BF67F68346}"/>
                </a:ext>
              </a:extLst>
            </p:cNvPr>
            <p:cNvSpPr/>
            <p:nvPr/>
          </p:nvSpPr>
          <p:spPr>
            <a:xfrm>
              <a:off x="1990725" y="1733550"/>
              <a:ext cx="409575" cy="371475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2" name="Rectangle 101">
            <a:extLst>
              <a:ext uri="{FF2B5EF4-FFF2-40B4-BE49-F238E27FC236}">
                <a16:creationId xmlns:a16="http://schemas.microsoft.com/office/drawing/2014/main" id="{B5FA6337-B330-4DAA-87AC-3A55CDFE9CF1}"/>
              </a:ext>
            </a:extLst>
          </p:cNvPr>
          <p:cNvSpPr/>
          <p:nvPr/>
        </p:nvSpPr>
        <p:spPr>
          <a:xfrm>
            <a:off x="342900" y="1571625"/>
            <a:ext cx="1914525" cy="1733550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3" name="TextBox 102">
            <a:extLst>
              <a:ext uri="{FF2B5EF4-FFF2-40B4-BE49-F238E27FC236}">
                <a16:creationId xmlns:a16="http://schemas.microsoft.com/office/drawing/2014/main" id="{20C5D551-D0FD-4BFB-B292-0D0BD91FD22F}"/>
              </a:ext>
            </a:extLst>
          </p:cNvPr>
          <p:cNvSpPr txBox="1"/>
          <p:nvPr/>
        </p:nvSpPr>
        <p:spPr>
          <a:xfrm>
            <a:off x="6984546" y="3653518"/>
            <a:ext cx="3657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3 x 7 = 21</a:t>
            </a:r>
          </a:p>
        </p:txBody>
      </p:sp>
      <p:sp>
        <p:nvSpPr>
          <p:cNvPr id="104" name="Rectangle 103">
            <a:extLst>
              <a:ext uri="{FF2B5EF4-FFF2-40B4-BE49-F238E27FC236}">
                <a16:creationId xmlns:a16="http://schemas.microsoft.com/office/drawing/2014/main" id="{54965955-D5E2-4066-B069-0A65BE212FBC}"/>
              </a:ext>
            </a:extLst>
          </p:cNvPr>
          <p:cNvSpPr/>
          <p:nvPr/>
        </p:nvSpPr>
        <p:spPr>
          <a:xfrm>
            <a:off x="295276" y="1581150"/>
            <a:ext cx="1352550" cy="1733550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TextBox 104">
            <a:extLst>
              <a:ext uri="{FF2B5EF4-FFF2-40B4-BE49-F238E27FC236}">
                <a16:creationId xmlns:a16="http://schemas.microsoft.com/office/drawing/2014/main" id="{8909F86E-DA8A-41B4-96DA-B7708DCDC31E}"/>
              </a:ext>
            </a:extLst>
          </p:cNvPr>
          <p:cNvSpPr txBox="1"/>
          <p:nvPr/>
        </p:nvSpPr>
        <p:spPr>
          <a:xfrm>
            <a:off x="7051221" y="4434568"/>
            <a:ext cx="3657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3 x 8 = 24</a:t>
            </a:r>
          </a:p>
        </p:txBody>
      </p:sp>
      <p:sp>
        <p:nvSpPr>
          <p:cNvPr id="106" name="Rectangle 105">
            <a:extLst>
              <a:ext uri="{FF2B5EF4-FFF2-40B4-BE49-F238E27FC236}">
                <a16:creationId xmlns:a16="http://schemas.microsoft.com/office/drawing/2014/main" id="{AD7BC15A-68A1-45AF-9F81-1B66D59F2BAB}"/>
              </a:ext>
            </a:extLst>
          </p:cNvPr>
          <p:cNvSpPr/>
          <p:nvPr/>
        </p:nvSpPr>
        <p:spPr>
          <a:xfrm>
            <a:off x="276226" y="1543050"/>
            <a:ext cx="781049" cy="1733550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8" name="TextBox 107">
            <a:extLst>
              <a:ext uri="{FF2B5EF4-FFF2-40B4-BE49-F238E27FC236}">
                <a16:creationId xmlns:a16="http://schemas.microsoft.com/office/drawing/2014/main" id="{D6607163-F5A0-4FC6-AC49-D36038E22ADC}"/>
              </a:ext>
            </a:extLst>
          </p:cNvPr>
          <p:cNvSpPr txBox="1"/>
          <p:nvPr/>
        </p:nvSpPr>
        <p:spPr>
          <a:xfrm>
            <a:off x="7079796" y="5215618"/>
            <a:ext cx="3657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3 x 9 = 27</a:t>
            </a:r>
          </a:p>
        </p:txBody>
      </p:sp>
      <p:sp>
        <p:nvSpPr>
          <p:cNvPr id="109" name="TextBox 108">
            <a:extLst>
              <a:ext uri="{FF2B5EF4-FFF2-40B4-BE49-F238E27FC236}">
                <a16:creationId xmlns:a16="http://schemas.microsoft.com/office/drawing/2014/main" id="{4E33C3F9-1491-4CC2-ACF2-D3280A213409}"/>
              </a:ext>
            </a:extLst>
          </p:cNvPr>
          <p:cNvSpPr txBox="1"/>
          <p:nvPr/>
        </p:nvSpPr>
        <p:spPr>
          <a:xfrm>
            <a:off x="7098846" y="5939518"/>
            <a:ext cx="3657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3 x 10 = 30</a:t>
            </a:r>
          </a:p>
        </p:txBody>
      </p:sp>
    </p:spTree>
    <p:extLst>
      <p:ext uri="{BB962C8B-B14F-4D97-AF65-F5344CB8AC3E}">
        <p14:creationId xmlns:p14="http://schemas.microsoft.com/office/powerpoint/2010/main" val="4095002396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0" dur="500"/>
                                        <p:tgtEl>
                                          <p:spTgt spid="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3" dur="500"/>
                                        <p:tgtEl>
                                          <p:spTgt spid="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7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6" dur="500"/>
                                        <p:tgtEl>
                                          <p:spTgt spid="1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0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9" dur="500"/>
                                        <p:tgtEl>
                                          <p:spTgt spid="1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3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2" dur="500"/>
                                        <p:tgtEl>
                                          <p:spTgt spid="1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6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2" dur="500"/>
                                        <p:tgtEl>
                                          <p:spTgt spid="1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2" grpId="1" animBg="1"/>
      <p:bldP spid="93" grpId="0" animBg="1"/>
      <p:bldP spid="93" grpId="1" animBg="1"/>
      <p:bldP spid="95" grpId="0" animBg="1"/>
      <p:bldP spid="95" grpId="1" animBg="1"/>
      <p:bldP spid="102" grpId="0" animBg="1"/>
      <p:bldP spid="102" grpId="1" animBg="1"/>
      <p:bldP spid="104" grpId="0" animBg="1"/>
      <p:bldP spid="104" grpId="1" animBg="1"/>
      <p:bldP spid="106" grpId="0" animBg="1"/>
      <p:bldP spid="106" grpId="1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组合 8">
            <a:extLst>
              <a:ext uri="{FF2B5EF4-FFF2-40B4-BE49-F238E27FC236}">
                <a16:creationId xmlns:a16="http://schemas.microsoft.com/office/drawing/2014/main" id="{CF70F470-167B-4D79-B2AB-BCF09A6BE1D5}"/>
              </a:ext>
            </a:extLst>
          </p:cNvPr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4" name="图片 3">
              <a:extLst>
                <a:ext uri="{FF2B5EF4-FFF2-40B4-BE49-F238E27FC236}">
                  <a16:creationId xmlns:a16="http://schemas.microsoft.com/office/drawing/2014/main" id="{2466431B-828A-4BBB-8C74-8CFB0981DB1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92000" cy="4445000"/>
            </a:xfrm>
            <a:prstGeom prst="rect">
              <a:avLst/>
            </a:prstGeom>
          </p:spPr>
        </p:pic>
        <p:pic>
          <p:nvPicPr>
            <p:cNvPr id="5" name="图片 4">
              <a:extLst>
                <a:ext uri="{FF2B5EF4-FFF2-40B4-BE49-F238E27FC236}">
                  <a16:creationId xmlns:a16="http://schemas.microsoft.com/office/drawing/2014/main" id="{7BA13237-8147-4254-8241-47972B2C1A1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2413000"/>
              <a:ext cx="12192000" cy="4445000"/>
            </a:xfrm>
            <a:prstGeom prst="rect">
              <a:avLst/>
            </a:prstGeom>
          </p:spPr>
        </p:pic>
      </p:grpSp>
      <p:sp>
        <p:nvSpPr>
          <p:cNvPr id="22" name="矩形: 圆角 7">
            <a:extLst>
              <a:ext uri="{FF2B5EF4-FFF2-40B4-BE49-F238E27FC236}">
                <a16:creationId xmlns:a16="http://schemas.microsoft.com/office/drawing/2014/main" id="{84A93AF5-1E2D-4B59-B4A7-57F89BA269D0}"/>
              </a:ext>
            </a:extLst>
          </p:cNvPr>
          <p:cNvSpPr/>
          <p:nvPr/>
        </p:nvSpPr>
        <p:spPr>
          <a:xfrm>
            <a:off x="289560" y="228600"/>
            <a:ext cx="11612880" cy="6400800"/>
          </a:xfrm>
          <a:prstGeom prst="roundRect">
            <a:avLst/>
          </a:prstGeom>
          <a:solidFill>
            <a:schemeClr val="bg1">
              <a:alpha val="90000"/>
            </a:schemeClr>
          </a:solidFill>
          <a:ln w="50800">
            <a:solidFill>
              <a:srgbClr val="FDB5A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杨任东竹石体-Medium" panose="02000000000000000000" pitchFamily="2" charset="-122"/>
              <a:ea typeface="杨任东竹石体-Medium" panose="02000000000000000000" pitchFamily="2" charset="-122"/>
              <a:cs typeface="+mn-cs"/>
            </a:endParaRPr>
          </a:p>
        </p:txBody>
      </p:sp>
      <p:pic>
        <p:nvPicPr>
          <p:cNvPr id="19458" name="Picture 2" descr="Compound adjectives | Baamboozle">
            <a:extLst>
              <a:ext uri="{FF2B5EF4-FFF2-40B4-BE49-F238E27FC236}">
                <a16:creationId xmlns:a16="http://schemas.microsoft.com/office/drawing/2014/main" id="{B4E2CA57-8287-414E-BD85-3620A3257F49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8433" y="344699"/>
            <a:ext cx="1134139" cy="91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98C1F0A2-F901-4BAE-A7D4-11501A0A3F89}"/>
              </a:ext>
            </a:extLst>
          </p:cNvPr>
          <p:cNvSpPr txBox="1"/>
          <p:nvPr/>
        </p:nvSpPr>
        <p:spPr>
          <a:xfrm>
            <a:off x="2583801" y="507171"/>
            <a:ext cx="385805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srgbClr val="FF2727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Bảng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FF2727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srgbClr val="FF2727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nhân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FF2727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3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162F639B-1074-4EB2-A3AF-2310F6E68048}"/>
              </a:ext>
            </a:extLst>
          </p:cNvPr>
          <p:cNvSpPr txBox="1"/>
          <p:nvPr/>
        </p:nvSpPr>
        <p:spPr>
          <a:xfrm>
            <a:off x="600373" y="1463219"/>
            <a:ext cx="3229170" cy="4324261"/>
          </a:xfrm>
          <a:custGeom>
            <a:avLst/>
            <a:gdLst>
              <a:gd name="connsiteX0" fmla="*/ 0 w 3229170"/>
              <a:gd name="connsiteY0" fmla="*/ 0 h 4324261"/>
              <a:gd name="connsiteX1" fmla="*/ 3229170 w 3229170"/>
              <a:gd name="connsiteY1" fmla="*/ 0 h 4324261"/>
              <a:gd name="connsiteX2" fmla="*/ 3229170 w 3229170"/>
              <a:gd name="connsiteY2" fmla="*/ 4324261 h 4324261"/>
              <a:gd name="connsiteX3" fmla="*/ 0 w 3229170"/>
              <a:gd name="connsiteY3" fmla="*/ 4324261 h 4324261"/>
              <a:gd name="connsiteX4" fmla="*/ 0 w 3229170"/>
              <a:gd name="connsiteY4" fmla="*/ 0 h 43242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229170" h="4324261" fill="none" extrusionOk="0">
                <a:moveTo>
                  <a:pt x="0" y="0"/>
                </a:moveTo>
                <a:cubicBezTo>
                  <a:pt x="735252" y="149518"/>
                  <a:pt x="1654435" y="-90350"/>
                  <a:pt x="3229170" y="0"/>
                </a:cubicBezTo>
                <a:cubicBezTo>
                  <a:pt x="3398533" y="1935743"/>
                  <a:pt x="3255703" y="2924747"/>
                  <a:pt x="3229170" y="4324261"/>
                </a:cubicBezTo>
                <a:cubicBezTo>
                  <a:pt x="2495027" y="4480547"/>
                  <a:pt x="673372" y="4166000"/>
                  <a:pt x="0" y="4324261"/>
                </a:cubicBezTo>
                <a:cubicBezTo>
                  <a:pt x="111984" y="2852312"/>
                  <a:pt x="-8690" y="1673952"/>
                  <a:pt x="0" y="0"/>
                </a:cubicBezTo>
                <a:close/>
              </a:path>
              <a:path w="3229170" h="4324261" stroke="0" extrusionOk="0">
                <a:moveTo>
                  <a:pt x="0" y="0"/>
                </a:moveTo>
                <a:cubicBezTo>
                  <a:pt x="1233239" y="-125902"/>
                  <a:pt x="2718435" y="163031"/>
                  <a:pt x="3229170" y="0"/>
                </a:cubicBezTo>
                <a:cubicBezTo>
                  <a:pt x="3165483" y="592936"/>
                  <a:pt x="3314226" y="3569767"/>
                  <a:pt x="3229170" y="4324261"/>
                </a:cubicBezTo>
                <a:cubicBezTo>
                  <a:pt x="1653858" y="4370131"/>
                  <a:pt x="1008590" y="4174634"/>
                  <a:pt x="0" y="4324261"/>
                </a:cubicBezTo>
                <a:cubicBezTo>
                  <a:pt x="-105469" y="2652066"/>
                  <a:pt x="144620" y="1705618"/>
                  <a:pt x="0" y="0"/>
                </a:cubicBezTo>
                <a:close/>
              </a:path>
            </a:pathLst>
          </a:custGeom>
          <a:solidFill>
            <a:srgbClr val="FFFF66"/>
          </a:solidFill>
          <a:ln w="28575">
            <a:solidFill>
              <a:srgbClr val="FFC000"/>
            </a:solidFill>
            <a:extLst>
              <a:ext uri="{C807C97D-BFC1-408E-A445-0C87EB9F89A2}">
                <ask:lineSketchStyleProps xmlns:ask="http://schemas.microsoft.com/office/drawing/2018/sketchyshapes" sd="3315210100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500" b="1" i="0" u="none" strike="noStrike" kern="1200" cap="none" spc="0" normalizeH="0" baseline="0" noProof="0" dirty="0">
                <a:ln>
                  <a:noFill/>
                </a:ln>
                <a:solidFill>
                  <a:srgbClr val="135E9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3 x 1 =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500" b="1" i="0" u="none" strike="noStrike" kern="1200" cap="none" spc="0" normalizeH="0" baseline="0" noProof="0" dirty="0">
                <a:ln>
                  <a:noFill/>
                </a:ln>
                <a:solidFill>
                  <a:srgbClr val="135E9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3 x 2 =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500" b="1" i="0" u="none" strike="noStrike" kern="1200" cap="none" spc="0" normalizeH="0" baseline="0" noProof="0" dirty="0">
                <a:ln>
                  <a:noFill/>
                </a:ln>
                <a:solidFill>
                  <a:srgbClr val="135E9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3 x 3 =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500" b="1" i="0" u="none" strike="noStrike" kern="1200" cap="none" spc="0" normalizeH="0" baseline="0" noProof="0" dirty="0">
                <a:ln>
                  <a:noFill/>
                </a:ln>
                <a:solidFill>
                  <a:srgbClr val="135E9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3 x 4 =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500" b="1" i="0" u="none" strike="noStrike" kern="1200" cap="none" spc="0" normalizeH="0" baseline="0" noProof="0" dirty="0">
                <a:ln>
                  <a:noFill/>
                </a:ln>
                <a:solidFill>
                  <a:srgbClr val="135E9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3 x 5 =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B0B1C3CE-0F3C-4FEF-8F90-5BCAE0D7C2A4}"/>
              </a:ext>
            </a:extLst>
          </p:cNvPr>
          <p:cNvSpPr txBox="1"/>
          <p:nvPr/>
        </p:nvSpPr>
        <p:spPr>
          <a:xfrm>
            <a:off x="4140356" y="1463219"/>
            <a:ext cx="3229170" cy="4324261"/>
          </a:xfrm>
          <a:custGeom>
            <a:avLst/>
            <a:gdLst>
              <a:gd name="connsiteX0" fmla="*/ 0 w 3229170"/>
              <a:gd name="connsiteY0" fmla="*/ 0 h 4324261"/>
              <a:gd name="connsiteX1" fmla="*/ 3229170 w 3229170"/>
              <a:gd name="connsiteY1" fmla="*/ 0 h 4324261"/>
              <a:gd name="connsiteX2" fmla="*/ 3229170 w 3229170"/>
              <a:gd name="connsiteY2" fmla="*/ 4324261 h 4324261"/>
              <a:gd name="connsiteX3" fmla="*/ 0 w 3229170"/>
              <a:gd name="connsiteY3" fmla="*/ 4324261 h 4324261"/>
              <a:gd name="connsiteX4" fmla="*/ 0 w 3229170"/>
              <a:gd name="connsiteY4" fmla="*/ 0 h 43242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229170" h="4324261" fill="none" extrusionOk="0">
                <a:moveTo>
                  <a:pt x="0" y="0"/>
                </a:moveTo>
                <a:cubicBezTo>
                  <a:pt x="735252" y="149518"/>
                  <a:pt x="1654435" y="-90350"/>
                  <a:pt x="3229170" y="0"/>
                </a:cubicBezTo>
                <a:cubicBezTo>
                  <a:pt x="3398533" y="1935743"/>
                  <a:pt x="3255703" y="2924747"/>
                  <a:pt x="3229170" y="4324261"/>
                </a:cubicBezTo>
                <a:cubicBezTo>
                  <a:pt x="2495027" y="4480547"/>
                  <a:pt x="673372" y="4166000"/>
                  <a:pt x="0" y="4324261"/>
                </a:cubicBezTo>
                <a:cubicBezTo>
                  <a:pt x="111984" y="2852312"/>
                  <a:pt x="-8690" y="1673952"/>
                  <a:pt x="0" y="0"/>
                </a:cubicBezTo>
                <a:close/>
              </a:path>
              <a:path w="3229170" h="4324261" stroke="0" extrusionOk="0">
                <a:moveTo>
                  <a:pt x="0" y="0"/>
                </a:moveTo>
                <a:cubicBezTo>
                  <a:pt x="1233239" y="-125902"/>
                  <a:pt x="2718435" y="163031"/>
                  <a:pt x="3229170" y="0"/>
                </a:cubicBezTo>
                <a:cubicBezTo>
                  <a:pt x="3165483" y="592936"/>
                  <a:pt x="3314226" y="3569767"/>
                  <a:pt x="3229170" y="4324261"/>
                </a:cubicBezTo>
                <a:cubicBezTo>
                  <a:pt x="1653858" y="4370131"/>
                  <a:pt x="1008590" y="4174634"/>
                  <a:pt x="0" y="4324261"/>
                </a:cubicBezTo>
                <a:cubicBezTo>
                  <a:pt x="-105469" y="2652066"/>
                  <a:pt x="144620" y="1705618"/>
                  <a:pt x="0" y="0"/>
                </a:cubicBezTo>
                <a:close/>
              </a:path>
            </a:pathLst>
          </a:custGeom>
          <a:solidFill>
            <a:srgbClr val="FFFF66"/>
          </a:solidFill>
          <a:ln w="28575">
            <a:solidFill>
              <a:srgbClr val="FFC000"/>
            </a:solidFill>
            <a:extLst>
              <a:ext uri="{C807C97D-BFC1-408E-A445-0C87EB9F89A2}">
                <ask:lineSketchStyleProps xmlns:ask="http://schemas.microsoft.com/office/drawing/2018/sketchyshapes" sd="3315210100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500" b="1" i="0" u="none" strike="noStrike" kern="1200" cap="none" spc="0" normalizeH="0" baseline="0" noProof="0" dirty="0">
                <a:ln>
                  <a:noFill/>
                </a:ln>
                <a:solidFill>
                  <a:srgbClr val="135E9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3 x 6 =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500" b="1" i="0" u="none" strike="noStrike" kern="1200" cap="none" spc="0" normalizeH="0" baseline="0" noProof="0" dirty="0">
                <a:ln>
                  <a:noFill/>
                </a:ln>
                <a:solidFill>
                  <a:srgbClr val="135E9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3 x 7 =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500" b="1" i="0" u="none" strike="noStrike" kern="1200" cap="none" spc="0" normalizeH="0" baseline="0" noProof="0" dirty="0">
                <a:ln>
                  <a:noFill/>
                </a:ln>
                <a:solidFill>
                  <a:srgbClr val="135E9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3 x 8 =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500" b="1" i="0" u="none" strike="noStrike" kern="1200" cap="none" spc="0" normalizeH="0" baseline="0" noProof="0" dirty="0">
                <a:ln>
                  <a:noFill/>
                </a:ln>
                <a:solidFill>
                  <a:srgbClr val="135E9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3 x 9 =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500" b="1" i="0" u="none" strike="noStrike" kern="1200" cap="none" spc="0" normalizeH="0" baseline="0" noProof="0" dirty="0">
                <a:ln>
                  <a:noFill/>
                </a:ln>
                <a:solidFill>
                  <a:srgbClr val="135E9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3 x 10 =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23029B2D-F7AF-47C6-ACC0-B403650F4CC7}"/>
              </a:ext>
            </a:extLst>
          </p:cNvPr>
          <p:cNvSpPr txBox="1"/>
          <p:nvPr/>
        </p:nvSpPr>
        <p:spPr>
          <a:xfrm>
            <a:off x="2609722" y="1469546"/>
            <a:ext cx="522515" cy="9387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5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3</a:t>
            </a:r>
            <a:endParaRPr kumimoji="0" lang="en-US" sz="55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611617CF-1114-45B0-8E2B-F689F0848723}"/>
              </a:ext>
            </a:extLst>
          </p:cNvPr>
          <p:cNvSpPr txBox="1"/>
          <p:nvPr/>
        </p:nvSpPr>
        <p:spPr>
          <a:xfrm>
            <a:off x="2581315" y="2279096"/>
            <a:ext cx="522515" cy="9387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5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6</a:t>
            </a:r>
            <a:endParaRPr kumimoji="0" lang="en-US" sz="55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49D300A3-9E32-44DE-8AF3-631A8A4037A2}"/>
              </a:ext>
            </a:extLst>
          </p:cNvPr>
          <p:cNvSpPr txBox="1"/>
          <p:nvPr/>
        </p:nvSpPr>
        <p:spPr>
          <a:xfrm>
            <a:off x="2594315" y="3133720"/>
            <a:ext cx="522515" cy="9387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5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9</a:t>
            </a:r>
            <a:endParaRPr kumimoji="0" lang="en-US" sz="55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44441E78-60F1-448C-98D9-6F538EC24325}"/>
              </a:ext>
            </a:extLst>
          </p:cNvPr>
          <p:cNvSpPr txBox="1"/>
          <p:nvPr/>
        </p:nvSpPr>
        <p:spPr>
          <a:xfrm>
            <a:off x="2581315" y="3975640"/>
            <a:ext cx="1269481" cy="9387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5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12</a:t>
            </a:r>
            <a:endParaRPr kumimoji="0" lang="en-US" sz="55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DE07D1D6-ED44-4A24-984C-6DBA76C86815}"/>
              </a:ext>
            </a:extLst>
          </p:cNvPr>
          <p:cNvSpPr txBox="1"/>
          <p:nvPr/>
        </p:nvSpPr>
        <p:spPr>
          <a:xfrm>
            <a:off x="2594316" y="4806216"/>
            <a:ext cx="1256480" cy="9387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5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15</a:t>
            </a:r>
            <a:endParaRPr kumimoji="0" lang="en-US" sz="55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F08B9B33-BA94-42A1-A0E5-20BABE6367DF}"/>
              </a:ext>
            </a:extLst>
          </p:cNvPr>
          <p:cNvSpPr txBox="1"/>
          <p:nvPr/>
        </p:nvSpPr>
        <p:spPr>
          <a:xfrm>
            <a:off x="6096001" y="1439084"/>
            <a:ext cx="1063268" cy="9387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5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18</a:t>
            </a:r>
            <a:endParaRPr kumimoji="0" lang="en-US" sz="55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38330A80-FA5A-4A1D-8770-FA5A1F9055E3}"/>
              </a:ext>
            </a:extLst>
          </p:cNvPr>
          <p:cNvSpPr txBox="1"/>
          <p:nvPr/>
        </p:nvSpPr>
        <p:spPr>
          <a:xfrm>
            <a:off x="6191250" y="2296332"/>
            <a:ext cx="1063268" cy="9387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5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21</a:t>
            </a:r>
            <a:endParaRPr kumimoji="0" lang="en-US" sz="55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6FD7AB8D-C8F2-4AFA-976C-3998BFFCE7DA}"/>
              </a:ext>
            </a:extLst>
          </p:cNvPr>
          <p:cNvSpPr txBox="1"/>
          <p:nvPr/>
        </p:nvSpPr>
        <p:spPr>
          <a:xfrm>
            <a:off x="6191250" y="3128363"/>
            <a:ext cx="1063267" cy="9387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5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24</a:t>
            </a:r>
            <a:endParaRPr kumimoji="0" lang="en-US" sz="55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B6D1F33C-1DF7-4F07-947A-8D055D46A2DD}"/>
              </a:ext>
            </a:extLst>
          </p:cNvPr>
          <p:cNvSpPr txBox="1"/>
          <p:nvPr/>
        </p:nvSpPr>
        <p:spPr>
          <a:xfrm>
            <a:off x="6099380" y="3949414"/>
            <a:ext cx="1270146" cy="9387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5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27</a:t>
            </a:r>
            <a:endParaRPr kumimoji="0" lang="en-US" sz="55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57A69CBC-1148-4107-A491-FD012B75FD85}"/>
              </a:ext>
            </a:extLst>
          </p:cNvPr>
          <p:cNvSpPr txBox="1"/>
          <p:nvPr/>
        </p:nvSpPr>
        <p:spPr>
          <a:xfrm>
            <a:off x="6396391" y="4790803"/>
            <a:ext cx="928911" cy="9387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5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30</a:t>
            </a:r>
            <a:endParaRPr kumimoji="0" lang="en-US" sz="55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8" name="Picture 2" descr="Compound adjectives | Baamboozle">
            <a:extLst>
              <a:ext uri="{FF2B5EF4-FFF2-40B4-BE49-F238E27FC236}">
                <a16:creationId xmlns:a16="http://schemas.microsoft.com/office/drawing/2014/main" id="{A5BEBDF2-F9B8-4798-A6A4-0A49E1B651B4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4788" y="343620"/>
            <a:ext cx="1134139" cy="91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0" name="Group 29">
            <a:extLst>
              <a:ext uri="{FF2B5EF4-FFF2-40B4-BE49-F238E27FC236}">
                <a16:creationId xmlns:a16="http://schemas.microsoft.com/office/drawing/2014/main" id="{022F2969-DFC5-4A54-A0C2-3847BAA86855}"/>
              </a:ext>
            </a:extLst>
          </p:cNvPr>
          <p:cNvGrpSpPr/>
          <p:nvPr/>
        </p:nvGrpSpPr>
        <p:grpSpPr>
          <a:xfrm>
            <a:off x="7515225" y="-416560"/>
            <a:ext cx="4884320" cy="4389120"/>
            <a:chOff x="8010425" y="-416560"/>
            <a:chExt cx="4389120" cy="4389120"/>
          </a:xfrm>
        </p:grpSpPr>
        <p:pic>
          <p:nvPicPr>
            <p:cNvPr id="31" name="Picture 30" descr="A picture containing light&#10;&#10;Description automatically generated">
              <a:extLst>
                <a:ext uri="{FF2B5EF4-FFF2-40B4-BE49-F238E27FC236}">
                  <a16:creationId xmlns:a16="http://schemas.microsoft.com/office/drawing/2014/main" id="{D330DEEE-BD15-4F79-A2F8-1093D54053D0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010425" y="-416560"/>
              <a:ext cx="4389120" cy="4389120"/>
            </a:xfrm>
            <a:prstGeom prst="rect">
              <a:avLst/>
            </a:prstGeom>
          </p:spPr>
        </p:pic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3559B4DA-3B63-48AE-95AB-B0281E15ABF2}"/>
                </a:ext>
              </a:extLst>
            </p:cNvPr>
            <p:cNvSpPr txBox="1"/>
            <p:nvPr/>
          </p:nvSpPr>
          <p:spPr>
            <a:xfrm>
              <a:off x="9025828" y="957272"/>
              <a:ext cx="2690350" cy="14465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4400" b="1" dirty="0" err="1">
                  <a:solidFill>
                    <a:srgbClr val="01BD57"/>
                  </a:solidFill>
                  <a:latin typeface="Calibri" panose="020F0502020204030204"/>
                </a:rPr>
                <a:t>Đây</a:t>
              </a:r>
              <a:r>
                <a:rPr lang="en-US" sz="4400" b="1" dirty="0">
                  <a:solidFill>
                    <a:srgbClr val="01BD57"/>
                  </a:solidFill>
                  <a:latin typeface="Calibri" panose="020F0502020204030204"/>
                </a:rPr>
                <a:t> </a:t>
              </a:r>
              <a:r>
                <a:rPr lang="en-US" sz="4400" b="1" dirty="0" err="1">
                  <a:solidFill>
                    <a:srgbClr val="01BD57"/>
                  </a:solidFill>
                  <a:latin typeface="Calibri" panose="020F0502020204030204"/>
                </a:rPr>
                <a:t>là</a:t>
              </a:r>
              <a:r>
                <a:rPr lang="en-US" sz="4400" b="1" dirty="0">
                  <a:solidFill>
                    <a:srgbClr val="01BD57"/>
                  </a:solidFill>
                  <a:latin typeface="Calibri" panose="020F0502020204030204"/>
                </a:rPr>
                <a:t> </a:t>
              </a:r>
              <a:r>
                <a:rPr lang="en-US" sz="4400" b="1" dirty="0" err="1">
                  <a:solidFill>
                    <a:srgbClr val="01BD57"/>
                  </a:solidFill>
                  <a:latin typeface="Calibri" panose="020F0502020204030204"/>
                </a:rPr>
                <a:t>bảng</a:t>
              </a:r>
              <a:r>
                <a:rPr lang="en-US" sz="4400" b="1" dirty="0">
                  <a:solidFill>
                    <a:srgbClr val="01BD57"/>
                  </a:solidFill>
                  <a:latin typeface="Calibri" panose="020F0502020204030204"/>
                </a:rPr>
                <a:t> </a:t>
              </a:r>
              <a:r>
                <a:rPr lang="en-US" sz="4400" b="1" dirty="0" err="1">
                  <a:solidFill>
                    <a:srgbClr val="01BD57"/>
                  </a:solidFill>
                  <a:latin typeface="Calibri" panose="020F0502020204030204"/>
                </a:rPr>
                <a:t>nhân</a:t>
              </a:r>
              <a:r>
                <a:rPr lang="en-US" sz="4400" b="1" dirty="0">
                  <a:solidFill>
                    <a:srgbClr val="01BD57"/>
                  </a:solidFill>
                  <a:latin typeface="Calibri" panose="020F0502020204030204"/>
                </a:rPr>
                <a:t> 3</a:t>
              </a:r>
              <a:endPara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01BD57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pic>
        <p:nvPicPr>
          <p:cNvPr id="33" name="Picture 32">
            <a:extLst>
              <a:ext uri="{FF2B5EF4-FFF2-40B4-BE49-F238E27FC236}">
                <a16:creationId xmlns:a16="http://schemas.microsoft.com/office/drawing/2014/main" id="{488F6223-C548-4482-A0CB-72F2F7AF1DE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739062" y="3357563"/>
            <a:ext cx="2719388" cy="27853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695774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7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rò-chơi-chíu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7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rò-chơi-chíu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uỷ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uỷ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uỷ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uỷ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uỷ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uỷ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uỷ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uỷ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uỷ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uỷ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1" presetID="22" presetClass="entr" presetSubtype="4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7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P spid="16" grpId="0" animBg="1"/>
      <p:bldP spid="17" grpId="0"/>
      <p:bldP spid="18" grpId="0"/>
      <p:bldP spid="19" grpId="0"/>
      <p:bldP spid="20" grpId="0"/>
      <p:bldP spid="21" grpId="0"/>
      <p:bldP spid="23" grpId="0"/>
      <p:bldP spid="24" grpId="0"/>
      <p:bldP spid="25" grpId="0"/>
      <p:bldP spid="26" grpId="0"/>
      <p:bldP spid="2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组合 8">
            <a:extLst>
              <a:ext uri="{FF2B5EF4-FFF2-40B4-BE49-F238E27FC236}">
                <a16:creationId xmlns:a16="http://schemas.microsoft.com/office/drawing/2014/main" id="{CF70F470-167B-4D79-B2AB-BCF09A6BE1D5}"/>
              </a:ext>
            </a:extLst>
          </p:cNvPr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4" name="图片 3">
              <a:extLst>
                <a:ext uri="{FF2B5EF4-FFF2-40B4-BE49-F238E27FC236}">
                  <a16:creationId xmlns:a16="http://schemas.microsoft.com/office/drawing/2014/main" id="{2466431B-828A-4BBB-8C74-8CFB0981DB1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92000" cy="4445000"/>
            </a:xfrm>
            <a:prstGeom prst="rect">
              <a:avLst/>
            </a:prstGeom>
          </p:spPr>
        </p:pic>
        <p:pic>
          <p:nvPicPr>
            <p:cNvPr id="5" name="图片 4">
              <a:extLst>
                <a:ext uri="{FF2B5EF4-FFF2-40B4-BE49-F238E27FC236}">
                  <a16:creationId xmlns:a16="http://schemas.microsoft.com/office/drawing/2014/main" id="{7BA13237-8147-4254-8241-47972B2C1A1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2413000"/>
              <a:ext cx="12192000" cy="4445000"/>
            </a:xfrm>
            <a:prstGeom prst="rect">
              <a:avLst/>
            </a:prstGeom>
          </p:spPr>
        </p:pic>
      </p:grpSp>
      <p:sp>
        <p:nvSpPr>
          <p:cNvPr id="22" name="矩形: 圆角 7">
            <a:extLst>
              <a:ext uri="{FF2B5EF4-FFF2-40B4-BE49-F238E27FC236}">
                <a16:creationId xmlns:a16="http://schemas.microsoft.com/office/drawing/2014/main" id="{84A93AF5-1E2D-4B59-B4A7-57F89BA269D0}"/>
              </a:ext>
            </a:extLst>
          </p:cNvPr>
          <p:cNvSpPr/>
          <p:nvPr/>
        </p:nvSpPr>
        <p:spPr>
          <a:xfrm>
            <a:off x="289560" y="228600"/>
            <a:ext cx="11612880" cy="6400800"/>
          </a:xfrm>
          <a:prstGeom prst="roundRect">
            <a:avLst/>
          </a:prstGeom>
          <a:solidFill>
            <a:schemeClr val="bg1">
              <a:alpha val="90000"/>
            </a:schemeClr>
          </a:solidFill>
          <a:ln w="50800">
            <a:solidFill>
              <a:srgbClr val="FDB5A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杨任东竹石体-Medium" panose="02000000000000000000" pitchFamily="2" charset="-122"/>
              <a:ea typeface="杨任东竹石体-Medium" panose="02000000000000000000" pitchFamily="2" charset="-122"/>
              <a:cs typeface="+mn-cs"/>
            </a:endParaRPr>
          </a:p>
        </p:txBody>
      </p:sp>
      <p:pic>
        <p:nvPicPr>
          <p:cNvPr id="19458" name="Picture 2" descr="Compound adjectives | Baamboozle">
            <a:extLst>
              <a:ext uri="{FF2B5EF4-FFF2-40B4-BE49-F238E27FC236}">
                <a16:creationId xmlns:a16="http://schemas.microsoft.com/office/drawing/2014/main" id="{B4E2CA57-8287-414E-BD85-3620A3257F49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60" y="228600"/>
            <a:ext cx="1134139" cy="91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98C1F0A2-F901-4BAE-A7D4-11501A0A3F89}"/>
              </a:ext>
            </a:extLst>
          </p:cNvPr>
          <p:cNvSpPr txBox="1"/>
          <p:nvPr/>
        </p:nvSpPr>
        <p:spPr>
          <a:xfrm>
            <a:off x="1423699" y="301079"/>
            <a:ext cx="267635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srgbClr val="FF2727"/>
                </a:solidFill>
                <a:effectLst/>
                <a:uLnTx/>
                <a:uFillTx/>
                <a:latin typeface="SVN-Cookies" panose="02040603050506020204" pitchFamily="18" charset="0"/>
                <a:ea typeface="+mn-ea"/>
                <a:cs typeface="+mn-cs"/>
              </a:rPr>
              <a:t>Khám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FF2727"/>
                </a:solidFill>
                <a:effectLst/>
                <a:uLnTx/>
                <a:uFillTx/>
                <a:latin typeface="SVN-Cookies" panose="02040603050506020204" pitchFamily="18" charset="0"/>
                <a:ea typeface="+mn-ea"/>
                <a:cs typeface="+mn-cs"/>
              </a:rPr>
              <a:t> </a:t>
            </a: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srgbClr val="FF2727"/>
                </a:solidFill>
                <a:effectLst/>
                <a:uLnTx/>
                <a:uFillTx/>
                <a:latin typeface="SVN-Cookies" panose="02040603050506020204" pitchFamily="18" charset="0"/>
                <a:ea typeface="+mn-ea"/>
                <a:cs typeface="+mn-cs"/>
              </a:rPr>
              <a:t>phá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rgbClr val="FF2727"/>
              </a:solidFill>
              <a:effectLst/>
              <a:uLnTx/>
              <a:uFillTx/>
              <a:latin typeface="SVN-Cookies" panose="02040603050506020204" pitchFamily="18" charset="0"/>
              <a:ea typeface="+mn-ea"/>
              <a:cs typeface="+mn-cs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434CDA98-D193-4184-835E-D8D864F99580}"/>
              </a:ext>
            </a:extLst>
          </p:cNvPr>
          <p:cNvSpPr txBox="1"/>
          <p:nvPr/>
        </p:nvSpPr>
        <p:spPr>
          <a:xfrm>
            <a:off x="7815009" y="612844"/>
            <a:ext cx="2953292" cy="5632311"/>
          </a:xfrm>
          <a:custGeom>
            <a:avLst/>
            <a:gdLst>
              <a:gd name="connsiteX0" fmla="*/ 0 w 2953292"/>
              <a:gd name="connsiteY0" fmla="*/ 0 h 5632311"/>
              <a:gd name="connsiteX1" fmla="*/ 2953292 w 2953292"/>
              <a:gd name="connsiteY1" fmla="*/ 0 h 5632311"/>
              <a:gd name="connsiteX2" fmla="*/ 2953292 w 2953292"/>
              <a:gd name="connsiteY2" fmla="*/ 5632311 h 5632311"/>
              <a:gd name="connsiteX3" fmla="*/ 0 w 2953292"/>
              <a:gd name="connsiteY3" fmla="*/ 5632311 h 5632311"/>
              <a:gd name="connsiteX4" fmla="*/ 0 w 2953292"/>
              <a:gd name="connsiteY4" fmla="*/ 0 h 56323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953292" h="5632311" fill="none" extrusionOk="0">
                <a:moveTo>
                  <a:pt x="0" y="0"/>
                </a:moveTo>
                <a:cubicBezTo>
                  <a:pt x="1233402" y="149518"/>
                  <a:pt x="1925694" y="-90350"/>
                  <a:pt x="2953292" y="0"/>
                </a:cubicBezTo>
                <a:cubicBezTo>
                  <a:pt x="3122655" y="1857622"/>
                  <a:pt x="2979825" y="4188855"/>
                  <a:pt x="2953292" y="5632311"/>
                </a:cubicBezTo>
                <a:cubicBezTo>
                  <a:pt x="2258525" y="5788597"/>
                  <a:pt x="1002856" y="5474050"/>
                  <a:pt x="0" y="5632311"/>
                </a:cubicBezTo>
                <a:cubicBezTo>
                  <a:pt x="111984" y="3474709"/>
                  <a:pt x="-8690" y="2531106"/>
                  <a:pt x="0" y="0"/>
                </a:cubicBezTo>
                <a:close/>
              </a:path>
              <a:path w="2953292" h="5632311" stroke="0" extrusionOk="0">
                <a:moveTo>
                  <a:pt x="0" y="0"/>
                </a:moveTo>
                <a:cubicBezTo>
                  <a:pt x="1033704" y="-125902"/>
                  <a:pt x="2599274" y="163031"/>
                  <a:pt x="2953292" y="0"/>
                </a:cubicBezTo>
                <a:cubicBezTo>
                  <a:pt x="2889605" y="2595404"/>
                  <a:pt x="3038348" y="3596178"/>
                  <a:pt x="2953292" y="5632311"/>
                </a:cubicBezTo>
                <a:cubicBezTo>
                  <a:pt x="1508804" y="5678181"/>
                  <a:pt x="622539" y="5482684"/>
                  <a:pt x="0" y="5632311"/>
                </a:cubicBezTo>
                <a:cubicBezTo>
                  <a:pt x="-105469" y="3582959"/>
                  <a:pt x="144620" y="1663532"/>
                  <a:pt x="0" y="0"/>
                </a:cubicBezTo>
                <a:close/>
              </a:path>
            </a:pathLst>
          </a:custGeom>
          <a:solidFill>
            <a:srgbClr val="FFEBD3"/>
          </a:solidFill>
          <a:ln w="28575">
            <a:solidFill>
              <a:srgbClr val="FF5E6D"/>
            </a:solidFill>
            <a:extLst>
              <a:ext uri="{C807C97D-BFC1-408E-A445-0C87EB9F89A2}">
                <ask:lineSketchStyleProps xmlns:ask="http://schemas.microsoft.com/office/drawing/2018/sketchyshapes" sd="3315210100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300" normalizeH="0" baseline="0" noProof="0" dirty="0">
                <a:ln>
                  <a:noFill/>
                </a:ln>
                <a:solidFill>
                  <a:srgbClr val="017A45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3 x 1 = 3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300" normalizeH="0" baseline="0" noProof="0" dirty="0">
                <a:ln>
                  <a:noFill/>
                </a:ln>
                <a:solidFill>
                  <a:srgbClr val="017A45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3 x 2 = 6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300" normalizeH="0" baseline="0" noProof="0" dirty="0">
                <a:ln>
                  <a:noFill/>
                </a:ln>
                <a:solidFill>
                  <a:srgbClr val="017A45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3 x 3 = 9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300" normalizeH="0" baseline="0" noProof="0" dirty="0">
                <a:ln>
                  <a:noFill/>
                </a:ln>
                <a:solidFill>
                  <a:srgbClr val="017A45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 3 x 4 = 12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300" normalizeH="0" baseline="0" noProof="0" dirty="0">
                <a:ln>
                  <a:noFill/>
                </a:ln>
                <a:solidFill>
                  <a:srgbClr val="017A45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 3 x 5 = 15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300" normalizeH="0" baseline="0" noProof="0" dirty="0">
                <a:ln>
                  <a:noFill/>
                </a:ln>
                <a:solidFill>
                  <a:srgbClr val="017A45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 3 x 6 = 18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300" normalizeH="0" baseline="0" noProof="0" dirty="0">
                <a:ln>
                  <a:noFill/>
                </a:ln>
                <a:solidFill>
                  <a:srgbClr val="017A45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 3 x 7 = 21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300" normalizeH="0" baseline="0" noProof="0" dirty="0">
                <a:ln>
                  <a:noFill/>
                </a:ln>
                <a:solidFill>
                  <a:srgbClr val="017A45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 3 x 8 = 24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300" normalizeH="0" baseline="0" noProof="0" dirty="0">
                <a:ln>
                  <a:noFill/>
                </a:ln>
                <a:solidFill>
                  <a:srgbClr val="017A45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 3 x 9 = 27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300" normalizeH="0" baseline="0" noProof="0" dirty="0">
                <a:ln>
                  <a:noFill/>
                </a:ln>
                <a:solidFill>
                  <a:srgbClr val="017A45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  3 x 10= 30</a:t>
            </a:r>
          </a:p>
        </p:txBody>
      </p:sp>
      <p:pic>
        <p:nvPicPr>
          <p:cNvPr id="39" name="Picture 38" descr="A picture containing toy&#10;&#10;Description automatically generated">
            <a:extLst>
              <a:ext uri="{FF2B5EF4-FFF2-40B4-BE49-F238E27FC236}">
                <a16:creationId xmlns:a16="http://schemas.microsoft.com/office/drawing/2014/main" id="{D2B1DB87-A856-43C9-AA53-3858ED6C722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99394" y="4167414"/>
            <a:ext cx="2881086" cy="2881086"/>
          </a:xfrm>
          <a:prstGeom prst="rect">
            <a:avLst/>
          </a:prstGeom>
        </p:spPr>
      </p:pic>
      <p:pic>
        <p:nvPicPr>
          <p:cNvPr id="18" name="Picture 17" descr="A picture containing text, room, doll, gambling house&#10;&#10;Description automatically generated">
            <a:extLst>
              <a:ext uri="{FF2B5EF4-FFF2-40B4-BE49-F238E27FC236}">
                <a16:creationId xmlns:a16="http://schemas.microsoft.com/office/drawing/2014/main" id="{482A14CC-8071-485F-9B39-88583E3AE78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1783080"/>
            <a:ext cx="7759070" cy="4846320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03C62038-0167-4BB2-9AEC-D9033C08F85B}"/>
              </a:ext>
            </a:extLst>
          </p:cNvPr>
          <p:cNvSpPr txBox="1"/>
          <p:nvPr/>
        </p:nvSpPr>
        <p:spPr>
          <a:xfrm>
            <a:off x="2518544" y="2222500"/>
            <a:ext cx="4919021" cy="2890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36195" lvl="0" indent="0" algn="just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194945" algn="l"/>
                <a:tab pos="540385" algn="l"/>
              </a:tabLst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</a:rPr>
              <a:t>Thừa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</a:rPr>
              <a:t>số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</a:rPr>
              <a:t>thứ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</a:rPr>
              <a:t>nhất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</a:rPr>
              <a:t>đều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</a:rPr>
              <a:t>là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</a:rPr>
              <a:t> 3.</a:t>
            </a:r>
          </a:p>
          <a:p>
            <a:pPr marL="0" marR="36195" lvl="0" indent="0" algn="just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194945" algn="l"/>
                <a:tab pos="540385" algn="l"/>
              </a:tabLst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</a:rPr>
              <a:t>Thừa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</a:rPr>
              <a:t>số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</a:rPr>
              <a:t>thứ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</a:rPr>
              <a:t> 2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</a:rPr>
              <a:t>là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</a:rPr>
              <a:t>các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</a:rPr>
              <a:t>số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</a:rPr>
              <a:t>từ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</a:rPr>
              <a:t> 1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</a:rPr>
              <a:t>đến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</a:rPr>
              <a:t> 10</a:t>
            </a:r>
          </a:p>
          <a:p>
            <a:pPr marL="0" marR="36195" lvl="0" indent="0" algn="just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194945" algn="l"/>
                <a:tab pos="540385" algn="l"/>
              </a:tabLst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</a:rPr>
              <a:t>Tích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</a:rPr>
              <a:t>là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</a:rPr>
              <a:t>các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</a:rPr>
              <a:t>số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</a:rPr>
              <a:t>thêm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</a:rPr>
              <a:t> 3,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</a:rPr>
              <a:t>từ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</a:rPr>
              <a:t> 3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</a:rPr>
              <a:t>đến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</a:rPr>
              <a:t> 30</a:t>
            </a: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CDB9FC8D-40CC-4490-A381-012F785B5A07}"/>
              </a:ext>
            </a:extLst>
          </p:cNvPr>
          <p:cNvSpPr/>
          <p:nvPr/>
        </p:nvSpPr>
        <p:spPr>
          <a:xfrm>
            <a:off x="8153400" y="704850"/>
            <a:ext cx="544099" cy="5527898"/>
          </a:xfrm>
          <a:prstGeom prst="roundRect">
            <a:avLst>
              <a:gd name="adj" fmla="val 50000"/>
            </a:avLst>
          </a:prstGeom>
          <a:noFill/>
          <a:ln w="76200">
            <a:solidFill>
              <a:srgbClr val="FF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5D538175-CA51-488F-B557-1C9C21B42883}"/>
              </a:ext>
            </a:extLst>
          </p:cNvPr>
          <p:cNvSpPr/>
          <p:nvPr/>
        </p:nvSpPr>
        <p:spPr>
          <a:xfrm>
            <a:off x="9088526" y="704850"/>
            <a:ext cx="566821" cy="5527898"/>
          </a:xfrm>
          <a:prstGeom prst="roundRect">
            <a:avLst>
              <a:gd name="adj" fmla="val 50000"/>
            </a:avLst>
          </a:prstGeom>
          <a:noFill/>
          <a:ln w="76200">
            <a:solidFill>
              <a:srgbClr val="FF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5C7551C5-0C39-4D88-921E-AED106A83C02}"/>
              </a:ext>
            </a:extLst>
          </p:cNvPr>
          <p:cNvSpPr/>
          <p:nvPr/>
        </p:nvSpPr>
        <p:spPr>
          <a:xfrm>
            <a:off x="9872659" y="612845"/>
            <a:ext cx="766765" cy="5586570"/>
          </a:xfrm>
          <a:prstGeom prst="roundRect">
            <a:avLst>
              <a:gd name="adj" fmla="val 50000"/>
            </a:avLst>
          </a:prstGeom>
          <a:noFill/>
          <a:ln w="762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36825769"/>
      </p:ext>
    </p:extLst>
  </p:cSld>
  <p:clrMapOvr>
    <a:masterClrMapping/>
  </p:clrMapOvr>
  <p:transition spd="slow">
    <p:fade/>
  </p:transition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52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Scale>
                                          <p:cBhvr>
                                            <p:cTn id="7" dur="1000" decel="50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</p:cBhvr>
                                          <p:from x="250000" y="250000"/>
                                          <p:to x="100000" y="100000"/>
                                        </p:animScale>
    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    <p:cBhvr>
                                            <p:cTn id="8" dur="1000" decel="50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</p:animMotion>
                                        <p:animEffect transition="in" filter="fade">
                                          <p:cBhvr>
                                            <p:cTn id="9" dur="1000"/>
                                            <p:tgtEl>
                                              <p:spTgt spid="1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0" presetID="2" presetClass="entr" presetSubtype="4" fill="hold" nodeType="withEffect" p14:presetBounceEnd="60000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12" dur="750" fill="hold"/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13" dur="750" fill="hold"/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4" fill="hold">
                          <p:stCondLst>
                            <p:cond delay="indefinite"/>
                          </p:stCondLst>
                          <p:childTnLst>
                            <p:par>
                              <p:cTn id="1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6" presetID="22" presetClass="entr" presetSubtype="8" fill="hold" nodeType="click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0"/>
                                      </p:iterate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8" dur="500"/>
                                            <p:tgtEl>
                                              <p:spTgt spid="17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9" presetID="22" presetClass="entr" presetSubtype="1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21" dur="50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2" fill="hold">
                          <p:stCondLst>
                            <p:cond delay="indefinite"/>
                          </p:stCondLst>
                          <p:childTnLst>
                            <p:par>
                              <p:cTn id="2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4" presetID="22" presetClass="entr" presetSubtype="8" fill="hold" nodeType="click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0"/>
                                      </p:iterate>
                                      <p:childTnLst>
                                        <p:set>
                                          <p:cBhvr>
                                            <p:cTn id="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>
                                                <p:txEl>
                                                  <p:pRg st="1" end="1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26" dur="500"/>
                                            <p:tgtEl>
                                              <p:spTgt spid="17">
                                                <p:txEl>
                                                  <p:pRg st="1" end="1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7" presetID="22" presetClass="entr" presetSubtype="1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29" dur="500"/>
                                            <p:tgtEl>
                                              <p:spTgt spid="1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0" fill="hold">
                          <p:stCondLst>
                            <p:cond delay="indefinite"/>
                          </p:stCondLst>
                          <p:childTnLst>
                            <p:par>
                              <p:cTn id="3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2" presetID="22" presetClass="entr" presetSubtype="8" fill="hold" nodeType="click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0"/>
                                      </p:iterate>
                                      <p:childTnLst>
                                        <p:set>
                                          <p:cBhvr>
                                            <p:cTn id="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>
                                                <p:txEl>
                                                  <p:pRg st="2" end="2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34" dur="500"/>
                                            <p:tgtEl>
                                              <p:spTgt spid="17">
                                                <p:txEl>
                                                  <p:pRg st="2" end="2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5" presetID="22" presetClass="entr" presetSubtype="1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37" dur="500"/>
                                            <p:tgtEl>
                                              <p:spTgt spid="1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2" grpId="0" animBg="1"/>
          <p:bldP spid="13" grpId="0" animBg="1"/>
          <p:bldP spid="14" grpId="0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52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Scale>
                                          <p:cBhvr>
                                            <p:cTn id="7" dur="1000" decel="50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</p:cBhvr>
                                          <p:from x="250000" y="250000"/>
                                          <p:to x="100000" y="100000"/>
                                        </p:animScale>
    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    <p:cBhvr>
                                            <p:cTn id="8" dur="1000" decel="50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</p:animMotion>
                                        <p:animEffect transition="in" filter="fade">
                                          <p:cBhvr>
                                            <p:cTn id="9" dur="1000"/>
                                            <p:tgtEl>
                                              <p:spTgt spid="1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0" presetID="2" presetClass="entr" presetSubtype="4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2" dur="750" fill="hold"/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3" dur="750" fill="hold"/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4" fill="hold">
                          <p:stCondLst>
                            <p:cond delay="indefinite"/>
                          </p:stCondLst>
                          <p:childTnLst>
                            <p:par>
                              <p:cTn id="1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6" presetID="22" presetClass="entr" presetSubtype="8" fill="hold" nodeType="click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0"/>
                                      </p:iterate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8" dur="500"/>
                                            <p:tgtEl>
                                              <p:spTgt spid="17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9" presetID="22" presetClass="entr" presetSubtype="1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21" dur="50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2" fill="hold">
                          <p:stCondLst>
                            <p:cond delay="indefinite"/>
                          </p:stCondLst>
                          <p:childTnLst>
                            <p:par>
                              <p:cTn id="2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4" presetID="22" presetClass="entr" presetSubtype="8" fill="hold" nodeType="click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0"/>
                                      </p:iterate>
                                      <p:childTnLst>
                                        <p:set>
                                          <p:cBhvr>
                                            <p:cTn id="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>
                                                <p:txEl>
                                                  <p:pRg st="1" end="1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26" dur="500"/>
                                            <p:tgtEl>
                                              <p:spTgt spid="17">
                                                <p:txEl>
                                                  <p:pRg st="1" end="1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7" presetID="22" presetClass="entr" presetSubtype="1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29" dur="500"/>
                                            <p:tgtEl>
                                              <p:spTgt spid="1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0" fill="hold">
                          <p:stCondLst>
                            <p:cond delay="indefinite"/>
                          </p:stCondLst>
                          <p:childTnLst>
                            <p:par>
                              <p:cTn id="3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2" presetID="22" presetClass="entr" presetSubtype="8" fill="hold" nodeType="click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0"/>
                                      </p:iterate>
                                      <p:childTnLst>
                                        <p:set>
                                          <p:cBhvr>
                                            <p:cTn id="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>
                                                <p:txEl>
                                                  <p:pRg st="2" end="2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34" dur="500"/>
                                            <p:tgtEl>
                                              <p:spTgt spid="17">
                                                <p:txEl>
                                                  <p:pRg st="2" end="2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5" presetID="22" presetClass="entr" presetSubtype="1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37" dur="500"/>
                                            <p:tgtEl>
                                              <p:spTgt spid="1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2" grpId="0" animBg="1"/>
          <p:bldP spid="13" grpId="0" animBg="1"/>
          <p:bldP spid="14" grpId="0" animBg="1"/>
        </p:bldLst>
      </p:timing>
    </mc:Fallback>
  </mc:AlternateContent>
</p:sld>
</file>

<file path=ppt/theme/theme1.xml><?xml version="1.0" encoding="utf-8"?>
<a:theme xmlns:a="http://schemas.openxmlformats.org/drawingml/2006/main" name="Office 主题​​">
  <a:themeElements>
    <a:clrScheme name="自定义 14">
      <a:dk1>
        <a:srgbClr val="000000"/>
      </a:dk1>
      <a:lt1>
        <a:srgbClr val="FFFFFF"/>
      </a:lt1>
      <a:dk2>
        <a:srgbClr val="768395"/>
      </a:dk2>
      <a:lt2>
        <a:srgbClr val="F0F0F0"/>
      </a:lt2>
      <a:accent1>
        <a:srgbClr val="ED6870"/>
      </a:accent1>
      <a:accent2>
        <a:srgbClr val="ED5257"/>
      </a:accent2>
      <a:accent3>
        <a:srgbClr val="F38C8F"/>
      </a:accent3>
      <a:accent4>
        <a:srgbClr val="F9CCCF"/>
      </a:accent4>
      <a:accent5>
        <a:srgbClr val="F38C8F"/>
      </a:accent5>
      <a:accent6>
        <a:srgbClr val="F9C5C7"/>
      </a:accent6>
      <a:hlink>
        <a:srgbClr val="ED6870"/>
      </a:hlink>
      <a:folHlink>
        <a:srgbClr val="ED5257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116</TotalTime>
  <Words>481</Words>
  <Application>Microsoft Office PowerPoint</Application>
  <PresentationFormat>Widescreen</PresentationFormat>
  <Paragraphs>121</Paragraphs>
  <Slides>16</Slides>
  <Notes>4</Notes>
  <HiddenSlides>2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16</vt:i4>
      </vt:variant>
    </vt:vector>
  </HeadingPairs>
  <TitlesOfParts>
    <vt:vector size="30" baseType="lpstr">
      <vt:lpstr>等线</vt:lpstr>
      <vt:lpstr>等线 Light</vt:lpstr>
      <vt:lpstr>Arial</vt:lpstr>
      <vt:lpstr>Calibri</vt:lpstr>
      <vt:lpstr>Calibri Light</vt:lpstr>
      <vt:lpstr>Cambria Math</vt:lpstr>
      <vt:lpstr>SVN-Cookies</vt:lpstr>
      <vt:lpstr>Tahoma</vt:lpstr>
      <vt:lpstr>Times New Roman</vt:lpstr>
      <vt:lpstr>杨任东竹石体-Medium</vt:lpstr>
      <vt:lpstr>Office 主题​​</vt:lpstr>
      <vt:lpstr>1_Office Theme</vt:lpstr>
      <vt:lpstr>2_Office 主题​​</vt:lpstr>
      <vt:lpstr>4_Office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 Tran</dc:creator>
  <cp:lastModifiedBy>Huong Tran</cp:lastModifiedBy>
  <cp:revision>44</cp:revision>
  <dcterms:created xsi:type="dcterms:W3CDTF">2022-08-31T11:03:11Z</dcterms:created>
  <dcterms:modified xsi:type="dcterms:W3CDTF">2024-10-05T06:44:48Z</dcterms:modified>
</cp:coreProperties>
</file>