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88" r:id="rId4"/>
    <p:sldMasterId id="2147483696" r:id="rId5"/>
    <p:sldMasterId id="2147483708" r:id="rId6"/>
  </p:sldMasterIdLst>
  <p:notesMasterIdLst>
    <p:notesMasterId r:id="rId35"/>
  </p:notesMasterIdLst>
  <p:sldIdLst>
    <p:sldId id="538" r:id="rId7"/>
    <p:sldId id="258" r:id="rId8"/>
    <p:sldId id="882" r:id="rId9"/>
    <p:sldId id="307" r:id="rId10"/>
    <p:sldId id="260" r:id="rId11"/>
    <p:sldId id="317" r:id="rId12"/>
    <p:sldId id="270" r:id="rId13"/>
    <p:sldId id="271" r:id="rId14"/>
    <p:sldId id="256" r:id="rId15"/>
    <p:sldId id="257" r:id="rId16"/>
    <p:sldId id="878" r:id="rId17"/>
    <p:sldId id="879" r:id="rId18"/>
    <p:sldId id="880" r:id="rId19"/>
    <p:sldId id="261" r:id="rId20"/>
    <p:sldId id="262" r:id="rId21"/>
    <p:sldId id="884" r:id="rId22"/>
    <p:sldId id="259" r:id="rId23"/>
    <p:sldId id="629" r:id="rId24"/>
    <p:sldId id="631" r:id="rId25"/>
    <p:sldId id="881" r:id="rId26"/>
    <p:sldId id="628" r:id="rId27"/>
    <p:sldId id="341" r:id="rId28"/>
    <p:sldId id="343" r:id="rId29"/>
    <p:sldId id="344" r:id="rId30"/>
    <p:sldId id="345" r:id="rId31"/>
    <p:sldId id="346" r:id="rId32"/>
    <p:sldId id="347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1DEE7-331D-4EC2-B486-0B5123A15F07}" v="348" dt="2022-09-13T02:22:39.008"/>
    <p1510:client id="{AE2EFC69-878A-45C1-B83A-2E2399CB0D61}" v="14" dt="2022-09-13T01:42:13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38" autoAdjust="0"/>
  </p:normalViewPr>
  <p:slideViewPr>
    <p:cSldViewPr snapToGrid="0">
      <p:cViewPr varScale="1">
        <p:scale>
          <a:sx n="72" d="100"/>
          <a:sy n="72" d="100"/>
        </p:scale>
        <p:origin x="110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56C1DEE7-331D-4EC2-B486-0B5123A15F07}"/>
    <pc:docChg chg="undo custSel delSld modSld">
      <pc:chgData name="Phuong Luong Y" userId="dda31959b45852e4" providerId="LiveId" clId="{56C1DEE7-331D-4EC2-B486-0B5123A15F07}" dt="2022-09-13T02:27:08.079" v="1167" actId="20577"/>
      <pc:docMkLst>
        <pc:docMk/>
      </pc:docMkLst>
      <pc:sldChg chg="modSp">
        <pc:chgData name="Phuong Luong Y" userId="dda31959b45852e4" providerId="LiveId" clId="{56C1DEE7-331D-4EC2-B486-0B5123A15F07}" dt="2022-09-13T02:03:47.029" v="16"/>
        <pc:sldMkLst>
          <pc:docMk/>
          <pc:sldMk cId="4263175871" sldId="256"/>
        </pc:sldMkLst>
        <pc:spChg chg="mod">
          <ac:chgData name="Phuong Luong Y" userId="dda31959b45852e4" providerId="LiveId" clId="{56C1DEE7-331D-4EC2-B486-0B5123A15F07}" dt="2022-09-13T02:03:47.029" v="16"/>
          <ac:spMkLst>
            <pc:docMk/>
            <pc:sldMk cId="4263175871" sldId="256"/>
            <ac:spMk id="3" creationId="{81629CDF-2648-4DA8-BBA6-BEB30C20808A}"/>
          </ac:spMkLst>
        </pc:spChg>
      </pc:sldChg>
      <pc:sldChg chg="modNotesTx">
        <pc:chgData name="Phuong Luong Y" userId="dda31959b45852e4" providerId="LiveId" clId="{56C1DEE7-331D-4EC2-B486-0B5123A15F07}" dt="2022-09-13T02:27:08.079" v="1167" actId="20577"/>
        <pc:sldMkLst>
          <pc:docMk/>
          <pc:sldMk cId="3396992751" sldId="259"/>
        </pc:sldMkLst>
      </pc:sldChg>
      <pc:sldChg chg="del">
        <pc:chgData name="Phuong Luong Y" userId="dda31959b45852e4" providerId="LiveId" clId="{56C1DEE7-331D-4EC2-B486-0B5123A15F07}" dt="2022-09-13T01:54:59.526" v="15" actId="47"/>
        <pc:sldMkLst>
          <pc:docMk/>
          <pc:sldMk cId="0" sldId="294"/>
        </pc:sldMkLst>
      </pc:sldChg>
      <pc:sldChg chg="modNotesTx">
        <pc:chgData name="Phuong Luong Y" userId="dda31959b45852e4" providerId="LiveId" clId="{56C1DEE7-331D-4EC2-B486-0B5123A15F07}" dt="2022-09-13T02:25:00.459" v="891" actId="20577"/>
        <pc:sldMkLst>
          <pc:docMk/>
          <pc:sldMk cId="3008965711" sldId="317"/>
        </pc:sldMkLst>
      </pc:sldChg>
      <pc:sldChg chg="addSp modSp mod modAnim modNotesTx">
        <pc:chgData name="Phuong Luong Y" userId="dda31959b45852e4" providerId="LiveId" clId="{56C1DEE7-331D-4EC2-B486-0B5123A15F07}" dt="2022-09-13T02:24:02.301" v="694" actId="20577"/>
        <pc:sldMkLst>
          <pc:docMk/>
          <pc:sldMk cId="2750698217" sldId="882"/>
        </pc:sldMkLst>
        <pc:spChg chg="mod">
          <ac:chgData name="Phuong Luong Y" userId="dda31959b45852e4" providerId="LiveId" clId="{56C1DEE7-331D-4EC2-B486-0B5123A15F07}" dt="2022-09-13T02:20:58.011" v="44" actId="1076"/>
          <ac:spMkLst>
            <pc:docMk/>
            <pc:sldMk cId="2750698217" sldId="882"/>
            <ac:spMk id="2" creationId="{A1F8F375-F302-8B88-76C6-44A7762EA11C}"/>
          </ac:spMkLst>
        </pc:spChg>
        <pc:spChg chg="mod">
          <ac:chgData name="Phuong Luong Y" userId="dda31959b45852e4" providerId="LiveId" clId="{56C1DEE7-331D-4EC2-B486-0B5123A15F07}" dt="2022-09-13T02:21:00.729" v="45" actId="1076"/>
          <ac:spMkLst>
            <pc:docMk/>
            <pc:sldMk cId="2750698217" sldId="882"/>
            <ac:spMk id="5" creationId="{6E085AB6-69A6-179B-DDE4-6B7F215EAE81}"/>
          </ac:spMkLst>
        </pc:spChg>
        <pc:spChg chg="add mod">
          <ac:chgData name="Phuong Luong Y" userId="dda31959b45852e4" providerId="LiveId" clId="{56C1DEE7-331D-4EC2-B486-0B5123A15F07}" dt="2022-09-13T02:22:49.506" v="397" actId="1076"/>
          <ac:spMkLst>
            <pc:docMk/>
            <pc:sldMk cId="2750698217" sldId="882"/>
            <ac:spMk id="14" creationId="{F48FF1ED-2C4E-4191-A536-5E0DD448067D}"/>
          </ac:spMkLst>
        </pc:spChg>
        <pc:spChg chg="add mod">
          <ac:chgData name="Phuong Luong Y" userId="dda31959b45852e4" providerId="LiveId" clId="{56C1DEE7-331D-4EC2-B486-0B5123A15F07}" dt="2022-09-13T02:22:52.567" v="398" actId="1076"/>
          <ac:spMkLst>
            <pc:docMk/>
            <pc:sldMk cId="2750698217" sldId="882"/>
            <ac:spMk id="15" creationId="{E31A07AB-D511-4518-B1DB-637CDA4F0C5B}"/>
          </ac:spMkLst>
        </pc:spChg>
        <pc:grpChg chg="mod">
          <ac:chgData name="Phuong Luong Y" userId="dda31959b45852e4" providerId="LiveId" clId="{56C1DEE7-331D-4EC2-B486-0B5123A15F07}" dt="2022-09-13T02:22:11.827" v="281" actId="1076"/>
          <ac:grpSpMkLst>
            <pc:docMk/>
            <pc:sldMk cId="2750698217" sldId="882"/>
            <ac:grpSpMk id="25" creationId="{E3DADED1-FDA6-48BF-8EDD-DEAD1DD6E79F}"/>
          </ac:grpSpMkLst>
        </pc:grpChg>
      </pc:sldChg>
      <pc:sldChg chg="addSp modSp mod modAnim">
        <pc:chgData name="Phuong Luong Y" userId="dda31959b45852e4" providerId="LiveId" clId="{56C1DEE7-331D-4EC2-B486-0B5123A15F07}" dt="2022-09-13T01:54:20.489" v="9" actId="1076"/>
        <pc:sldMkLst>
          <pc:docMk/>
          <pc:sldMk cId="1141340360" sldId="883"/>
        </pc:sldMkLst>
        <pc:spChg chg="mod">
          <ac:chgData name="Phuong Luong Y" userId="dda31959b45852e4" providerId="LiveId" clId="{56C1DEE7-331D-4EC2-B486-0B5123A15F07}" dt="2022-09-13T01:54:13.490" v="6" actId="403"/>
          <ac:spMkLst>
            <pc:docMk/>
            <pc:sldMk cId="1141340360" sldId="883"/>
            <ac:spMk id="7" creationId="{E0B046D2-B133-E9E3-B7E3-3F6E337952EE}"/>
          </ac:spMkLst>
        </pc:spChg>
        <pc:spChg chg="mod">
          <ac:chgData name="Phuong Luong Y" userId="dda31959b45852e4" providerId="LiveId" clId="{56C1DEE7-331D-4EC2-B486-0B5123A15F07}" dt="2022-09-13T01:54:20.489" v="9" actId="1076"/>
          <ac:spMkLst>
            <pc:docMk/>
            <pc:sldMk cId="1141340360" sldId="883"/>
            <ac:spMk id="9" creationId="{F03B2CD8-E122-DEB9-1FBE-E14838C1CB40}"/>
          </ac:spMkLst>
        </pc:spChg>
        <pc:picChg chg="add mod">
          <ac:chgData name="Phuong Luong Y" userId="dda31959b45852e4" providerId="LiveId" clId="{56C1DEE7-331D-4EC2-B486-0B5123A15F07}" dt="2022-09-13T01:54:02.446" v="2" actId="1076"/>
          <ac:picMkLst>
            <pc:docMk/>
            <pc:sldMk cId="1141340360" sldId="883"/>
            <ac:picMk id="8" creationId="{57C92507-BEA7-4FDB-81F1-B68383357F87}"/>
          </ac:picMkLst>
        </pc:picChg>
      </pc:sldChg>
      <pc:sldChg chg="modSp mod modAnim">
        <pc:chgData name="Phuong Luong Y" userId="dda31959b45852e4" providerId="LiveId" clId="{56C1DEE7-331D-4EC2-B486-0B5123A15F07}" dt="2022-09-13T02:04:06.576" v="18"/>
        <pc:sldMkLst>
          <pc:docMk/>
          <pc:sldMk cId="2312078222" sldId="884"/>
        </pc:sldMkLst>
        <pc:spChg chg="mod">
          <ac:chgData name="Phuong Luong Y" userId="dda31959b45852e4" providerId="LiveId" clId="{56C1DEE7-331D-4EC2-B486-0B5123A15F07}" dt="2022-09-13T01:54:31.471" v="10" actId="14100"/>
          <ac:spMkLst>
            <pc:docMk/>
            <pc:sldMk cId="2312078222" sldId="884"/>
            <ac:spMk id="23" creationId="{5BFDA255-2627-D574-D971-4E4559B1B282}"/>
          </ac:spMkLst>
        </pc:spChg>
        <pc:spChg chg="mod">
          <ac:chgData name="Phuong Luong Y" userId="dda31959b45852e4" providerId="LiveId" clId="{56C1DEE7-331D-4EC2-B486-0B5123A15F07}" dt="2022-09-13T01:54:43.499" v="13" actId="1076"/>
          <ac:spMkLst>
            <pc:docMk/>
            <pc:sldMk cId="2312078222" sldId="884"/>
            <ac:spMk id="31" creationId="{140F9818-0201-0012-644C-03ABA5B78263}"/>
          </ac:spMkLst>
        </pc:spChg>
        <pc:spChg chg="mod">
          <ac:chgData name="Phuong Luong Y" userId="dda31959b45852e4" providerId="LiveId" clId="{56C1DEE7-331D-4EC2-B486-0B5123A15F07}" dt="2022-09-13T01:54:49.201" v="14" actId="404"/>
          <ac:spMkLst>
            <pc:docMk/>
            <pc:sldMk cId="2312078222" sldId="884"/>
            <ac:spMk id="34" creationId="{DFA418F8-7E02-3246-32CE-55E59360B8EB}"/>
          </ac:spMkLst>
        </pc:spChg>
      </pc:sldChg>
    </pc:docChg>
  </pc:docChgLst>
  <pc:docChgLst>
    <pc:chgData name="Phuong Luong Y" userId="dda31959b45852e4" providerId="LiveId" clId="{AE2EFC69-878A-45C1-B83A-2E2399CB0D61}"/>
    <pc:docChg chg="undo custSel addSld delSld modSld">
      <pc:chgData name="Phuong Luong Y" userId="dda31959b45852e4" providerId="LiveId" clId="{AE2EFC69-878A-45C1-B83A-2E2399CB0D61}" dt="2022-09-13T01:43:47.262" v="609" actId="1038"/>
      <pc:docMkLst>
        <pc:docMk/>
      </pc:docMkLst>
      <pc:sldChg chg="modSp mod">
        <pc:chgData name="Phuong Luong Y" userId="dda31959b45852e4" providerId="LiveId" clId="{AE2EFC69-878A-45C1-B83A-2E2399CB0D61}" dt="2022-09-12T14:02:29.711" v="1" actId="1076"/>
        <pc:sldMkLst>
          <pc:docMk/>
          <pc:sldMk cId="910990147" sldId="307"/>
        </pc:sldMkLst>
        <pc:picChg chg="mod">
          <ac:chgData name="Phuong Luong Y" userId="dda31959b45852e4" providerId="LiveId" clId="{AE2EFC69-878A-45C1-B83A-2E2399CB0D61}" dt="2022-09-12T14:02:29.711" v="1" actId="1076"/>
          <ac:picMkLst>
            <pc:docMk/>
            <pc:sldMk cId="910990147" sldId="307"/>
            <ac:picMk id="5" creationId="{B3A6D835-6199-47BB-81B0-374CFA46551C}"/>
          </ac:picMkLst>
        </pc:picChg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2633106287" sldId="622"/>
        </pc:sldMkLst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500578702" sldId="624"/>
        </pc:sldMkLst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424658775" sldId="625"/>
        </pc:sldMkLst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4267978776" sldId="626"/>
        </pc:sldMkLst>
      </pc:sldChg>
      <pc:sldChg chg="addSp delSp modSp mod delAnim">
        <pc:chgData name="Phuong Luong Y" userId="dda31959b45852e4" providerId="LiveId" clId="{AE2EFC69-878A-45C1-B83A-2E2399CB0D61}" dt="2022-09-12T14:07:05.004" v="83"/>
        <pc:sldMkLst>
          <pc:docMk/>
          <pc:sldMk cId="48776803" sldId="881"/>
        </pc:sldMkLst>
        <pc:spChg chg="del">
          <ac:chgData name="Phuong Luong Y" userId="dda31959b45852e4" providerId="LiveId" clId="{AE2EFC69-878A-45C1-B83A-2E2399CB0D61}" dt="2022-09-12T14:03:24.567" v="4" actId="478"/>
          <ac:spMkLst>
            <pc:docMk/>
            <pc:sldMk cId="48776803" sldId="881"/>
            <ac:spMk id="15" creationId="{48F4CDFC-8324-4CC2-AFC3-C484E9BC431C}"/>
          </ac:spMkLst>
        </pc:spChg>
        <pc:graphicFrameChg chg="add mod modGraphic">
          <ac:chgData name="Phuong Luong Y" userId="dda31959b45852e4" providerId="LiveId" clId="{AE2EFC69-878A-45C1-B83A-2E2399CB0D61}" dt="2022-09-12T14:07:05.004" v="83"/>
          <ac:graphicFrameMkLst>
            <pc:docMk/>
            <pc:sldMk cId="48776803" sldId="881"/>
            <ac:graphicFrameMk id="2" creationId="{8321B279-700F-EA0E-5969-286B0B46567B}"/>
          </ac:graphicFrameMkLst>
        </pc:graphicFrameChg>
        <pc:picChg chg="mod">
          <ac:chgData name="Phuong Luong Y" userId="dda31959b45852e4" providerId="LiveId" clId="{AE2EFC69-878A-45C1-B83A-2E2399CB0D61}" dt="2022-09-12T14:03:35.750" v="10" actId="1076"/>
          <ac:picMkLst>
            <pc:docMk/>
            <pc:sldMk cId="48776803" sldId="881"/>
            <ac:picMk id="13" creationId="{4AF5A7C4-FB5A-414E-B568-C13BCCBE1DDC}"/>
          </ac:picMkLst>
        </pc:picChg>
        <pc:picChg chg="del mod">
          <ac:chgData name="Phuong Luong Y" userId="dda31959b45852e4" providerId="LiveId" clId="{AE2EFC69-878A-45C1-B83A-2E2399CB0D61}" dt="2022-09-12T14:03:26.214" v="6" actId="478"/>
          <ac:picMkLst>
            <pc:docMk/>
            <pc:sldMk cId="48776803" sldId="881"/>
            <ac:picMk id="14" creationId="{7CDABBDB-2775-43ED-A1F7-7E05AB2182D2}"/>
          </ac:picMkLst>
        </pc:picChg>
      </pc:sldChg>
      <pc:sldChg chg="new del">
        <pc:chgData name="Phuong Luong Y" userId="dda31959b45852e4" providerId="LiveId" clId="{AE2EFC69-878A-45C1-B83A-2E2399CB0D61}" dt="2022-09-12T14:03:14.961" v="3" actId="680"/>
        <pc:sldMkLst>
          <pc:docMk/>
          <pc:sldMk cId="1046872542" sldId="881"/>
        </pc:sldMkLst>
      </pc:sldChg>
      <pc:sldChg chg="new del">
        <pc:chgData name="Phuong Luong Y" userId="dda31959b45852e4" providerId="LiveId" clId="{AE2EFC69-878A-45C1-B83A-2E2399CB0D61}" dt="2022-09-13T01:24:27.101" v="85" actId="47"/>
        <pc:sldMkLst>
          <pc:docMk/>
          <pc:sldMk cId="54850775" sldId="882"/>
        </pc:sldMkLst>
      </pc:sldChg>
      <pc:sldChg chg="addSp delSp modSp mod delAnim modAnim">
        <pc:chgData name="Phuong Luong Y" userId="dda31959b45852e4" providerId="LiveId" clId="{AE2EFC69-878A-45C1-B83A-2E2399CB0D61}" dt="2022-09-13T01:31:15.964" v="320"/>
        <pc:sldMkLst>
          <pc:docMk/>
          <pc:sldMk cId="2750698217" sldId="882"/>
        </pc:sldMkLst>
        <pc:spChg chg="add mod">
          <ac:chgData name="Phuong Luong Y" userId="dda31959b45852e4" providerId="LiveId" clId="{AE2EFC69-878A-45C1-B83A-2E2399CB0D61}" dt="2022-09-13T01:31:03.867" v="318" actId="1076"/>
          <ac:spMkLst>
            <pc:docMk/>
            <pc:sldMk cId="2750698217" sldId="882"/>
            <ac:spMk id="2" creationId="{A1F8F375-F302-8B88-76C6-44A7762EA11C}"/>
          </ac:spMkLst>
        </pc:spChg>
        <pc:spChg chg="add mod">
          <ac:chgData name="Phuong Luong Y" userId="dda31959b45852e4" providerId="LiveId" clId="{AE2EFC69-878A-45C1-B83A-2E2399CB0D61}" dt="2022-09-13T01:31:01.213" v="317" actId="1076"/>
          <ac:spMkLst>
            <pc:docMk/>
            <pc:sldMk cId="2750698217" sldId="882"/>
            <ac:spMk id="5" creationId="{6E085AB6-69A6-179B-DDE4-6B7F215EAE81}"/>
          </ac:spMkLst>
        </pc:spChg>
        <pc:spChg chg="add del mod">
          <ac:chgData name="Phuong Luong Y" userId="dda31959b45852e4" providerId="LiveId" clId="{AE2EFC69-878A-45C1-B83A-2E2399CB0D61}" dt="2022-09-13T01:30:53.521" v="316" actId="478"/>
          <ac:spMkLst>
            <pc:docMk/>
            <pc:sldMk cId="2750698217" sldId="882"/>
            <ac:spMk id="8" creationId="{4C0F85D8-EE9C-D25C-C6A2-77EBEA90A702}"/>
          </ac:spMkLst>
        </pc:spChg>
        <pc:spChg chg="mod">
          <ac:chgData name="Phuong Luong Y" userId="dda31959b45852e4" providerId="LiveId" clId="{AE2EFC69-878A-45C1-B83A-2E2399CB0D61}" dt="2022-09-13T01:26:57.155" v="91" actId="14100"/>
          <ac:spMkLst>
            <pc:docMk/>
            <pc:sldMk cId="2750698217" sldId="882"/>
            <ac:spMk id="26" creationId="{DA8351C2-A678-4F09-A03D-79231E569236}"/>
          </ac:spMkLst>
        </pc:spChg>
        <pc:picChg chg="del">
          <ac:chgData name="Phuong Luong Y" userId="dda31959b45852e4" providerId="LiveId" clId="{AE2EFC69-878A-45C1-B83A-2E2399CB0D61}" dt="2022-09-13T01:24:59.388" v="89" actId="478"/>
          <ac:picMkLst>
            <pc:docMk/>
            <pc:sldMk cId="2750698217" sldId="882"/>
            <ac:picMk id="4" creationId="{6534C5D3-B07D-4258-A07B-AFE548B5A2C9}"/>
          </ac:picMkLst>
        </pc:picChg>
        <pc:picChg chg="del mod">
          <ac:chgData name="Phuong Luong Y" userId="dda31959b45852e4" providerId="LiveId" clId="{AE2EFC69-878A-45C1-B83A-2E2399CB0D61}" dt="2022-09-13T01:24:57.521" v="88" actId="478"/>
          <ac:picMkLst>
            <pc:docMk/>
            <pc:sldMk cId="2750698217" sldId="882"/>
            <ac:picMk id="6" creationId="{46359483-5A3E-4E9F-A388-B5EABBB0EFE8}"/>
          </ac:picMkLst>
        </pc:picChg>
      </pc:sldChg>
      <pc:sldChg chg="addSp delSp modSp mod">
        <pc:chgData name="Phuong Luong Y" userId="dda31959b45852e4" providerId="LiveId" clId="{AE2EFC69-878A-45C1-B83A-2E2399CB0D61}" dt="2022-09-13T01:39:44.106" v="529" actId="207"/>
        <pc:sldMkLst>
          <pc:docMk/>
          <pc:sldMk cId="1141340360" sldId="883"/>
        </pc:sldMkLst>
        <pc:spChg chg="del mod">
          <ac:chgData name="Phuong Luong Y" userId="dda31959b45852e4" providerId="LiveId" clId="{AE2EFC69-878A-45C1-B83A-2E2399CB0D61}" dt="2022-09-13T01:35:49.470" v="323" actId="478"/>
          <ac:spMkLst>
            <pc:docMk/>
            <pc:sldMk cId="1141340360" sldId="883"/>
            <ac:spMk id="6" creationId="{DCF3930A-C7C7-4884-9AE7-28AF0FD8FAFD}"/>
          </ac:spMkLst>
        </pc:spChg>
        <pc:spChg chg="add mod">
          <ac:chgData name="Phuong Luong Y" userId="dda31959b45852e4" providerId="LiveId" clId="{AE2EFC69-878A-45C1-B83A-2E2399CB0D61}" dt="2022-09-13T01:38:59.723" v="507" actId="404"/>
          <ac:spMkLst>
            <pc:docMk/>
            <pc:sldMk cId="1141340360" sldId="883"/>
            <ac:spMk id="7" creationId="{E0B046D2-B133-E9E3-B7E3-3F6E337952EE}"/>
          </ac:spMkLst>
        </pc:spChg>
        <pc:spChg chg="add mod">
          <ac:chgData name="Phuong Luong Y" userId="dda31959b45852e4" providerId="LiveId" clId="{AE2EFC69-878A-45C1-B83A-2E2399CB0D61}" dt="2022-09-13T01:39:44.106" v="529" actId="207"/>
          <ac:spMkLst>
            <pc:docMk/>
            <pc:sldMk cId="1141340360" sldId="883"/>
            <ac:spMk id="9" creationId="{F03B2CD8-E122-DEB9-1FBE-E14838C1CB40}"/>
          </ac:spMkLst>
        </pc:spChg>
        <pc:picChg chg="del">
          <ac:chgData name="Phuong Luong Y" userId="dda31959b45852e4" providerId="LiveId" clId="{AE2EFC69-878A-45C1-B83A-2E2399CB0D61}" dt="2022-09-13T01:35:51.300" v="325" actId="478"/>
          <ac:picMkLst>
            <pc:docMk/>
            <pc:sldMk cId="1141340360" sldId="883"/>
            <ac:picMk id="3" creationId="{49E3E190-A250-45E8-BF0E-8629C6F33CE1}"/>
          </ac:picMkLst>
        </pc:picChg>
        <pc:picChg chg="add mod">
          <ac:chgData name="Phuong Luong Y" userId="dda31959b45852e4" providerId="LiveId" clId="{AE2EFC69-878A-45C1-B83A-2E2399CB0D61}" dt="2022-09-13T01:36:40.858" v="337" actId="1076"/>
          <ac:picMkLst>
            <pc:docMk/>
            <pc:sldMk cId="1141340360" sldId="883"/>
            <ac:picMk id="4" creationId="{19A70B67-6D21-9C3D-A388-2F97FC1837B1}"/>
          </ac:picMkLst>
        </pc:picChg>
        <pc:picChg chg="del">
          <ac:chgData name="Phuong Luong Y" userId="dda31959b45852e4" providerId="LiveId" clId="{AE2EFC69-878A-45C1-B83A-2E2399CB0D61}" dt="2022-09-13T01:35:50.732" v="324" actId="478"/>
          <ac:picMkLst>
            <pc:docMk/>
            <pc:sldMk cId="1141340360" sldId="883"/>
            <ac:picMk id="5" creationId="{28679075-59AE-4120-974F-82D73D7A4E93}"/>
          </ac:picMkLst>
        </pc:picChg>
        <pc:picChg chg="mod">
          <ac:chgData name="Phuong Luong Y" userId="dda31959b45852e4" providerId="LiveId" clId="{AE2EFC69-878A-45C1-B83A-2E2399CB0D61}" dt="2022-09-13T01:35:54.384" v="326" actId="14100"/>
          <ac:picMkLst>
            <pc:docMk/>
            <pc:sldMk cId="1141340360" sldId="883"/>
            <ac:picMk id="10" creationId="{129DBBD4-785F-48A6-A98D-E6AAD30F8450}"/>
          </ac:picMkLst>
        </pc:picChg>
        <pc:picChg chg="del mod">
          <ac:chgData name="Phuong Luong Y" userId="dda31959b45852e4" providerId="LiveId" clId="{AE2EFC69-878A-45C1-B83A-2E2399CB0D61}" dt="2022-09-13T01:35:56.208" v="328" actId="478"/>
          <ac:picMkLst>
            <pc:docMk/>
            <pc:sldMk cId="1141340360" sldId="883"/>
            <ac:picMk id="13" creationId="{0529864A-5777-4A5B-A640-344290C615A0}"/>
          </ac:picMkLst>
        </pc:picChg>
        <pc:picChg chg="mod">
          <ac:chgData name="Phuong Luong Y" userId="dda31959b45852e4" providerId="LiveId" clId="{AE2EFC69-878A-45C1-B83A-2E2399CB0D61}" dt="2022-09-13T01:36:02.742" v="331" actId="1076"/>
          <ac:picMkLst>
            <pc:docMk/>
            <pc:sldMk cId="1141340360" sldId="883"/>
            <ac:picMk id="15" creationId="{4E79B842-3D37-4E2D-B637-BD291CA2B344}"/>
          </ac:picMkLst>
        </pc:picChg>
      </pc:sldChg>
      <pc:sldChg chg="addSp delSp modSp mod">
        <pc:chgData name="Phuong Luong Y" userId="dda31959b45852e4" providerId="LiveId" clId="{AE2EFC69-878A-45C1-B83A-2E2399CB0D61}" dt="2022-09-13T01:43:47.262" v="609" actId="1038"/>
        <pc:sldMkLst>
          <pc:docMk/>
          <pc:sldMk cId="2312078222" sldId="884"/>
        </pc:sldMkLst>
        <pc:spChg chg="add mod">
          <ac:chgData name="Phuong Luong Y" userId="dda31959b45852e4" providerId="LiveId" clId="{AE2EFC69-878A-45C1-B83A-2E2399CB0D61}" dt="2022-09-13T01:41:39.595" v="554" actId="6549"/>
          <ac:spMkLst>
            <pc:docMk/>
            <pc:sldMk cId="2312078222" sldId="884"/>
            <ac:spMk id="2" creationId="{9C41D96A-9004-B13A-4084-53CDA04B7C8C}"/>
          </ac:spMkLst>
        </pc:spChg>
        <pc:spChg chg="add del mod">
          <ac:chgData name="Phuong Luong Y" userId="dda31959b45852e4" providerId="LiveId" clId="{AE2EFC69-878A-45C1-B83A-2E2399CB0D61}" dt="2022-09-13T01:41:43.948" v="555" actId="478"/>
          <ac:spMkLst>
            <pc:docMk/>
            <pc:sldMk cId="2312078222" sldId="884"/>
            <ac:spMk id="5" creationId="{3C194A23-63D4-8D82-CE77-027586A31EA3}"/>
          </ac:spMkLst>
        </pc:spChg>
        <pc:spChg chg="add mod">
          <ac:chgData name="Phuong Luong Y" userId="dda31959b45852e4" providerId="LiveId" clId="{AE2EFC69-878A-45C1-B83A-2E2399CB0D61}" dt="2022-09-13T01:41:48.313" v="557" actId="1076"/>
          <ac:spMkLst>
            <pc:docMk/>
            <pc:sldMk cId="2312078222" sldId="884"/>
            <ac:spMk id="8" creationId="{1A6D3F98-39AF-6739-3D83-817CE05D005B}"/>
          </ac:spMkLst>
        </pc:spChg>
        <pc:spChg chg="add mod">
          <ac:chgData name="Phuong Luong Y" userId="dda31959b45852e4" providerId="LiveId" clId="{AE2EFC69-878A-45C1-B83A-2E2399CB0D61}" dt="2022-09-13T01:41:53.229" v="559" actId="1076"/>
          <ac:spMkLst>
            <pc:docMk/>
            <pc:sldMk cId="2312078222" sldId="884"/>
            <ac:spMk id="10" creationId="{D97B6EC9-AEF9-63BE-AED8-57423CAFC628}"/>
          </ac:spMkLst>
        </pc:spChg>
        <pc:spChg chg="add mod">
          <ac:chgData name="Phuong Luong Y" userId="dda31959b45852e4" providerId="LiveId" clId="{AE2EFC69-878A-45C1-B83A-2E2399CB0D61}" dt="2022-09-13T01:41:56.323" v="561" actId="1076"/>
          <ac:spMkLst>
            <pc:docMk/>
            <pc:sldMk cId="2312078222" sldId="884"/>
            <ac:spMk id="12" creationId="{052C0834-C373-03A1-FB39-09E53A6CCB3B}"/>
          </ac:spMkLst>
        </pc:spChg>
        <pc:spChg chg="add mod">
          <ac:chgData name="Phuong Luong Y" userId="dda31959b45852e4" providerId="LiveId" clId="{AE2EFC69-878A-45C1-B83A-2E2399CB0D61}" dt="2022-09-13T01:42:00.935" v="563" actId="1076"/>
          <ac:spMkLst>
            <pc:docMk/>
            <pc:sldMk cId="2312078222" sldId="884"/>
            <ac:spMk id="14" creationId="{1A03F069-D958-C6C0-9458-D253F691A408}"/>
          </ac:spMkLst>
        </pc:spChg>
        <pc:spChg chg="add mod">
          <ac:chgData name="Phuong Luong Y" userId="dda31959b45852e4" providerId="LiveId" clId="{AE2EFC69-878A-45C1-B83A-2E2399CB0D61}" dt="2022-09-13T01:42:05.637" v="565" actId="1076"/>
          <ac:spMkLst>
            <pc:docMk/>
            <pc:sldMk cId="2312078222" sldId="884"/>
            <ac:spMk id="16" creationId="{7A9D3B53-ED0C-557A-08DD-4E197EE0A7A4}"/>
          </ac:spMkLst>
        </pc:spChg>
        <pc:spChg chg="add mod">
          <ac:chgData name="Phuong Luong Y" userId="dda31959b45852e4" providerId="LiveId" clId="{AE2EFC69-878A-45C1-B83A-2E2399CB0D61}" dt="2022-09-13T01:42:41.321" v="581" actId="1076"/>
          <ac:spMkLst>
            <pc:docMk/>
            <pc:sldMk cId="2312078222" sldId="884"/>
            <ac:spMk id="17" creationId="{B57BE624-F108-0868-6221-0C47C51513E6}"/>
          </ac:spMkLst>
        </pc:spChg>
        <pc:spChg chg="add mod">
          <ac:chgData name="Phuong Luong Y" userId="dda31959b45852e4" providerId="LiveId" clId="{AE2EFC69-878A-45C1-B83A-2E2399CB0D61}" dt="2022-09-13T01:42:48.527" v="584" actId="20577"/>
          <ac:spMkLst>
            <pc:docMk/>
            <pc:sldMk cId="2312078222" sldId="884"/>
            <ac:spMk id="19" creationId="{16C97427-BF71-44E9-1C3B-ECE19C134FF5}"/>
          </ac:spMkLst>
        </pc:spChg>
        <pc:spChg chg="add mod">
          <ac:chgData name="Phuong Luong Y" userId="dda31959b45852e4" providerId="LiveId" clId="{AE2EFC69-878A-45C1-B83A-2E2399CB0D61}" dt="2022-09-13T01:43:03.315" v="590" actId="1076"/>
          <ac:spMkLst>
            <pc:docMk/>
            <pc:sldMk cId="2312078222" sldId="884"/>
            <ac:spMk id="21" creationId="{2B034791-A883-29FC-65AE-29C6FEA66964}"/>
          </ac:spMkLst>
        </pc:spChg>
        <pc:spChg chg="add mod">
          <ac:chgData name="Phuong Luong Y" userId="dda31959b45852e4" providerId="LiveId" clId="{AE2EFC69-878A-45C1-B83A-2E2399CB0D61}" dt="2022-09-13T01:43:17.356" v="595" actId="1076"/>
          <ac:spMkLst>
            <pc:docMk/>
            <pc:sldMk cId="2312078222" sldId="884"/>
            <ac:spMk id="23" creationId="{5BFDA255-2627-D574-D971-4E4559B1B282}"/>
          </ac:spMkLst>
        </pc:spChg>
        <pc:spChg chg="add mod">
          <ac:chgData name="Phuong Luong Y" userId="dda31959b45852e4" providerId="LiveId" clId="{AE2EFC69-878A-45C1-B83A-2E2399CB0D61}" dt="2022-09-13T01:43:28.436" v="600" actId="1076"/>
          <ac:spMkLst>
            <pc:docMk/>
            <pc:sldMk cId="2312078222" sldId="884"/>
            <ac:spMk id="31" creationId="{140F9818-0201-0012-644C-03ABA5B78263}"/>
          </ac:spMkLst>
        </pc:spChg>
        <pc:spChg chg="add mod">
          <ac:chgData name="Phuong Luong Y" userId="dda31959b45852e4" providerId="LiveId" clId="{AE2EFC69-878A-45C1-B83A-2E2399CB0D61}" dt="2022-09-13T01:43:47.262" v="609" actId="1038"/>
          <ac:spMkLst>
            <pc:docMk/>
            <pc:sldMk cId="2312078222" sldId="884"/>
            <ac:spMk id="34" creationId="{DFA418F8-7E02-3246-32CE-55E59360B8EB}"/>
          </ac:spMkLst>
        </pc:spChg>
        <pc:grpChg chg="mod">
          <ac:chgData name="Phuong Luong Y" userId="dda31959b45852e4" providerId="LiveId" clId="{AE2EFC69-878A-45C1-B83A-2E2399CB0D61}" dt="2022-09-13T01:42:49.759" v="585" actId="1076"/>
          <ac:grpSpMkLst>
            <pc:docMk/>
            <pc:sldMk cId="2312078222" sldId="884"/>
            <ac:grpSpMk id="25" creationId="{E3DADED1-FDA6-48BF-8EDD-DEAD1DD6E79F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ABFB3-820D-4775-9101-14759BFDDAC1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12EA9-BB58-4F1D-8F69-4625E346D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1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0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92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29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1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them 1 </a:t>
            </a:r>
            <a:r>
              <a:rPr lang="en-US" altLang="zh-CN" dirty="0" err="1"/>
              <a:t>đơn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độ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mm.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thực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đổi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độ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,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qua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0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Qua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tập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2,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mối</a:t>
            </a:r>
            <a:r>
              <a:rPr lang="en-US" altLang="zh-CN" dirty="0"/>
              <a:t>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độ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mm </a:t>
            </a:r>
            <a:r>
              <a:rPr lang="en-US" altLang="zh-CN" dirty="0" err="1"/>
              <a:t>và</a:t>
            </a:r>
            <a:r>
              <a:rPr lang="en-US" altLang="zh-CN" dirty="0"/>
              <a:t> cm, dm, m.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21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</a:t>
            </a:r>
            <a:r>
              <a:rPr lang="en-US" dirty="0"/>
              <a:t> </a:t>
            </a:r>
            <a:r>
              <a:rPr lang="en-US" dirty="0" err="1"/>
              <a:t>mồi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EF6EC-59F5-40E9-81B8-4EB5895EF9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31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0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ba</a:t>
            </a:r>
            <a:r>
              <a:rPr lang="en-US" altLang="zh-CN" dirty="0"/>
              <a:t> con </a:t>
            </a:r>
            <a:r>
              <a:rPr lang="en-US" altLang="zh-CN" dirty="0" err="1"/>
              <a:t>vật</a:t>
            </a:r>
            <a:r>
              <a:rPr lang="en-US" altLang="zh-CN" dirty="0"/>
              <a:t>, con </a:t>
            </a:r>
            <a:r>
              <a:rPr lang="en-US" altLang="zh-CN" dirty="0" err="1"/>
              <a:t>vật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hơn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con </a:t>
            </a:r>
            <a:r>
              <a:rPr lang="en-US" altLang="zh-CN" dirty="0" err="1"/>
              <a:t>vật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chiều</a:t>
            </a:r>
            <a:r>
              <a:rPr lang="en-US" altLang="zh-CN" dirty="0"/>
              <a:t> </a:t>
            </a:r>
            <a:r>
              <a:rPr lang="en-US" altLang="zh-CN" dirty="0" err="1"/>
              <a:t>cao</a:t>
            </a:r>
            <a:r>
              <a:rPr lang="en-US" altLang="zh-CN" dirty="0"/>
              <a:t>, </a:t>
            </a:r>
            <a:r>
              <a:rPr lang="en-US" altLang="zh-CN" dirty="0" err="1"/>
              <a:t>chiều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ta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phù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88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2A4E-A499-4A06-AE13-7E067E97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DB1F9-E87B-449E-A1F5-BA3F3678A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CF9BD-1284-493E-8501-4ADC3FDE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AF3A7-148B-4C64-B337-9C0A1AD6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9CD7F-97F8-46EA-BFD4-1807867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BCFAD-45B1-4F0A-8FE7-F84B10C5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F3915-F2B7-4AD7-98F2-911B7112A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AA696-60EF-4212-AC6E-86308413C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3DF56-D9CA-4AE3-AB85-205FC6E2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40D79-835F-48AE-B6C9-41D3F85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717DB-88A6-4C23-AA79-597D98D1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8C24-AC64-40F0-AF4E-24E73226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50136-39B2-4909-93C1-CE205DC6C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D923A-FF13-42AB-B116-7F559BCCB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1A7ED-DC64-4BDD-9300-157BC567B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1480EA-BBD5-4FB5-9370-3595725BB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FAB38-15DA-4E43-9E06-F349D9AE2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EEC0A-8589-4C20-A854-3BE65E1FF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7252A-E2F7-4A33-896E-DD104270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F45DF-C285-42DE-B99D-F63A8FE0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BA650-DC3E-4331-B850-1E02D253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58F82-11AB-49E7-852B-3A48618B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DFDAA-31FA-4E2E-821E-75C3FBD3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674E3-2C3C-49C8-91DB-94A7F1D3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4CF15-4918-4741-AD5C-623615C0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6A73E-0611-49DC-8EFD-BD0C582D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8B1B-2855-491E-92AC-DB6C8423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ECFBB-C4DF-4C5C-8056-C99DD82D3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32580-F670-48FF-B387-B7029C622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6DF43-8DFA-4364-9367-82DEE0B1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7F151-8DBB-4D06-8CEB-FF44ADB2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45774-F348-4D4A-A540-0CC4C209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6EBE-1781-4F2C-9330-5D63CC3F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57F05D-AE65-4836-A09D-A766FC979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78006-41EF-4817-95BE-6867A82C5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B24B2-C27B-450B-8846-42D9D7A0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625D1-2183-4D55-8092-2B969920B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373C3-3590-4117-8778-BE58E2AB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7DFDD-0B96-4437-A38A-73D4A7F9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42D24-193E-41FA-AC80-124E6D2BF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FCAAD-E91A-414A-AEAA-9675B3DD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30634-6599-4D87-86A8-A14C77E2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8EC28-AC95-44E8-B754-CDC2E66A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58610B-EDD9-440A-BE19-A3893076E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8BBE2-58D3-4D33-A6F9-3F6D15D1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7975E-5374-4B60-A022-87401326E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00C5B-0B48-4737-9322-4D8B71082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8E6AD-94D7-428A-AA81-2B890E92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0DC37C-FBD0-4E4C-B8A1-39E31882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F8F4F-A902-46CB-96A4-0BBAB59F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C9552-E69A-4BAB-B275-2F747292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7968E-809D-42C6-BF77-06292993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1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3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92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2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699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949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795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98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69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88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98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1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42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9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996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7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52314-CD3A-42D8-A4B0-868707D55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EDCC1-5593-4747-95B5-331056AB3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3BA75-24BA-4018-9A94-A7C98121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9DE6F-76FB-4371-8495-FB5D18EB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5669-C8F6-49DA-BAE4-D5DDA7C7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C71F-0C18-4A68-A204-8B75DC7E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4F34-EFDA-4119-8048-31C42ACE0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8E320-A500-428C-B43C-40E26D3C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7231D-C0B4-423E-A7EF-443F385D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4E0E4-3006-4273-BFFF-8562F7B5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23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1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4CB50-EFA4-4335-AEED-7CB1C3E1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884DC-5B07-4AA2-AE56-41E43577F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D9BEB-0252-4256-A5E5-6B3BD0D08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08451-4102-4A52-B4C4-7486F342282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2CF28-2149-418D-9534-0CF2F2F04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6E245-60D2-4C22-9591-149ED9D59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9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5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3717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4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AC281-9032-47D2-8053-45602A700C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9.jpg"/><Relationship Id="rId10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9.jp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6.wdp"/><Relationship Id="rId1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11" Type="http://schemas.openxmlformats.org/officeDocument/2006/relationships/slide" Target="slide27.xml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19" Type="http://schemas.openxmlformats.org/officeDocument/2006/relationships/slide" Target="slide28.xml"/><Relationship Id="rId4" Type="http://schemas.openxmlformats.org/officeDocument/2006/relationships/image" Target="../media/image54.png"/><Relationship Id="rId9" Type="http://schemas.openxmlformats.org/officeDocument/2006/relationships/slide" Target="slide24.xml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slide" Target="slide2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slide" Target="slide23.xml"/><Relationship Id="rId12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1.xml"/><Relationship Id="rId1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notesSlide" Target="../notesSlides/notesSlide6.xml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slide" Target="slide13.xml"/><Relationship Id="rId10" Type="http://schemas.openxmlformats.org/officeDocument/2006/relationships/image" Target="../media/image34.png"/><Relationship Id="rId19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4009376" y="4952471"/>
            <a:ext cx="4173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9534" y="5108999"/>
            <a:ext cx="4060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 mm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7460B-C723-450A-AB27-6F7AF1765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759" y="1333502"/>
            <a:ext cx="4208849" cy="13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5534" y="5092155"/>
            <a:ext cx="3736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6D106-776D-44B9-B79B-1D49C52BB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891" y="1143001"/>
            <a:ext cx="5043603" cy="15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6889" y="5035678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 cm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A9886-9CB5-444B-84A0-18FFEAE9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453" y="1057958"/>
            <a:ext cx="4977788" cy="16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067" y="5061377"/>
            <a:ext cx="38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 cm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C5A9B-FA8E-406B-A6E7-ED3169B77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022" y="1152525"/>
            <a:ext cx="6287955" cy="16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5028" y="5035678"/>
            <a:ext cx="4373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DE859-9F42-467E-B581-C18129692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006" y="914401"/>
            <a:ext cx="5770920" cy="19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8590" y="5201332"/>
            <a:ext cx="4825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1 000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810C0-0BC2-4414-AF2B-73799E656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648" y="1333502"/>
            <a:ext cx="4812593" cy="15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2" y="1757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34C5D3-B07D-4258-A07B-AFE548B5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97" y="1012606"/>
            <a:ext cx="220980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59483-5A3E-4E9F-A388-B5EABBB0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6" y="2559290"/>
            <a:ext cx="11193517" cy="16392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41D96A-9004-B13A-4084-53CDA04B7C8C}"/>
              </a:ext>
            </a:extLst>
          </p:cNvPr>
          <p:cNvSpPr/>
          <p:nvPr/>
        </p:nvSpPr>
        <p:spPr>
          <a:xfrm>
            <a:off x="2283610" y="2683629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D3F98-39AF-6739-3D83-817CE05D005B}"/>
              </a:ext>
            </a:extLst>
          </p:cNvPr>
          <p:cNvSpPr/>
          <p:nvPr/>
        </p:nvSpPr>
        <p:spPr>
          <a:xfrm>
            <a:off x="2311094" y="3425551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7B6EC9-AEF9-63BE-AED8-57423CAFC628}"/>
              </a:ext>
            </a:extLst>
          </p:cNvPr>
          <p:cNvSpPr/>
          <p:nvPr/>
        </p:nvSpPr>
        <p:spPr>
          <a:xfrm>
            <a:off x="6528599" y="2683629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2C0834-C373-03A1-FB39-09E53A6CCB3B}"/>
              </a:ext>
            </a:extLst>
          </p:cNvPr>
          <p:cNvSpPr/>
          <p:nvPr/>
        </p:nvSpPr>
        <p:spPr>
          <a:xfrm>
            <a:off x="6529987" y="3441103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03F069-D958-C6C0-9458-D253F691A408}"/>
              </a:ext>
            </a:extLst>
          </p:cNvPr>
          <p:cNvSpPr/>
          <p:nvPr/>
        </p:nvSpPr>
        <p:spPr>
          <a:xfrm>
            <a:off x="10207001" y="2680924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9D3B53-ED0C-557A-08DD-4E197EE0A7A4}"/>
              </a:ext>
            </a:extLst>
          </p:cNvPr>
          <p:cNvSpPr/>
          <p:nvPr/>
        </p:nvSpPr>
        <p:spPr>
          <a:xfrm>
            <a:off x="10194193" y="3439750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7BE624-F108-0868-6221-0C47C51513E6}"/>
              </a:ext>
            </a:extLst>
          </p:cNvPr>
          <p:cNvSpPr txBox="1"/>
          <p:nvPr/>
        </p:nvSpPr>
        <p:spPr>
          <a:xfrm>
            <a:off x="2385880" y="2665679"/>
            <a:ext cx="529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97427-BF71-44E9-1C3B-ECE19C134FF5}"/>
              </a:ext>
            </a:extLst>
          </p:cNvPr>
          <p:cNvSpPr txBox="1"/>
          <p:nvPr/>
        </p:nvSpPr>
        <p:spPr>
          <a:xfrm>
            <a:off x="2375998" y="3460245"/>
            <a:ext cx="529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034791-A883-29FC-65AE-29C6FEA66964}"/>
              </a:ext>
            </a:extLst>
          </p:cNvPr>
          <p:cNvSpPr txBox="1"/>
          <p:nvPr/>
        </p:nvSpPr>
        <p:spPr>
          <a:xfrm>
            <a:off x="6724166" y="2665679"/>
            <a:ext cx="4131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FDA255-2627-D574-D971-4E4559B1B282}"/>
              </a:ext>
            </a:extLst>
          </p:cNvPr>
          <p:cNvSpPr txBox="1"/>
          <p:nvPr/>
        </p:nvSpPr>
        <p:spPr>
          <a:xfrm>
            <a:off x="6651301" y="3460245"/>
            <a:ext cx="529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0F9818-0201-0012-644C-03ABA5B78263}"/>
              </a:ext>
            </a:extLst>
          </p:cNvPr>
          <p:cNvSpPr txBox="1"/>
          <p:nvPr/>
        </p:nvSpPr>
        <p:spPr>
          <a:xfrm>
            <a:off x="10151485" y="2740278"/>
            <a:ext cx="73618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A418F8-7E02-3246-32CE-55E59360B8EB}"/>
              </a:ext>
            </a:extLst>
          </p:cNvPr>
          <p:cNvSpPr txBox="1"/>
          <p:nvPr/>
        </p:nvSpPr>
        <p:spPr>
          <a:xfrm>
            <a:off x="10151485" y="3545949"/>
            <a:ext cx="877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0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3284" y="0"/>
            <a:ext cx="11695814" cy="6581553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CA4C5A-F8B4-45A3-B005-01D01CC1E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0" y="752936"/>
            <a:ext cx="10759151" cy="823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D28E4-9999-485F-97E8-D210577A1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991" y="1942215"/>
            <a:ext cx="3703674" cy="4050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CE56A-A0F6-4991-BB97-776D2C897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876" y="2723042"/>
            <a:ext cx="2676525" cy="3219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5BE270-A3EB-4892-8B48-DC6085945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222" y="4041590"/>
            <a:ext cx="3057525" cy="16668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EE021C-5A59-4393-B47D-9B6CE4E17BFC}"/>
              </a:ext>
            </a:extLst>
          </p:cNvPr>
          <p:cNvSpPr/>
          <p:nvPr/>
        </p:nvSpPr>
        <p:spPr>
          <a:xfrm>
            <a:off x="4072270" y="5486400"/>
            <a:ext cx="489097" cy="46783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ACAF3A5-9018-4A8B-AB83-6675B2E39B87}"/>
              </a:ext>
            </a:extLst>
          </p:cNvPr>
          <p:cNvSpPr/>
          <p:nvPr/>
        </p:nvSpPr>
        <p:spPr>
          <a:xfrm>
            <a:off x="6570921" y="5337544"/>
            <a:ext cx="723014" cy="51036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C4DFEC8-843E-410B-9C04-533BB892677E}"/>
              </a:ext>
            </a:extLst>
          </p:cNvPr>
          <p:cNvSpPr/>
          <p:nvPr/>
        </p:nvSpPr>
        <p:spPr>
          <a:xfrm>
            <a:off x="10749517" y="5146158"/>
            <a:ext cx="850604" cy="51036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3284" y="0"/>
            <a:ext cx="11695814" cy="6581553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142780A-25DC-490C-B4E9-94CB5048D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06" y="867217"/>
            <a:ext cx="7724333" cy="843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23434-A489-48CA-A085-2CE0AC8A2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649243"/>
            <a:ext cx="8031457" cy="4558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5A7C4-FB5A-414E-B568-C13BCCBE1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245" y="2974427"/>
            <a:ext cx="5222029" cy="3277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ABBDB-2775-43ED-A1F7-7E05AB218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38" y="1650103"/>
            <a:ext cx="7011008" cy="1554615"/>
          </a:xfrm>
          <a:prstGeom prst="rect">
            <a:avLst/>
          </a:prstGeom>
        </p:spPr>
      </p:pic>
      <p:sp>
        <p:nvSpPr>
          <p:cNvPr id="15" name="Google Shape;522;p35">
            <a:extLst>
              <a:ext uri="{FF2B5EF4-FFF2-40B4-BE49-F238E27FC236}">
                <a16:creationId xmlns:a16="http://schemas.microsoft.com/office/drawing/2014/main" id="{48F4CDFC-8324-4CC2-AFC3-C484E9BC431C}"/>
              </a:ext>
            </a:extLst>
          </p:cNvPr>
          <p:cNvSpPr txBox="1">
            <a:spLocks/>
          </p:cNvSpPr>
          <p:nvPr/>
        </p:nvSpPr>
        <p:spPr>
          <a:xfrm>
            <a:off x="6230200" y="2699901"/>
            <a:ext cx="5509516" cy="23518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92D6C"/>
              </a:buClr>
              <a:buSzPts val="3500"/>
              <a:buFont typeface="Fredoka One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Fredoka One"/>
              </a:rPr>
              <a:t>Thực</a:t>
            </a:r>
            <a:r>
              <a:rPr kumimoji="0" lang="nl-NL" sz="3200" b="0" i="0" u="none" strike="noStrike" kern="1200" cap="none" spc="0" normalizeH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Fredoka One"/>
              </a:rPr>
              <a:t> hành đo đồ vật có trong lớp và ghi vào phiếu học tập.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Fredoka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4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74251" y="1892223"/>
            <a:ext cx="8194344" cy="1536777"/>
            <a:chOff x="588835" y="1018940"/>
            <a:chExt cx="6145758" cy="1152583"/>
          </a:xfrm>
        </p:grpSpPr>
        <p:sp>
          <p:nvSpPr>
            <p:cNvPr id="114" name="六边形 113"/>
            <p:cNvSpPr/>
            <p:nvPr/>
          </p:nvSpPr>
          <p:spPr>
            <a:xfrm>
              <a:off x="1111248" y="1018940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5A7C4-FB5A-414E-B568-C13BCCBE1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62" y="5805324"/>
            <a:ext cx="1678990" cy="10538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321B279-700F-EA0E-5969-286B0B465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58853"/>
              </p:ext>
            </p:extLst>
          </p:nvPr>
        </p:nvGraphicFramePr>
        <p:xfrm>
          <a:off x="1859052" y="1735827"/>
          <a:ext cx="8128000" cy="395613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995194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82625738"/>
                    </a:ext>
                  </a:extLst>
                </a:gridCol>
              </a:tblGrid>
              <a:tr h="766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/>
                        <a:t>ĐỒ VẬT</a:t>
                      </a:r>
                      <a:endParaRPr lang="en-US" sz="3600" dirty="0">
                        <a:latin typeface="#9Slide03 Comfortaa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/>
                        <a:t>KẾT QUẢ</a:t>
                      </a:r>
                      <a:endParaRPr lang="en-US" sz="3600" dirty="0">
                        <a:latin typeface="#9Slide03 Comfortaa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85365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180945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119449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812919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67987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87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oogle Shape;3644;p39">
            <a:extLst>
              <a:ext uri="{FF2B5EF4-FFF2-40B4-BE49-F238E27FC236}">
                <a16:creationId xmlns:a16="http://schemas.microsoft.com/office/drawing/2014/main" id="{6BDA1964-432B-4F79-92D2-79C545228B91}"/>
              </a:ext>
            </a:extLst>
          </p:cNvPr>
          <p:cNvGrpSpPr/>
          <p:nvPr/>
        </p:nvGrpSpPr>
        <p:grpSpPr>
          <a:xfrm>
            <a:off x="9252467" y="309951"/>
            <a:ext cx="2464797" cy="3391391"/>
            <a:chOff x="6642183" y="457201"/>
            <a:chExt cx="1848598" cy="2543543"/>
          </a:xfrm>
        </p:grpSpPr>
        <p:sp>
          <p:nvSpPr>
            <p:cNvPr id="18" name="Google Shape;3645;p39">
              <a:extLst>
                <a:ext uri="{FF2B5EF4-FFF2-40B4-BE49-F238E27FC236}">
                  <a16:creationId xmlns:a16="http://schemas.microsoft.com/office/drawing/2014/main" id="{641CEB5E-C493-4199-850F-5C460F3143B8}"/>
                </a:ext>
              </a:extLst>
            </p:cNvPr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Google Shape;3646;p39">
              <a:extLst>
                <a:ext uri="{FF2B5EF4-FFF2-40B4-BE49-F238E27FC236}">
                  <a16:creationId xmlns:a16="http://schemas.microsoft.com/office/drawing/2014/main" id="{DB924BBD-EC6B-46E2-B68C-1042F9DB5164}"/>
                </a:ext>
              </a:extLst>
            </p:cNvPr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Google Shape;3647;p39">
              <a:extLst>
                <a:ext uri="{FF2B5EF4-FFF2-40B4-BE49-F238E27FC236}">
                  <a16:creationId xmlns:a16="http://schemas.microsoft.com/office/drawing/2014/main" id="{49261108-EB2F-4C8B-A27E-09399B45365F}"/>
                </a:ext>
              </a:extLst>
            </p:cNvPr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Google Shape;3648;p39">
              <a:extLst>
                <a:ext uri="{FF2B5EF4-FFF2-40B4-BE49-F238E27FC236}">
                  <a16:creationId xmlns:a16="http://schemas.microsoft.com/office/drawing/2014/main" id="{02958736-71C4-46E6-A9E8-4DB47A0736CC}"/>
                </a:ext>
              </a:extLst>
            </p:cNvPr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Google Shape;3649;p39">
              <a:extLst>
                <a:ext uri="{FF2B5EF4-FFF2-40B4-BE49-F238E27FC236}">
                  <a16:creationId xmlns:a16="http://schemas.microsoft.com/office/drawing/2014/main" id="{52288E62-8328-4457-965A-F8554D7F0931}"/>
                </a:ext>
              </a:extLst>
            </p:cNvPr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Google Shape;3650;p39">
              <a:extLst>
                <a:ext uri="{FF2B5EF4-FFF2-40B4-BE49-F238E27FC236}">
                  <a16:creationId xmlns:a16="http://schemas.microsoft.com/office/drawing/2014/main" id="{84964E9A-ABE2-41D5-939E-042276023E99}"/>
                </a:ext>
              </a:extLst>
            </p:cNvPr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Google Shape;3651;p39">
              <a:extLst>
                <a:ext uri="{FF2B5EF4-FFF2-40B4-BE49-F238E27FC236}">
                  <a16:creationId xmlns:a16="http://schemas.microsoft.com/office/drawing/2014/main" id="{D3FC4F22-8DF5-47B9-BCA0-189C0845B50F}"/>
                </a:ext>
              </a:extLst>
            </p:cNvPr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5" name="Google Shape;3652;p39">
              <a:extLst>
                <a:ext uri="{FF2B5EF4-FFF2-40B4-BE49-F238E27FC236}">
                  <a16:creationId xmlns:a16="http://schemas.microsoft.com/office/drawing/2014/main" id="{2800D912-6B52-4EA2-AC16-9C469B2C53B5}"/>
                </a:ext>
              </a:extLst>
            </p:cNvPr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Google Shape;3653;p39">
              <a:extLst>
                <a:ext uri="{FF2B5EF4-FFF2-40B4-BE49-F238E27FC236}">
                  <a16:creationId xmlns:a16="http://schemas.microsoft.com/office/drawing/2014/main" id="{BD0EE661-6D40-4078-9193-5AA2BF1717FC}"/>
                </a:ext>
              </a:extLst>
            </p:cNvPr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Google Shape;3654;p39">
              <a:extLst>
                <a:ext uri="{FF2B5EF4-FFF2-40B4-BE49-F238E27FC236}">
                  <a16:creationId xmlns:a16="http://schemas.microsoft.com/office/drawing/2014/main" id="{CABA92D2-5338-4ED6-94BD-AE24A3AE90C7}"/>
                </a:ext>
              </a:extLst>
            </p:cNvPr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Google Shape;3655;p39">
              <a:extLst>
                <a:ext uri="{FF2B5EF4-FFF2-40B4-BE49-F238E27FC236}">
                  <a16:creationId xmlns:a16="http://schemas.microsoft.com/office/drawing/2014/main" id="{C407231B-BC4B-40A6-9AE0-3D2950CDD6FD}"/>
                </a:ext>
              </a:extLst>
            </p:cNvPr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Google Shape;3656;p39">
              <a:extLst>
                <a:ext uri="{FF2B5EF4-FFF2-40B4-BE49-F238E27FC236}">
                  <a16:creationId xmlns:a16="http://schemas.microsoft.com/office/drawing/2014/main" id="{5399673B-CC06-478A-95D6-03A7F393D57E}"/>
                </a:ext>
              </a:extLst>
            </p:cNvPr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Google Shape;3657;p39">
              <a:extLst>
                <a:ext uri="{FF2B5EF4-FFF2-40B4-BE49-F238E27FC236}">
                  <a16:creationId xmlns:a16="http://schemas.microsoft.com/office/drawing/2014/main" id="{22A009E3-CACB-4ECD-9EB7-09D5BC6B50AB}"/>
                </a:ext>
              </a:extLst>
            </p:cNvPr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Google Shape;3658;p39">
              <a:extLst>
                <a:ext uri="{FF2B5EF4-FFF2-40B4-BE49-F238E27FC236}">
                  <a16:creationId xmlns:a16="http://schemas.microsoft.com/office/drawing/2014/main" id="{2E1C1DAC-57B2-4845-B2F7-35C1C790659E}"/>
                </a:ext>
              </a:extLst>
            </p:cNvPr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Google Shape;3659;p39">
              <a:extLst>
                <a:ext uri="{FF2B5EF4-FFF2-40B4-BE49-F238E27FC236}">
                  <a16:creationId xmlns:a16="http://schemas.microsoft.com/office/drawing/2014/main" id="{D98688FA-0FC3-461A-BC26-40F9D3DAA812}"/>
                </a:ext>
              </a:extLst>
            </p:cNvPr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Google Shape;3660;p39">
              <a:extLst>
                <a:ext uri="{FF2B5EF4-FFF2-40B4-BE49-F238E27FC236}">
                  <a16:creationId xmlns:a16="http://schemas.microsoft.com/office/drawing/2014/main" id="{76FF6891-B11C-4FC3-A8D7-083A08796ECB}"/>
                </a:ext>
              </a:extLst>
            </p:cNvPr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Google Shape;3661;p39">
              <a:extLst>
                <a:ext uri="{FF2B5EF4-FFF2-40B4-BE49-F238E27FC236}">
                  <a16:creationId xmlns:a16="http://schemas.microsoft.com/office/drawing/2014/main" id="{E1F47142-92A2-4D81-A6FD-7C73884DBF9E}"/>
                </a:ext>
              </a:extLst>
            </p:cNvPr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Google Shape;3662;p39">
              <a:extLst>
                <a:ext uri="{FF2B5EF4-FFF2-40B4-BE49-F238E27FC236}">
                  <a16:creationId xmlns:a16="http://schemas.microsoft.com/office/drawing/2014/main" id="{B36454D8-E90D-4AE2-B7BE-AE5C77B6961D}"/>
                </a:ext>
              </a:extLst>
            </p:cNvPr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6" name="Google Shape;3663;p39">
              <a:extLst>
                <a:ext uri="{FF2B5EF4-FFF2-40B4-BE49-F238E27FC236}">
                  <a16:creationId xmlns:a16="http://schemas.microsoft.com/office/drawing/2014/main" id="{02FDFE8E-38D5-4095-B117-0316457125D9}"/>
                </a:ext>
              </a:extLst>
            </p:cNvPr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7" name="Google Shape;3664;p39">
              <a:extLst>
                <a:ext uri="{FF2B5EF4-FFF2-40B4-BE49-F238E27FC236}">
                  <a16:creationId xmlns:a16="http://schemas.microsoft.com/office/drawing/2014/main" id="{1AD7336F-7C80-4F97-8F45-522D0A414D1F}"/>
                </a:ext>
              </a:extLst>
            </p:cNvPr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Google Shape;3665;p39">
              <a:extLst>
                <a:ext uri="{FF2B5EF4-FFF2-40B4-BE49-F238E27FC236}">
                  <a16:creationId xmlns:a16="http://schemas.microsoft.com/office/drawing/2014/main" id="{DDB0F903-F4DD-4609-904C-F7965D00991A}"/>
                </a:ext>
              </a:extLst>
            </p:cNvPr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Google Shape;3666;p39">
              <a:extLst>
                <a:ext uri="{FF2B5EF4-FFF2-40B4-BE49-F238E27FC236}">
                  <a16:creationId xmlns:a16="http://schemas.microsoft.com/office/drawing/2014/main" id="{54BECBD2-D385-48F7-A13B-8D46FD6A8A4C}"/>
                </a:ext>
              </a:extLst>
            </p:cNvPr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Google Shape;3667;p39">
              <a:extLst>
                <a:ext uri="{FF2B5EF4-FFF2-40B4-BE49-F238E27FC236}">
                  <a16:creationId xmlns:a16="http://schemas.microsoft.com/office/drawing/2014/main" id="{818EA172-DFE8-48BD-9EAC-42E29206E581}"/>
                </a:ext>
              </a:extLst>
            </p:cNvPr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Google Shape;3668;p39">
              <a:extLst>
                <a:ext uri="{FF2B5EF4-FFF2-40B4-BE49-F238E27FC236}">
                  <a16:creationId xmlns:a16="http://schemas.microsoft.com/office/drawing/2014/main" id="{49B86804-C735-4D87-931F-32F73850E85B}"/>
                </a:ext>
              </a:extLst>
            </p:cNvPr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2" name="Google Shape;3669;p39">
              <a:extLst>
                <a:ext uri="{FF2B5EF4-FFF2-40B4-BE49-F238E27FC236}">
                  <a16:creationId xmlns:a16="http://schemas.microsoft.com/office/drawing/2014/main" id="{1D0F157D-812F-4163-9297-6BBDF406EC31}"/>
                </a:ext>
              </a:extLst>
            </p:cNvPr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3" name="Google Shape;3670;p39">
              <a:extLst>
                <a:ext uri="{FF2B5EF4-FFF2-40B4-BE49-F238E27FC236}">
                  <a16:creationId xmlns:a16="http://schemas.microsoft.com/office/drawing/2014/main" id="{F7A69D84-2DA4-4947-BEE6-67F997266B54}"/>
                </a:ext>
              </a:extLst>
            </p:cNvPr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Google Shape;3671;p39">
              <a:extLst>
                <a:ext uri="{FF2B5EF4-FFF2-40B4-BE49-F238E27FC236}">
                  <a16:creationId xmlns:a16="http://schemas.microsoft.com/office/drawing/2014/main" id="{7CEF3014-84A1-432F-A92D-FAE6E3FDCF85}"/>
                </a:ext>
              </a:extLst>
            </p:cNvPr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Google Shape;3672;p39">
              <a:extLst>
                <a:ext uri="{FF2B5EF4-FFF2-40B4-BE49-F238E27FC236}">
                  <a16:creationId xmlns:a16="http://schemas.microsoft.com/office/drawing/2014/main" id="{4EB7245D-7593-467B-8BAC-393AF110322B}"/>
                </a:ext>
              </a:extLst>
            </p:cNvPr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Google Shape;3673;p39">
              <a:extLst>
                <a:ext uri="{FF2B5EF4-FFF2-40B4-BE49-F238E27FC236}">
                  <a16:creationId xmlns:a16="http://schemas.microsoft.com/office/drawing/2014/main" id="{24629806-D65A-43A1-85BA-A2ABAC466CFB}"/>
                </a:ext>
              </a:extLst>
            </p:cNvPr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Google Shape;3674;p39">
              <a:extLst>
                <a:ext uri="{FF2B5EF4-FFF2-40B4-BE49-F238E27FC236}">
                  <a16:creationId xmlns:a16="http://schemas.microsoft.com/office/drawing/2014/main" id="{1781E128-C62D-4EC3-A6CE-9E9500721ACA}"/>
                </a:ext>
              </a:extLst>
            </p:cNvPr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Google Shape;3675;p39">
              <a:extLst>
                <a:ext uri="{FF2B5EF4-FFF2-40B4-BE49-F238E27FC236}">
                  <a16:creationId xmlns:a16="http://schemas.microsoft.com/office/drawing/2014/main" id="{CB4F0BE6-0A7F-43FF-9FAF-13A8E787CE32}"/>
                </a:ext>
              </a:extLst>
            </p:cNvPr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3676;p39">
              <a:extLst>
                <a:ext uri="{FF2B5EF4-FFF2-40B4-BE49-F238E27FC236}">
                  <a16:creationId xmlns:a16="http://schemas.microsoft.com/office/drawing/2014/main" id="{DD8D9158-0CAF-4598-A30E-CCB7C30CEF37}"/>
                </a:ext>
              </a:extLst>
            </p:cNvPr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3677;p39">
              <a:extLst>
                <a:ext uri="{FF2B5EF4-FFF2-40B4-BE49-F238E27FC236}">
                  <a16:creationId xmlns:a16="http://schemas.microsoft.com/office/drawing/2014/main" id="{2FF72007-F8BE-48C5-ACDD-E286D6CFE21F}"/>
                </a:ext>
              </a:extLst>
            </p:cNvPr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3678;p39">
              <a:extLst>
                <a:ext uri="{FF2B5EF4-FFF2-40B4-BE49-F238E27FC236}">
                  <a16:creationId xmlns:a16="http://schemas.microsoft.com/office/drawing/2014/main" id="{01FC208E-3796-433A-83E2-A43AC573D6E8}"/>
                </a:ext>
              </a:extLst>
            </p:cNvPr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3679;p39">
              <a:extLst>
                <a:ext uri="{FF2B5EF4-FFF2-40B4-BE49-F238E27FC236}">
                  <a16:creationId xmlns:a16="http://schemas.microsoft.com/office/drawing/2014/main" id="{4A20A20F-7C16-4BD6-AA6E-419235E67F2C}"/>
                </a:ext>
              </a:extLst>
            </p:cNvPr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3680;p39">
              <a:extLst>
                <a:ext uri="{FF2B5EF4-FFF2-40B4-BE49-F238E27FC236}">
                  <a16:creationId xmlns:a16="http://schemas.microsoft.com/office/drawing/2014/main" id="{FCD71326-215C-4AE3-B913-987FFF29FCB1}"/>
                </a:ext>
              </a:extLst>
            </p:cNvPr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3681;p39">
              <a:extLst>
                <a:ext uri="{FF2B5EF4-FFF2-40B4-BE49-F238E27FC236}">
                  <a16:creationId xmlns:a16="http://schemas.microsoft.com/office/drawing/2014/main" id="{F50A1796-2D9F-4FCF-988D-83A2D488A8F1}"/>
                </a:ext>
              </a:extLst>
            </p:cNvPr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3682;p39">
              <a:extLst>
                <a:ext uri="{FF2B5EF4-FFF2-40B4-BE49-F238E27FC236}">
                  <a16:creationId xmlns:a16="http://schemas.microsoft.com/office/drawing/2014/main" id="{52224302-4881-437A-971B-D3A23AA30651}"/>
                </a:ext>
              </a:extLst>
            </p:cNvPr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3683;p39">
              <a:extLst>
                <a:ext uri="{FF2B5EF4-FFF2-40B4-BE49-F238E27FC236}">
                  <a16:creationId xmlns:a16="http://schemas.microsoft.com/office/drawing/2014/main" id="{E86C8C02-BCC3-4F9E-BEA8-EFBFB291B089}"/>
                </a:ext>
              </a:extLst>
            </p:cNvPr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3684;p39">
              <a:extLst>
                <a:ext uri="{FF2B5EF4-FFF2-40B4-BE49-F238E27FC236}">
                  <a16:creationId xmlns:a16="http://schemas.microsoft.com/office/drawing/2014/main" id="{53EE729E-5F92-4F46-9CF4-9319E467867A}"/>
                </a:ext>
              </a:extLst>
            </p:cNvPr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3685;p39">
              <a:extLst>
                <a:ext uri="{FF2B5EF4-FFF2-40B4-BE49-F238E27FC236}">
                  <a16:creationId xmlns:a16="http://schemas.microsoft.com/office/drawing/2014/main" id="{033364EE-E45B-43AF-8A1F-9BBC5B9D9C20}"/>
                </a:ext>
              </a:extLst>
            </p:cNvPr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3686;p39">
              <a:extLst>
                <a:ext uri="{FF2B5EF4-FFF2-40B4-BE49-F238E27FC236}">
                  <a16:creationId xmlns:a16="http://schemas.microsoft.com/office/drawing/2014/main" id="{4CBF7530-8DF6-4932-AB15-255AACBE0DF0}"/>
                </a:ext>
              </a:extLst>
            </p:cNvPr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3687;p39">
              <a:extLst>
                <a:ext uri="{FF2B5EF4-FFF2-40B4-BE49-F238E27FC236}">
                  <a16:creationId xmlns:a16="http://schemas.microsoft.com/office/drawing/2014/main" id="{4AFBFD8F-A396-40B9-91D7-CE67ED7D7955}"/>
                </a:ext>
              </a:extLst>
            </p:cNvPr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3688;p39">
              <a:extLst>
                <a:ext uri="{FF2B5EF4-FFF2-40B4-BE49-F238E27FC236}">
                  <a16:creationId xmlns:a16="http://schemas.microsoft.com/office/drawing/2014/main" id="{74219C76-BE3E-4643-9E88-588FC755A76D}"/>
                </a:ext>
              </a:extLst>
            </p:cNvPr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3689;p39">
              <a:extLst>
                <a:ext uri="{FF2B5EF4-FFF2-40B4-BE49-F238E27FC236}">
                  <a16:creationId xmlns:a16="http://schemas.microsoft.com/office/drawing/2014/main" id="{6AF9FEA7-11AC-4D0A-8C56-D851B3D1D7C2}"/>
                </a:ext>
              </a:extLst>
            </p:cNvPr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3690;p39">
              <a:extLst>
                <a:ext uri="{FF2B5EF4-FFF2-40B4-BE49-F238E27FC236}">
                  <a16:creationId xmlns:a16="http://schemas.microsoft.com/office/drawing/2014/main" id="{28ED88FC-8A8E-4C43-882A-43E9EF20987C}"/>
                </a:ext>
              </a:extLst>
            </p:cNvPr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3691;p39">
              <a:extLst>
                <a:ext uri="{FF2B5EF4-FFF2-40B4-BE49-F238E27FC236}">
                  <a16:creationId xmlns:a16="http://schemas.microsoft.com/office/drawing/2014/main" id="{8FCC1210-A862-4FE6-8D0A-4792295AC787}"/>
                </a:ext>
              </a:extLst>
            </p:cNvPr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3692;p39">
              <a:extLst>
                <a:ext uri="{FF2B5EF4-FFF2-40B4-BE49-F238E27FC236}">
                  <a16:creationId xmlns:a16="http://schemas.microsoft.com/office/drawing/2014/main" id="{E67FC5C9-ECA3-4B6E-A35A-6AEC6455FDD9}"/>
                </a:ext>
              </a:extLst>
            </p:cNvPr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3693;p39">
              <a:extLst>
                <a:ext uri="{FF2B5EF4-FFF2-40B4-BE49-F238E27FC236}">
                  <a16:creationId xmlns:a16="http://schemas.microsoft.com/office/drawing/2014/main" id="{C8F42611-050C-4408-B045-5DA5818AFE53}"/>
                </a:ext>
              </a:extLst>
            </p:cNvPr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3694;p39">
              <a:extLst>
                <a:ext uri="{FF2B5EF4-FFF2-40B4-BE49-F238E27FC236}">
                  <a16:creationId xmlns:a16="http://schemas.microsoft.com/office/drawing/2014/main" id="{25B3EDD4-6D4C-4CA9-A712-F5F6BFA07335}"/>
                </a:ext>
              </a:extLst>
            </p:cNvPr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3695;p39">
              <a:extLst>
                <a:ext uri="{FF2B5EF4-FFF2-40B4-BE49-F238E27FC236}">
                  <a16:creationId xmlns:a16="http://schemas.microsoft.com/office/drawing/2014/main" id="{0DEC8ED5-E1A6-4EF0-A928-C82D895FC66F}"/>
                </a:ext>
              </a:extLst>
            </p:cNvPr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3696;p39">
              <a:extLst>
                <a:ext uri="{FF2B5EF4-FFF2-40B4-BE49-F238E27FC236}">
                  <a16:creationId xmlns:a16="http://schemas.microsoft.com/office/drawing/2014/main" id="{0036D1D0-02C9-4A65-8A2C-CF6BC0900BBF}"/>
                </a:ext>
              </a:extLst>
            </p:cNvPr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3697;p39">
              <a:extLst>
                <a:ext uri="{FF2B5EF4-FFF2-40B4-BE49-F238E27FC236}">
                  <a16:creationId xmlns:a16="http://schemas.microsoft.com/office/drawing/2014/main" id="{7591856F-BCAC-4312-BF49-C23DBD5D8670}"/>
                </a:ext>
              </a:extLst>
            </p:cNvPr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3698;p39">
              <a:extLst>
                <a:ext uri="{FF2B5EF4-FFF2-40B4-BE49-F238E27FC236}">
                  <a16:creationId xmlns:a16="http://schemas.microsoft.com/office/drawing/2014/main" id="{9B3027DB-F7D4-4D46-9D93-A04F464383A1}"/>
                </a:ext>
              </a:extLst>
            </p:cNvPr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3699;p39">
              <a:extLst>
                <a:ext uri="{FF2B5EF4-FFF2-40B4-BE49-F238E27FC236}">
                  <a16:creationId xmlns:a16="http://schemas.microsoft.com/office/drawing/2014/main" id="{C08159C6-98A4-4807-9420-087F90940F0C}"/>
                </a:ext>
              </a:extLst>
            </p:cNvPr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3700;p39">
              <a:extLst>
                <a:ext uri="{FF2B5EF4-FFF2-40B4-BE49-F238E27FC236}">
                  <a16:creationId xmlns:a16="http://schemas.microsoft.com/office/drawing/2014/main" id="{87FFE6B8-133D-43FB-BEF1-B973E8B4470F}"/>
                </a:ext>
              </a:extLst>
            </p:cNvPr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3701;p39">
              <a:extLst>
                <a:ext uri="{FF2B5EF4-FFF2-40B4-BE49-F238E27FC236}">
                  <a16:creationId xmlns:a16="http://schemas.microsoft.com/office/drawing/2014/main" id="{9042FFD8-2424-4E2D-9572-E55F39A9BA95}"/>
                </a:ext>
              </a:extLst>
            </p:cNvPr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3702;p39">
              <a:extLst>
                <a:ext uri="{FF2B5EF4-FFF2-40B4-BE49-F238E27FC236}">
                  <a16:creationId xmlns:a16="http://schemas.microsoft.com/office/drawing/2014/main" id="{6CCDC4AC-6A6F-438D-9AA7-FB83349639AB}"/>
                </a:ext>
              </a:extLst>
            </p:cNvPr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3703;p39">
              <a:extLst>
                <a:ext uri="{FF2B5EF4-FFF2-40B4-BE49-F238E27FC236}">
                  <a16:creationId xmlns:a16="http://schemas.microsoft.com/office/drawing/2014/main" id="{12E443A2-9CFC-45F5-84D9-0A819DF48A61}"/>
                </a:ext>
              </a:extLst>
            </p:cNvPr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3704;p39">
              <a:extLst>
                <a:ext uri="{FF2B5EF4-FFF2-40B4-BE49-F238E27FC236}">
                  <a16:creationId xmlns:a16="http://schemas.microsoft.com/office/drawing/2014/main" id="{EAB3359F-571F-456B-8D11-C803E1E46BF7}"/>
                </a:ext>
              </a:extLst>
            </p:cNvPr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3705;p39">
              <a:extLst>
                <a:ext uri="{FF2B5EF4-FFF2-40B4-BE49-F238E27FC236}">
                  <a16:creationId xmlns:a16="http://schemas.microsoft.com/office/drawing/2014/main" id="{DF928C7F-2B10-4E75-A7E5-A875B4C39620}"/>
                </a:ext>
              </a:extLst>
            </p:cNvPr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3706;p39">
              <a:extLst>
                <a:ext uri="{FF2B5EF4-FFF2-40B4-BE49-F238E27FC236}">
                  <a16:creationId xmlns:a16="http://schemas.microsoft.com/office/drawing/2014/main" id="{DB89A782-00F3-4292-86DD-7DE618397AD3}"/>
                </a:ext>
              </a:extLst>
            </p:cNvPr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3707;p39">
              <a:extLst>
                <a:ext uri="{FF2B5EF4-FFF2-40B4-BE49-F238E27FC236}">
                  <a16:creationId xmlns:a16="http://schemas.microsoft.com/office/drawing/2014/main" id="{FC22BEEE-FF2D-4FA1-AC5B-A9F0475BE6E8}"/>
                </a:ext>
              </a:extLst>
            </p:cNvPr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3708;p39">
              <a:extLst>
                <a:ext uri="{FF2B5EF4-FFF2-40B4-BE49-F238E27FC236}">
                  <a16:creationId xmlns:a16="http://schemas.microsoft.com/office/drawing/2014/main" id="{B77F8F06-0BE2-4957-8F20-00C007CC7175}"/>
                </a:ext>
              </a:extLst>
            </p:cNvPr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3709;p39">
              <a:extLst>
                <a:ext uri="{FF2B5EF4-FFF2-40B4-BE49-F238E27FC236}">
                  <a16:creationId xmlns:a16="http://schemas.microsoft.com/office/drawing/2014/main" id="{BED8B11E-3730-4342-83E3-70F8C544F57A}"/>
                </a:ext>
              </a:extLst>
            </p:cNvPr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3710;p39">
              <a:extLst>
                <a:ext uri="{FF2B5EF4-FFF2-40B4-BE49-F238E27FC236}">
                  <a16:creationId xmlns:a16="http://schemas.microsoft.com/office/drawing/2014/main" id="{79157558-76E6-4B22-9A86-C73EBBAFEA19}"/>
                </a:ext>
              </a:extLst>
            </p:cNvPr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3711;p39">
              <a:extLst>
                <a:ext uri="{FF2B5EF4-FFF2-40B4-BE49-F238E27FC236}">
                  <a16:creationId xmlns:a16="http://schemas.microsoft.com/office/drawing/2014/main" id="{2EEF7593-4BAC-4792-84AF-D543109DCF71}"/>
                </a:ext>
              </a:extLst>
            </p:cNvPr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3712;p39">
              <a:extLst>
                <a:ext uri="{FF2B5EF4-FFF2-40B4-BE49-F238E27FC236}">
                  <a16:creationId xmlns:a16="http://schemas.microsoft.com/office/drawing/2014/main" id="{39B73924-ED96-4A3C-8E56-DEAD1B7BFF29}"/>
                </a:ext>
              </a:extLst>
            </p:cNvPr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3713;p39">
              <a:extLst>
                <a:ext uri="{FF2B5EF4-FFF2-40B4-BE49-F238E27FC236}">
                  <a16:creationId xmlns:a16="http://schemas.microsoft.com/office/drawing/2014/main" id="{A7CEF63E-DD31-44EC-9FF6-926CB62F49F6}"/>
                </a:ext>
              </a:extLst>
            </p:cNvPr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87" name="Google Shape;3719;p39">
            <a:extLst>
              <a:ext uri="{FF2B5EF4-FFF2-40B4-BE49-F238E27FC236}">
                <a16:creationId xmlns:a16="http://schemas.microsoft.com/office/drawing/2014/main" id="{0CF5F9B6-A0FB-4853-B7C9-31D0067234B1}"/>
              </a:ext>
            </a:extLst>
          </p:cNvPr>
          <p:cNvGrpSpPr/>
          <p:nvPr/>
        </p:nvGrpSpPr>
        <p:grpSpPr>
          <a:xfrm>
            <a:off x="10599601" y="4569334"/>
            <a:ext cx="450859" cy="512300"/>
            <a:chOff x="1463726" y="289374"/>
            <a:chExt cx="338144" cy="384225"/>
          </a:xfrm>
        </p:grpSpPr>
        <p:sp>
          <p:nvSpPr>
            <p:cNvPr id="88" name="Google Shape;3720;p39">
              <a:extLst>
                <a:ext uri="{FF2B5EF4-FFF2-40B4-BE49-F238E27FC236}">
                  <a16:creationId xmlns:a16="http://schemas.microsoft.com/office/drawing/2014/main" id="{93E90EDB-FF68-4BAE-8C48-069EC86BC2B6}"/>
                </a:ext>
              </a:extLst>
            </p:cNvPr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3721;p39">
              <a:extLst>
                <a:ext uri="{FF2B5EF4-FFF2-40B4-BE49-F238E27FC236}">
                  <a16:creationId xmlns:a16="http://schemas.microsoft.com/office/drawing/2014/main" id="{568F7E5D-6E42-4421-98FC-D88126410439}"/>
                </a:ext>
              </a:extLst>
            </p:cNvPr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3722;p39">
              <a:extLst>
                <a:ext uri="{FF2B5EF4-FFF2-40B4-BE49-F238E27FC236}">
                  <a16:creationId xmlns:a16="http://schemas.microsoft.com/office/drawing/2014/main" id="{3F9C77E8-9A32-4949-8459-EFACFBE94C7C}"/>
                </a:ext>
              </a:extLst>
            </p:cNvPr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3723;p39">
              <a:extLst>
                <a:ext uri="{FF2B5EF4-FFF2-40B4-BE49-F238E27FC236}">
                  <a16:creationId xmlns:a16="http://schemas.microsoft.com/office/drawing/2014/main" id="{D7DA5307-9606-4706-81AD-B04C4968E89F}"/>
                </a:ext>
              </a:extLst>
            </p:cNvPr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928F7C9A-DCB8-4232-AE02-E9832C9F5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93" name="图片 8" descr="觅元素58b0fbac4bf92">
            <a:extLst>
              <a:ext uri="{FF2B5EF4-FFF2-40B4-BE49-F238E27FC236}">
                <a16:creationId xmlns:a16="http://schemas.microsoft.com/office/drawing/2014/main" id="{266A073C-DFA2-4968-833B-9154175A8E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105" y="5824258"/>
            <a:ext cx="5212715" cy="740410"/>
          </a:xfrm>
          <a:prstGeom prst="rect">
            <a:avLst/>
          </a:prstGeom>
        </p:spPr>
      </p:pic>
      <p:pic>
        <p:nvPicPr>
          <p:cNvPr id="94" name="图片 1" descr="31f7217a017c2d9a8a7bcbd9844c1629">
            <a:extLst>
              <a:ext uri="{FF2B5EF4-FFF2-40B4-BE49-F238E27FC236}">
                <a16:creationId xmlns:a16="http://schemas.microsoft.com/office/drawing/2014/main" id="{DD43AFBF-D28E-4CEB-890D-EDBD748A40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95" name="图片 15" descr="a05684f714522ad77246dba9447411ba">
            <a:extLst>
              <a:ext uri="{FF2B5EF4-FFF2-40B4-BE49-F238E27FC236}">
                <a16:creationId xmlns:a16="http://schemas.microsoft.com/office/drawing/2014/main" id="{55E4F850-0CBC-4CAA-81EA-8772C9A755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2137" y="3197288"/>
            <a:ext cx="4174490" cy="2952115"/>
          </a:xfrm>
          <a:prstGeom prst="rect">
            <a:avLst/>
          </a:prstGeom>
        </p:spPr>
      </p:pic>
      <p:pic>
        <p:nvPicPr>
          <p:cNvPr id="96" name="图片 2" descr="觅元素584a989cd6c5a">
            <a:extLst>
              <a:ext uri="{FF2B5EF4-FFF2-40B4-BE49-F238E27FC236}">
                <a16:creationId xmlns:a16="http://schemas.microsoft.com/office/drawing/2014/main" id="{B06A5931-B720-4FA0-AFCC-4BFF6AE1E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97" name="文本框 11">
            <a:extLst>
              <a:ext uri="{FF2B5EF4-FFF2-40B4-BE49-F238E27FC236}">
                <a16:creationId xmlns:a16="http://schemas.microsoft.com/office/drawing/2014/main" id="{31C187F8-F068-432B-9F00-F3FAE4BC87AA}"/>
              </a:ext>
            </a:extLst>
          </p:cNvPr>
          <p:cNvSpPr txBox="1"/>
          <p:nvPr/>
        </p:nvSpPr>
        <p:spPr>
          <a:xfrm>
            <a:off x="4876138" y="296391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cố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8" name="图片 7" descr="572005ec0a0c4">
            <a:extLst>
              <a:ext uri="{FF2B5EF4-FFF2-40B4-BE49-F238E27FC236}">
                <a16:creationId xmlns:a16="http://schemas.microsoft.com/office/drawing/2014/main" id="{0EDAF36B-3D08-4748-9AF1-CAAF1FAC46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67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86080" y="845716"/>
            <a:ext cx="3969185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2" y="2290607"/>
            <a:ext cx="2282723" cy="48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lol | Tynker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4" y="1800050"/>
            <a:ext cx="451045" cy="5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6" y="2479621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6385416" y="1085362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35" y="1070883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2590800" y="4191000"/>
            <a:ext cx="2758440" cy="2424884"/>
          </a:xfrm>
          <a:prstGeom prst="rect">
            <a:avLst/>
          </a:prstGeom>
        </p:spPr>
      </p:pic>
      <p:sp>
        <p:nvSpPr>
          <p:cNvPr id="7" name="Arrow: Right 6">
            <a:hlinkClick r:id="rId19" action="ppaction://hlinksldjump"/>
            <a:extLst>
              <a:ext uri="{FF2B5EF4-FFF2-40B4-BE49-F238E27FC236}">
                <a16:creationId xmlns:a16="http://schemas.microsoft.com/office/drawing/2014/main" id="{AEA6A182-6535-43C2-B35B-D82F7ABAF158}"/>
              </a:ext>
            </a:extLst>
          </p:cNvPr>
          <p:cNvSpPr/>
          <p:nvPr/>
        </p:nvSpPr>
        <p:spPr>
          <a:xfrm>
            <a:off x="10500852" y="5928852"/>
            <a:ext cx="1443658" cy="687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001E-7 -4.07407E-6 L -0.06122 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" y="2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05E-6 4.81481E-6 L -0.11395 0.5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4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084E-6 -1.85185E-6 L -0.23809 0.5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4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581E-6 -4.07407E-6 L -0.17569 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30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3000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 cm = …..mm</a:t>
            </a:r>
          </a:p>
        </p:txBody>
      </p:sp>
    </p:spTree>
    <p:extLst>
      <p:ext uri="{BB962C8B-B14F-4D97-AF65-F5344CB8AC3E}">
        <p14:creationId xmlns:p14="http://schemas.microsoft.com/office/powerpoint/2010/main" val="27094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4000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40 mm = ? cm</a:t>
            </a:r>
          </a:p>
        </p:txBody>
      </p:sp>
    </p:spTree>
    <p:extLst>
      <p:ext uri="{BB962C8B-B14F-4D97-AF65-F5344CB8AC3E}">
        <p14:creationId xmlns:p14="http://schemas.microsoft.com/office/powerpoint/2010/main" val="33508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2" name="Picture 14" descr="Download HD Milk Cartoon Png - Milk Transparent PNG Image - NicePNG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11606044" y="152401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2 000 mm = ? m</a:t>
            </a:r>
          </a:p>
        </p:txBody>
      </p:sp>
    </p:spTree>
    <p:extLst>
      <p:ext uri="{BB962C8B-B14F-4D97-AF65-F5344CB8AC3E}">
        <p14:creationId xmlns:p14="http://schemas.microsoft.com/office/powerpoint/2010/main" val="18013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76" y="152400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8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80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8 000 mm = ?m</a:t>
            </a:r>
          </a:p>
        </p:txBody>
      </p:sp>
    </p:spTree>
    <p:extLst>
      <p:ext uri="{BB962C8B-B14F-4D97-AF65-F5344CB8AC3E}">
        <p14:creationId xmlns:p14="http://schemas.microsoft.com/office/powerpoint/2010/main" val="10895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E82E132-C8F7-4283-B6D8-21B7A780D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58102"/>
            <a:ext cx="6686269" cy="45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1F8F375-F302-8B88-76C6-44A7762EA11C}"/>
              </a:ext>
            </a:extLst>
          </p:cNvPr>
          <p:cNvSpPr txBox="1"/>
          <p:nvPr/>
        </p:nvSpPr>
        <p:spPr>
          <a:xfrm>
            <a:off x="588800" y="1427492"/>
            <a:ext cx="1141920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vị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đo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dài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85AB6-69A6-179B-DDE4-6B7F215EAE81}"/>
              </a:ext>
            </a:extLst>
          </p:cNvPr>
          <p:cNvSpPr txBox="1"/>
          <p:nvPr/>
        </p:nvSpPr>
        <p:spPr>
          <a:xfrm>
            <a:off x="3533106" y="2282735"/>
            <a:ext cx="53990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km; m; dm; cm;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FF1ED-2C4E-4191-A536-5E0DD448067D}"/>
              </a:ext>
            </a:extLst>
          </p:cNvPr>
          <p:cNvSpPr txBox="1"/>
          <p:nvPr/>
        </p:nvSpPr>
        <p:spPr>
          <a:xfrm>
            <a:off x="580826" y="3168305"/>
            <a:ext cx="1094446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sách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30 mm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sách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 cm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thì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1A07AB-D511-4518-B1DB-637CDA4F0C5B}"/>
              </a:ext>
            </a:extLst>
          </p:cNvPr>
          <p:cNvSpPr txBox="1"/>
          <p:nvPr/>
        </p:nvSpPr>
        <p:spPr>
          <a:xfrm>
            <a:off x="2111954" y="5289050"/>
            <a:ext cx="796650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Hai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nhau</a:t>
            </a:r>
            <a:endParaRPr lang="en-US" sz="4000" b="1" dirty="0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6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6517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685644-F07E-47EC-98F5-6C463DC5D26A}"/>
              </a:ext>
            </a:extLst>
          </p:cNvPr>
          <p:cNvSpPr/>
          <p:nvPr/>
        </p:nvSpPr>
        <p:spPr>
          <a:xfrm>
            <a:off x="9975700" y="242979"/>
            <a:ext cx="2026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66699-0320-4B4A-ABEC-9DA5C71A6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314" y="2126480"/>
            <a:ext cx="9480102" cy="1536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2DF45-41B4-4807-9633-F52774258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351" y="1086531"/>
            <a:ext cx="2584928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6D835-6199-47BB-81B0-374CFA465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310" y="3277764"/>
            <a:ext cx="27190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3062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LUYỆN TẬP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34C5D3-B07D-4258-A07B-AFE548B5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97" y="1012606"/>
            <a:ext cx="220980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59483-5A3E-4E9F-A388-B5EABBB0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6" y="2559290"/>
            <a:ext cx="11193517" cy="1639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9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12665" y="518722"/>
            <a:ext cx="5416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082" y="3882571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3746515" y="4356142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27" y="5000839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8" y="3514355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0" y="4579828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sp>
        <p:nvSpPr>
          <p:cNvPr id="41" name="Oval 40">
            <a:hlinkClick r:id="rId12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3" action="ppaction://hlinksldjump"/>
          </p:cNvPr>
          <p:cNvSpPr/>
          <p:nvPr/>
        </p:nvSpPr>
        <p:spPr>
          <a:xfrm>
            <a:off x="1309241" y="480428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4" action="ppaction://hlinksldjump"/>
          </p:cNvPr>
          <p:cNvSpPr/>
          <p:nvPr/>
        </p:nvSpPr>
        <p:spPr>
          <a:xfrm>
            <a:off x="2202261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5" action="ppaction://hlinksldjump"/>
          </p:cNvPr>
          <p:cNvSpPr/>
          <p:nvPr/>
        </p:nvSpPr>
        <p:spPr>
          <a:xfrm>
            <a:off x="2879849" y="500151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6" action="ppaction://hlinksldjump"/>
          </p:cNvPr>
          <p:cNvSpPr/>
          <p:nvPr/>
        </p:nvSpPr>
        <p:spPr>
          <a:xfrm>
            <a:off x="3920897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5045148" y="396845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81629CDF-2648-4DA8-BBA6-BEB30C20808A}"/>
              </a:ext>
            </a:extLst>
          </p:cNvPr>
          <p:cNvSpPr/>
          <p:nvPr/>
        </p:nvSpPr>
        <p:spPr>
          <a:xfrm>
            <a:off x="10609243" y="6147412"/>
            <a:ext cx="1366092" cy="583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06536 0.09954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450</Words>
  <Application>Microsoft Office PowerPoint</Application>
  <PresentationFormat>Widescreen</PresentationFormat>
  <Paragraphs>85</Paragraphs>
  <Slides>28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等线</vt:lpstr>
      <vt:lpstr>微软雅黑</vt:lpstr>
      <vt:lpstr>#9Slide02 Noi dung dai</vt:lpstr>
      <vt:lpstr>#9Slide03 Arima Madurai ExtraLi</vt:lpstr>
      <vt:lpstr>#9Slide03 Comfortaa Light</vt:lpstr>
      <vt:lpstr>#9Slide03 IcielNovecento sans L</vt:lpstr>
      <vt:lpstr>Arial</vt:lpstr>
      <vt:lpstr>Calibri</vt:lpstr>
      <vt:lpstr>Calibri Light</vt:lpstr>
      <vt:lpstr>Coiny</vt:lpstr>
      <vt:lpstr>Fredoka One</vt:lpstr>
      <vt:lpstr>Gochi Hand</vt:lpstr>
      <vt:lpstr>Nunito black</vt:lpstr>
      <vt:lpstr>Patrick Hand</vt:lpstr>
      <vt:lpstr>Patrick Hand SC</vt:lpstr>
      <vt:lpstr>Times New Roman</vt:lpstr>
      <vt:lpstr>UTM Avo</vt:lpstr>
      <vt:lpstr>1_Office Theme</vt:lpstr>
      <vt:lpstr>Custom Design</vt:lpstr>
      <vt:lpstr>2_Office Theme</vt:lpstr>
      <vt:lpstr>English Language Grammar Rules by Slidesgo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19</cp:revision>
  <dcterms:created xsi:type="dcterms:W3CDTF">2022-08-31T08:04:01Z</dcterms:created>
  <dcterms:modified xsi:type="dcterms:W3CDTF">2024-10-05T06:39:08Z</dcterms:modified>
</cp:coreProperties>
</file>