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4" r:id="rId2"/>
    <p:sldId id="335" r:id="rId3"/>
    <p:sldId id="258" r:id="rId4"/>
    <p:sldId id="263" r:id="rId5"/>
    <p:sldId id="334" r:id="rId6"/>
    <p:sldId id="265" r:id="rId7"/>
    <p:sldId id="269" r:id="rId8"/>
    <p:sldId id="276" r:id="rId9"/>
    <p:sldId id="272" r:id="rId10"/>
    <p:sldId id="330" r:id="rId11"/>
    <p:sldId id="337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3" d="100"/>
          <a:sy n="43" d="100"/>
        </p:scale>
        <p:origin x="2222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F6082-877D-4FBD-B954-8E75ED930276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604CD-B4C4-4D2E-B12D-7F0F6B0D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154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000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954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HS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thưởng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ra ở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3 – 5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: ….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: …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quay </a:t>
            </a:r>
            <a:r>
              <a:rPr lang="en-US" dirty="0" err="1"/>
              <a:t>quanh</a:t>
            </a:r>
            <a:r>
              <a:rPr lang="en-US" dirty="0"/>
              <a:t> clip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, GV </a:t>
            </a:r>
            <a:r>
              <a:rPr lang="en-US" dirty="0" err="1"/>
              <a:t>mời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GV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 ^^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0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618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1894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880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92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60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36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0305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14591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82335" y="4952471"/>
            <a:ext cx="50273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1394;p36">
            <a:extLst>
              <a:ext uri="{FF2B5EF4-FFF2-40B4-BE49-F238E27FC236}">
                <a16:creationId xmlns:a16="http://schemas.microsoft.com/office/drawing/2014/main" id="{8AD54AA6-C986-4F63-8370-CBA46E12D320}"/>
              </a:ext>
            </a:extLst>
          </p:cNvPr>
          <p:cNvSpPr/>
          <p:nvPr/>
        </p:nvSpPr>
        <p:spPr>
          <a:xfrm>
            <a:off x="1066800" y="317246"/>
            <a:ext cx="10172699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" name="Google Shape;1397;p36">
            <a:extLst>
              <a:ext uri="{FF2B5EF4-FFF2-40B4-BE49-F238E27FC236}">
                <a16:creationId xmlns:a16="http://schemas.microsoft.com/office/drawing/2014/main" id="{36D25B30-AD72-4CE6-A581-124D0D51A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8758" y="249760"/>
            <a:ext cx="9323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800" b="1" dirty="0" err="1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Bình</a:t>
            </a:r>
            <a:r>
              <a:rPr lang="en-US" sz="4800" b="1" dirty="0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mục</a:t>
            </a:r>
            <a:r>
              <a:rPr lang="en-US" sz="4800" b="1" dirty="0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hay </a:t>
            </a:r>
            <a:r>
              <a:rPr lang="en-US" sz="4800" b="1" dirty="0" err="1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nhất</a:t>
            </a:r>
            <a:endParaRPr lang="en-US" sz="4800" b="1" dirty="0">
              <a:ln w="12700">
                <a:solidFill>
                  <a:schemeClr val="accent6">
                    <a:lumMod val="25000"/>
                  </a:schemeClr>
                </a:solidFill>
              </a:ln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F694092-5FA7-4D1D-A256-32E5FB803455}"/>
              </a:ext>
            </a:extLst>
          </p:cNvPr>
          <p:cNvGrpSpPr/>
          <p:nvPr/>
        </p:nvGrpSpPr>
        <p:grpSpPr>
          <a:xfrm>
            <a:off x="10410387" y="179819"/>
            <a:ext cx="1645764" cy="1293085"/>
            <a:chOff x="6621927" y="213445"/>
            <a:chExt cx="1234323" cy="969814"/>
          </a:xfrm>
        </p:grpSpPr>
        <p:sp>
          <p:nvSpPr>
            <p:cNvPr id="48" name="Google Shape;2442;p58">
              <a:extLst>
                <a:ext uri="{FF2B5EF4-FFF2-40B4-BE49-F238E27FC236}">
                  <a16:creationId xmlns:a16="http://schemas.microsoft.com/office/drawing/2014/main" id="{A57DFBDC-C176-427B-81C2-C0E583BD62BB}"/>
                </a:ext>
              </a:extLst>
            </p:cNvPr>
            <p:cNvSpPr/>
            <p:nvPr/>
          </p:nvSpPr>
          <p:spPr>
            <a:xfrm rot="20727047">
              <a:off x="6621927" y="213445"/>
              <a:ext cx="1230867" cy="969814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443;p58">
              <a:extLst>
                <a:ext uri="{FF2B5EF4-FFF2-40B4-BE49-F238E27FC236}">
                  <a16:creationId xmlns:a16="http://schemas.microsoft.com/office/drawing/2014/main" id="{4407A27B-0B23-48B7-BACC-14EBAF7C7BCA}"/>
                </a:ext>
              </a:extLst>
            </p:cNvPr>
            <p:cNvSpPr/>
            <p:nvPr/>
          </p:nvSpPr>
          <p:spPr>
            <a:xfrm rot="20727047">
              <a:off x="6647889" y="265561"/>
              <a:ext cx="1208361" cy="857784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444;p58">
              <a:extLst>
                <a:ext uri="{FF2B5EF4-FFF2-40B4-BE49-F238E27FC236}">
                  <a16:creationId xmlns:a16="http://schemas.microsoft.com/office/drawing/2014/main" id="{A54C3ADF-4F89-46B7-BB2D-2E1BA63C1635}"/>
                </a:ext>
              </a:extLst>
            </p:cNvPr>
            <p:cNvSpPr/>
            <p:nvPr/>
          </p:nvSpPr>
          <p:spPr>
            <a:xfrm rot="20727047">
              <a:off x="7327125" y="530227"/>
              <a:ext cx="105202" cy="119994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445;p58">
              <a:extLst>
                <a:ext uri="{FF2B5EF4-FFF2-40B4-BE49-F238E27FC236}">
                  <a16:creationId xmlns:a16="http://schemas.microsoft.com/office/drawing/2014/main" id="{40D4F67C-91D4-49A2-A7CD-0BF182DD46C8}"/>
                </a:ext>
              </a:extLst>
            </p:cNvPr>
            <p:cNvSpPr/>
            <p:nvPr/>
          </p:nvSpPr>
          <p:spPr>
            <a:xfrm rot="20727047">
              <a:off x="6995664" y="455225"/>
              <a:ext cx="105042" cy="119994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446;p58">
              <a:extLst>
                <a:ext uri="{FF2B5EF4-FFF2-40B4-BE49-F238E27FC236}">
                  <a16:creationId xmlns:a16="http://schemas.microsoft.com/office/drawing/2014/main" id="{4F0AA75E-C0FA-4510-B4FF-7AA0829D400B}"/>
                </a:ext>
              </a:extLst>
            </p:cNvPr>
            <p:cNvSpPr/>
            <p:nvPr/>
          </p:nvSpPr>
          <p:spPr>
            <a:xfrm rot="20727047">
              <a:off x="6827942" y="557685"/>
              <a:ext cx="171559" cy="128501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2447;p58">
              <a:extLst>
                <a:ext uri="{FF2B5EF4-FFF2-40B4-BE49-F238E27FC236}">
                  <a16:creationId xmlns:a16="http://schemas.microsoft.com/office/drawing/2014/main" id="{2A9084EC-794A-4218-A703-4C9212C1CA4F}"/>
                </a:ext>
              </a:extLst>
            </p:cNvPr>
            <p:cNvSpPr/>
            <p:nvPr/>
          </p:nvSpPr>
          <p:spPr>
            <a:xfrm rot="20727047">
              <a:off x="7319010" y="690770"/>
              <a:ext cx="171559" cy="128345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2448;p58">
              <a:extLst>
                <a:ext uri="{FF2B5EF4-FFF2-40B4-BE49-F238E27FC236}">
                  <a16:creationId xmlns:a16="http://schemas.microsoft.com/office/drawing/2014/main" id="{69DAD71D-7B54-4B19-959D-D533FCCB2886}"/>
                </a:ext>
              </a:extLst>
            </p:cNvPr>
            <p:cNvSpPr/>
            <p:nvPr/>
          </p:nvSpPr>
          <p:spPr>
            <a:xfrm rot="20727047">
              <a:off x="7016175" y="638542"/>
              <a:ext cx="259461" cy="185021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4338AE-DFBB-4D6F-9C1D-F8497A6F3023}"/>
              </a:ext>
            </a:extLst>
          </p:cNvPr>
          <p:cNvGrpSpPr/>
          <p:nvPr/>
        </p:nvGrpSpPr>
        <p:grpSpPr>
          <a:xfrm>
            <a:off x="7845604" y="4168014"/>
            <a:ext cx="4278451" cy="217500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5FA2BE65-68E5-43A2-9E97-74021ADCE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3A1D838-3E96-44BD-83BC-19FE0A5F995D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18" name="Google Shape;1252;p33">
            <a:extLst>
              <a:ext uri="{FF2B5EF4-FFF2-40B4-BE49-F238E27FC236}">
                <a16:creationId xmlns:a16="http://schemas.microsoft.com/office/drawing/2014/main" id="{6F45DAB2-5168-4C11-A7AF-34D1EAE54136}"/>
              </a:ext>
            </a:extLst>
          </p:cNvPr>
          <p:cNvSpPr/>
          <p:nvPr/>
        </p:nvSpPr>
        <p:spPr>
          <a:xfrm rot="-5702922">
            <a:off x="3360566" y="1886345"/>
            <a:ext cx="2977225" cy="5591160"/>
          </a:xfrm>
          <a:prstGeom prst="wedgeRectCallout">
            <a:avLst>
              <a:gd name="adj1" fmla="val 8375"/>
              <a:gd name="adj2" fmla="val 62895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253;p33">
            <a:extLst>
              <a:ext uri="{FF2B5EF4-FFF2-40B4-BE49-F238E27FC236}">
                <a16:creationId xmlns:a16="http://schemas.microsoft.com/office/drawing/2014/main" id="{42AB2292-C7FB-48F0-8503-8D51CFE4F4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-302252">
            <a:off x="2412190" y="3606930"/>
            <a:ext cx="4972840" cy="193468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/>
            <a:r>
              <a:rPr lang="en-US" sz="373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73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hảo luận đưa ra ý kiến chọn tiết mục </a:t>
            </a:r>
            <a:r>
              <a:rPr lang="en-US" sz="373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 </a:t>
            </a:r>
            <a:r>
              <a:rPr lang="en-US" sz="3733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73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73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73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373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373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3733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1254;p33">
            <a:extLst>
              <a:ext uri="{FF2B5EF4-FFF2-40B4-BE49-F238E27FC236}">
                <a16:creationId xmlns:a16="http://schemas.microsoft.com/office/drawing/2014/main" id="{26FBD332-EF8F-4563-BFB7-E4EC4ED0C1EE}"/>
              </a:ext>
            </a:extLst>
          </p:cNvPr>
          <p:cNvSpPr/>
          <p:nvPr/>
        </p:nvSpPr>
        <p:spPr>
          <a:xfrm rot="333202">
            <a:off x="1492836" y="2887547"/>
            <a:ext cx="494066" cy="59138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4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build="p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1394;p36">
            <a:extLst>
              <a:ext uri="{FF2B5EF4-FFF2-40B4-BE49-F238E27FC236}">
                <a16:creationId xmlns:a16="http://schemas.microsoft.com/office/drawing/2014/main" id="{8AD54AA6-C986-4F63-8370-CBA46E12D320}"/>
              </a:ext>
            </a:extLst>
          </p:cNvPr>
          <p:cNvSpPr/>
          <p:nvPr/>
        </p:nvSpPr>
        <p:spPr>
          <a:xfrm>
            <a:off x="1066800" y="317246"/>
            <a:ext cx="10172699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" name="Google Shape;1397;p36">
            <a:extLst>
              <a:ext uri="{FF2B5EF4-FFF2-40B4-BE49-F238E27FC236}">
                <a16:creationId xmlns:a16="http://schemas.microsoft.com/office/drawing/2014/main" id="{36D25B30-AD72-4CE6-A581-124D0D51A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8758" y="249760"/>
            <a:ext cx="9323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800" b="1" dirty="0" err="1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đoạn</a:t>
            </a:r>
            <a:r>
              <a:rPr lang="en-US" sz="4800" b="1" dirty="0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thơ</a:t>
            </a:r>
            <a:endParaRPr lang="en-US" sz="4800" b="1" dirty="0">
              <a:ln w="12700">
                <a:solidFill>
                  <a:schemeClr val="accent6">
                    <a:lumMod val="25000"/>
                  </a:schemeClr>
                </a:solidFill>
              </a:ln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F694092-5FA7-4D1D-A256-32E5FB803455}"/>
              </a:ext>
            </a:extLst>
          </p:cNvPr>
          <p:cNvGrpSpPr/>
          <p:nvPr/>
        </p:nvGrpSpPr>
        <p:grpSpPr>
          <a:xfrm>
            <a:off x="10410387" y="179819"/>
            <a:ext cx="1645764" cy="1293085"/>
            <a:chOff x="6621927" y="213445"/>
            <a:chExt cx="1234323" cy="969814"/>
          </a:xfrm>
        </p:grpSpPr>
        <p:sp>
          <p:nvSpPr>
            <p:cNvPr id="48" name="Google Shape;2442;p58">
              <a:extLst>
                <a:ext uri="{FF2B5EF4-FFF2-40B4-BE49-F238E27FC236}">
                  <a16:creationId xmlns:a16="http://schemas.microsoft.com/office/drawing/2014/main" id="{A57DFBDC-C176-427B-81C2-C0E583BD62BB}"/>
                </a:ext>
              </a:extLst>
            </p:cNvPr>
            <p:cNvSpPr/>
            <p:nvPr/>
          </p:nvSpPr>
          <p:spPr>
            <a:xfrm rot="20727047">
              <a:off x="6621927" y="213445"/>
              <a:ext cx="1230867" cy="969814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443;p58">
              <a:extLst>
                <a:ext uri="{FF2B5EF4-FFF2-40B4-BE49-F238E27FC236}">
                  <a16:creationId xmlns:a16="http://schemas.microsoft.com/office/drawing/2014/main" id="{4407A27B-0B23-48B7-BACC-14EBAF7C7BCA}"/>
                </a:ext>
              </a:extLst>
            </p:cNvPr>
            <p:cNvSpPr/>
            <p:nvPr/>
          </p:nvSpPr>
          <p:spPr>
            <a:xfrm rot="20727047">
              <a:off x="6647889" y="265561"/>
              <a:ext cx="1208361" cy="857784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444;p58">
              <a:extLst>
                <a:ext uri="{FF2B5EF4-FFF2-40B4-BE49-F238E27FC236}">
                  <a16:creationId xmlns:a16="http://schemas.microsoft.com/office/drawing/2014/main" id="{A54C3ADF-4F89-46B7-BB2D-2E1BA63C1635}"/>
                </a:ext>
              </a:extLst>
            </p:cNvPr>
            <p:cNvSpPr/>
            <p:nvPr/>
          </p:nvSpPr>
          <p:spPr>
            <a:xfrm rot="20727047">
              <a:off x="7327125" y="530227"/>
              <a:ext cx="105202" cy="119994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445;p58">
              <a:extLst>
                <a:ext uri="{FF2B5EF4-FFF2-40B4-BE49-F238E27FC236}">
                  <a16:creationId xmlns:a16="http://schemas.microsoft.com/office/drawing/2014/main" id="{40D4F67C-91D4-49A2-A7CD-0BF182DD46C8}"/>
                </a:ext>
              </a:extLst>
            </p:cNvPr>
            <p:cNvSpPr/>
            <p:nvPr/>
          </p:nvSpPr>
          <p:spPr>
            <a:xfrm rot="20727047">
              <a:off x="6995664" y="455225"/>
              <a:ext cx="105042" cy="119994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446;p58">
              <a:extLst>
                <a:ext uri="{FF2B5EF4-FFF2-40B4-BE49-F238E27FC236}">
                  <a16:creationId xmlns:a16="http://schemas.microsoft.com/office/drawing/2014/main" id="{4F0AA75E-C0FA-4510-B4FF-7AA0829D400B}"/>
                </a:ext>
              </a:extLst>
            </p:cNvPr>
            <p:cNvSpPr/>
            <p:nvPr/>
          </p:nvSpPr>
          <p:spPr>
            <a:xfrm rot="20727047">
              <a:off x="6827942" y="557685"/>
              <a:ext cx="171559" cy="128501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2447;p58">
              <a:extLst>
                <a:ext uri="{FF2B5EF4-FFF2-40B4-BE49-F238E27FC236}">
                  <a16:creationId xmlns:a16="http://schemas.microsoft.com/office/drawing/2014/main" id="{2A9084EC-794A-4218-A703-4C9212C1CA4F}"/>
                </a:ext>
              </a:extLst>
            </p:cNvPr>
            <p:cNvSpPr/>
            <p:nvPr/>
          </p:nvSpPr>
          <p:spPr>
            <a:xfrm rot="20727047">
              <a:off x="7319010" y="690770"/>
              <a:ext cx="171559" cy="128345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2448;p58">
              <a:extLst>
                <a:ext uri="{FF2B5EF4-FFF2-40B4-BE49-F238E27FC236}">
                  <a16:creationId xmlns:a16="http://schemas.microsoft.com/office/drawing/2014/main" id="{69DAD71D-7B54-4B19-959D-D533FCCB2886}"/>
                </a:ext>
              </a:extLst>
            </p:cNvPr>
            <p:cNvSpPr/>
            <p:nvPr/>
          </p:nvSpPr>
          <p:spPr>
            <a:xfrm rot="20727047">
              <a:off x="7016175" y="638542"/>
              <a:ext cx="259461" cy="185021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252;p33">
            <a:extLst>
              <a:ext uri="{FF2B5EF4-FFF2-40B4-BE49-F238E27FC236}">
                <a16:creationId xmlns:a16="http://schemas.microsoft.com/office/drawing/2014/main" id="{6F45DAB2-5168-4C11-A7AF-34D1EAE54136}"/>
              </a:ext>
            </a:extLst>
          </p:cNvPr>
          <p:cNvSpPr/>
          <p:nvPr/>
        </p:nvSpPr>
        <p:spPr>
          <a:xfrm rot="-5702922">
            <a:off x="4023118" y="16434"/>
            <a:ext cx="3181991" cy="6636058"/>
          </a:xfrm>
          <a:prstGeom prst="wedgeRectCallout">
            <a:avLst>
              <a:gd name="adj1" fmla="val 8375"/>
              <a:gd name="adj2" fmla="val 62895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253;p33">
            <a:extLst>
              <a:ext uri="{FF2B5EF4-FFF2-40B4-BE49-F238E27FC236}">
                <a16:creationId xmlns:a16="http://schemas.microsoft.com/office/drawing/2014/main" id="{42AB2292-C7FB-48F0-8503-8D51CFE4F4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-302252">
            <a:off x="2789795" y="2365813"/>
            <a:ext cx="5558391" cy="193468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/>
            <a:r>
              <a:rPr lang="vi-VN" sz="373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“Mỗi người một việc giỏi,</a:t>
            </a:r>
          </a:p>
          <a:p>
            <a:pPr marL="0" indent="0" algn="just"/>
            <a:r>
              <a:rPr lang="vi-VN" sz="373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người một điều hay.</a:t>
            </a:r>
          </a:p>
          <a:p>
            <a:pPr marL="0" indent="0" algn="just"/>
            <a:r>
              <a:rPr lang="vi-VN" sz="373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 muôn ngàn vật báu,</a:t>
            </a:r>
          </a:p>
          <a:p>
            <a:pPr marL="0" indent="0" algn="just"/>
            <a:r>
              <a:rPr lang="vi-VN" sz="373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 điểm thế giới này!”</a:t>
            </a:r>
          </a:p>
        </p:txBody>
      </p:sp>
      <p:sp>
        <p:nvSpPr>
          <p:cNvPr id="20" name="Google Shape;1254;p33">
            <a:extLst>
              <a:ext uri="{FF2B5EF4-FFF2-40B4-BE49-F238E27FC236}">
                <a16:creationId xmlns:a16="http://schemas.microsoft.com/office/drawing/2014/main" id="{26FBD332-EF8F-4563-BFB7-E4EC4ED0C1EE}"/>
              </a:ext>
            </a:extLst>
          </p:cNvPr>
          <p:cNvSpPr/>
          <p:nvPr/>
        </p:nvSpPr>
        <p:spPr>
          <a:xfrm rot="333202">
            <a:off x="1492836" y="2887547"/>
            <a:ext cx="494066" cy="59138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" name="Picture 4" descr="Con hãy điền ch hoặc tr vào chỗ trống :">
            <a:extLst>
              <a:ext uri="{FF2B5EF4-FFF2-40B4-BE49-F238E27FC236}">
                <a16:creationId xmlns:a16="http://schemas.microsoft.com/office/drawing/2014/main" id="{F3AF6E0A-879D-4E2C-9813-EECA02C8C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875" y="4450630"/>
            <a:ext cx="4684612" cy="240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04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738227" y="1967721"/>
            <a:ext cx="9355373" cy="3359207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65" name="Google Shape;2265;p56"/>
          <p:cNvSpPr/>
          <p:nvPr/>
        </p:nvSpPr>
        <p:spPr>
          <a:xfrm>
            <a:off x="2119128" y="225335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3326420" y="3468391"/>
            <a:ext cx="6356499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6400" b="1">
                <a:solidFill>
                  <a:srgbClr val="FFFFFF"/>
                </a:solidFill>
                <a:latin typeface="Lobster" panose="00000500000000000000" pitchFamily="2" charset="0"/>
                <a:cs typeface="Times New Roman" panose="02020603050405020304" pitchFamily="18" charset="0"/>
              </a:rPr>
              <a:t>Tạm biệt và </a:t>
            </a:r>
            <a:br>
              <a:rPr lang="en-US" sz="6400" b="1">
                <a:solidFill>
                  <a:srgbClr val="FFFFFF"/>
                </a:solidFill>
                <a:latin typeface="Lobster" panose="00000500000000000000" pitchFamily="2" charset="0"/>
                <a:cs typeface="Times New Roman" panose="02020603050405020304" pitchFamily="18" charset="0"/>
              </a:rPr>
            </a:br>
            <a:r>
              <a:rPr lang="en-US" sz="6400" b="1">
                <a:solidFill>
                  <a:srgbClr val="FFFFFF"/>
                </a:solidFill>
                <a:latin typeface="Lobster" panose="00000500000000000000" pitchFamily="2" charset="0"/>
                <a:cs typeface="Times New Roman" panose="02020603050405020304" pitchFamily="18" charset="0"/>
              </a:rPr>
              <a:t>hẹn gặp lại</a:t>
            </a:r>
            <a:endParaRPr lang="en-US" sz="6400" b="1" dirty="0">
              <a:solidFill>
                <a:srgbClr val="FFFFFF"/>
              </a:solidFill>
              <a:latin typeface="Lobster" panose="000005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379" name="Google Shape;2379;p56"/>
          <p:cNvGrpSpPr/>
          <p:nvPr/>
        </p:nvGrpSpPr>
        <p:grpSpPr>
          <a:xfrm>
            <a:off x="10020999" y="4419940"/>
            <a:ext cx="820447" cy="877613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4" name="Google Shape;2379;p56">
            <a:extLst>
              <a:ext uri="{FF2B5EF4-FFF2-40B4-BE49-F238E27FC236}">
                <a16:creationId xmlns:a16="http://schemas.microsoft.com/office/drawing/2014/main" id="{2F1DBA70-18B2-44D3-A41B-1F29CF36289C}"/>
              </a:ext>
            </a:extLst>
          </p:cNvPr>
          <p:cNvGrpSpPr/>
          <p:nvPr/>
        </p:nvGrpSpPr>
        <p:grpSpPr>
          <a:xfrm>
            <a:off x="10188858" y="3476338"/>
            <a:ext cx="820447" cy="877613"/>
            <a:chOff x="-222388" y="1680158"/>
            <a:chExt cx="776827" cy="778853"/>
          </a:xfrm>
        </p:grpSpPr>
        <p:sp>
          <p:nvSpPr>
            <p:cNvPr id="145" name="Google Shape;2380;p56">
              <a:extLst>
                <a:ext uri="{FF2B5EF4-FFF2-40B4-BE49-F238E27FC236}">
                  <a16:creationId xmlns:a16="http://schemas.microsoft.com/office/drawing/2014/main" id="{476745DD-FEAB-400E-A181-93B7B1A42C9D}"/>
                </a:ext>
              </a:extLst>
            </p:cNvPr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381;p56">
              <a:extLst>
                <a:ext uri="{FF2B5EF4-FFF2-40B4-BE49-F238E27FC236}">
                  <a16:creationId xmlns:a16="http://schemas.microsoft.com/office/drawing/2014/main" id="{42ADC962-A746-44EE-900E-A78743CE4ECA}"/>
                </a:ext>
              </a:extLst>
            </p:cNvPr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382;p56">
              <a:extLst>
                <a:ext uri="{FF2B5EF4-FFF2-40B4-BE49-F238E27FC236}">
                  <a16:creationId xmlns:a16="http://schemas.microsoft.com/office/drawing/2014/main" id="{0549D15A-1809-4464-BD6E-3D5F56587418}"/>
                </a:ext>
              </a:extLst>
            </p:cNvPr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383;p56">
              <a:extLst>
                <a:ext uri="{FF2B5EF4-FFF2-40B4-BE49-F238E27FC236}">
                  <a16:creationId xmlns:a16="http://schemas.microsoft.com/office/drawing/2014/main" id="{09372C79-5B9C-4DF8-8D9D-4C98BF8BB730}"/>
                </a:ext>
              </a:extLst>
            </p:cNvPr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384;p56">
              <a:extLst>
                <a:ext uri="{FF2B5EF4-FFF2-40B4-BE49-F238E27FC236}">
                  <a16:creationId xmlns:a16="http://schemas.microsoft.com/office/drawing/2014/main" id="{C4F50701-739F-4615-80E9-B6F30369394A}"/>
                </a:ext>
              </a:extLst>
            </p:cNvPr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385;p56">
              <a:extLst>
                <a:ext uri="{FF2B5EF4-FFF2-40B4-BE49-F238E27FC236}">
                  <a16:creationId xmlns:a16="http://schemas.microsoft.com/office/drawing/2014/main" id="{3311B768-03EC-4E58-8DE0-2EDD3C56C80A}"/>
                </a:ext>
              </a:extLst>
            </p:cNvPr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386;p56">
              <a:extLst>
                <a:ext uri="{FF2B5EF4-FFF2-40B4-BE49-F238E27FC236}">
                  <a16:creationId xmlns:a16="http://schemas.microsoft.com/office/drawing/2014/main" id="{3AE01C11-0FA9-46ED-8F4E-987465E38DA8}"/>
                </a:ext>
              </a:extLst>
            </p:cNvPr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387;p56">
              <a:extLst>
                <a:ext uri="{FF2B5EF4-FFF2-40B4-BE49-F238E27FC236}">
                  <a16:creationId xmlns:a16="http://schemas.microsoft.com/office/drawing/2014/main" id="{1ECEB4D6-9D28-4581-9D10-E8E1FD29F856}"/>
                </a:ext>
              </a:extLst>
            </p:cNvPr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2388;p56">
              <a:extLst>
                <a:ext uri="{FF2B5EF4-FFF2-40B4-BE49-F238E27FC236}">
                  <a16:creationId xmlns:a16="http://schemas.microsoft.com/office/drawing/2014/main" id="{EA8AD25A-7935-49A1-9911-263B69EE9CF9}"/>
                </a:ext>
              </a:extLst>
            </p:cNvPr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2389;p56">
              <a:extLst>
                <a:ext uri="{FF2B5EF4-FFF2-40B4-BE49-F238E27FC236}">
                  <a16:creationId xmlns:a16="http://schemas.microsoft.com/office/drawing/2014/main" id="{6D719B66-702D-4DD8-A43F-09C239E78718}"/>
                </a:ext>
              </a:extLst>
            </p:cNvPr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2390;p56">
              <a:extLst>
                <a:ext uri="{FF2B5EF4-FFF2-40B4-BE49-F238E27FC236}">
                  <a16:creationId xmlns:a16="http://schemas.microsoft.com/office/drawing/2014/main" id="{BD57F87B-4A29-4BBB-A853-D4C41797FA34}"/>
                </a:ext>
              </a:extLst>
            </p:cNvPr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2391;p56">
              <a:extLst>
                <a:ext uri="{FF2B5EF4-FFF2-40B4-BE49-F238E27FC236}">
                  <a16:creationId xmlns:a16="http://schemas.microsoft.com/office/drawing/2014/main" id="{AEC4743C-A75A-488C-9FFB-0AAA819ED31E}"/>
                </a:ext>
              </a:extLst>
            </p:cNvPr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2392;p56">
              <a:extLst>
                <a:ext uri="{FF2B5EF4-FFF2-40B4-BE49-F238E27FC236}">
                  <a16:creationId xmlns:a16="http://schemas.microsoft.com/office/drawing/2014/main" id="{9FBF9504-F22F-47BB-A2E4-0E9C3E60F37D}"/>
                </a:ext>
              </a:extLst>
            </p:cNvPr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8" name="Google Shape;2846;p61">
            <a:extLst>
              <a:ext uri="{FF2B5EF4-FFF2-40B4-BE49-F238E27FC236}">
                <a16:creationId xmlns:a16="http://schemas.microsoft.com/office/drawing/2014/main" id="{FDD8AC0E-1645-4282-953A-4431C5B124A4}"/>
              </a:ext>
            </a:extLst>
          </p:cNvPr>
          <p:cNvGrpSpPr/>
          <p:nvPr/>
        </p:nvGrpSpPr>
        <p:grpSpPr>
          <a:xfrm>
            <a:off x="1063713" y="2884361"/>
            <a:ext cx="2210712" cy="2258759"/>
            <a:chOff x="3963500" y="2652800"/>
            <a:chExt cx="2182750" cy="2456900"/>
          </a:xfrm>
        </p:grpSpPr>
        <p:grpSp>
          <p:nvGrpSpPr>
            <p:cNvPr id="159" name="Google Shape;2847;p61">
              <a:extLst>
                <a:ext uri="{FF2B5EF4-FFF2-40B4-BE49-F238E27FC236}">
                  <a16:creationId xmlns:a16="http://schemas.microsoft.com/office/drawing/2014/main" id="{D09C1C07-C5E7-4EB6-8445-586208B2B53B}"/>
                </a:ext>
              </a:extLst>
            </p:cNvPr>
            <p:cNvGrpSpPr/>
            <p:nvPr/>
          </p:nvGrpSpPr>
          <p:grpSpPr>
            <a:xfrm>
              <a:off x="3963500" y="2652800"/>
              <a:ext cx="2182750" cy="2456900"/>
              <a:chOff x="3963500" y="2652800"/>
              <a:chExt cx="2182750" cy="2456900"/>
            </a:xfrm>
          </p:grpSpPr>
          <p:sp>
            <p:nvSpPr>
              <p:cNvPr id="161" name="Google Shape;2848;p61">
                <a:extLst>
                  <a:ext uri="{FF2B5EF4-FFF2-40B4-BE49-F238E27FC236}">
                    <a16:creationId xmlns:a16="http://schemas.microsoft.com/office/drawing/2014/main" id="{4B1A3306-045A-4305-B3C2-73D7469F1EC3}"/>
                  </a:ext>
                </a:extLst>
              </p:cNvPr>
              <p:cNvSpPr/>
              <p:nvPr/>
            </p:nvSpPr>
            <p:spPr>
              <a:xfrm>
                <a:off x="3963500" y="2652800"/>
                <a:ext cx="2182750" cy="2456900"/>
              </a:xfrm>
              <a:custGeom>
                <a:avLst/>
                <a:gdLst/>
                <a:ahLst/>
                <a:cxnLst/>
                <a:rect l="l" t="t" r="r" b="b"/>
                <a:pathLst>
                  <a:path w="87310" h="98276" extrusionOk="0">
                    <a:moveTo>
                      <a:pt x="62094" y="59416"/>
                    </a:moveTo>
                    <a:cubicBezTo>
                      <a:pt x="62094" y="59416"/>
                      <a:pt x="62093" y="59417"/>
                      <a:pt x="62093" y="59418"/>
                    </a:cubicBezTo>
                    <a:lnTo>
                      <a:pt x="62093" y="59418"/>
                    </a:lnTo>
                    <a:cubicBezTo>
                      <a:pt x="62093" y="59417"/>
                      <a:pt x="62094" y="59416"/>
                      <a:pt x="62094" y="59416"/>
                    </a:cubicBezTo>
                    <a:close/>
                    <a:moveTo>
                      <a:pt x="67752" y="1"/>
                    </a:moveTo>
                    <a:cubicBezTo>
                      <a:pt x="67023" y="1"/>
                      <a:pt x="66290" y="188"/>
                      <a:pt x="65634" y="538"/>
                    </a:cubicBezTo>
                    <a:cubicBezTo>
                      <a:pt x="65347" y="693"/>
                      <a:pt x="65074" y="873"/>
                      <a:pt x="64824" y="1084"/>
                    </a:cubicBezTo>
                    <a:cubicBezTo>
                      <a:pt x="64297" y="851"/>
                      <a:pt x="63726" y="730"/>
                      <a:pt x="63144" y="730"/>
                    </a:cubicBezTo>
                    <a:cubicBezTo>
                      <a:pt x="62544" y="730"/>
                      <a:pt x="61961" y="855"/>
                      <a:pt x="61417" y="1109"/>
                    </a:cubicBezTo>
                    <a:cubicBezTo>
                      <a:pt x="61380" y="1124"/>
                      <a:pt x="61351" y="1139"/>
                      <a:pt x="61324" y="1150"/>
                    </a:cubicBezTo>
                    <a:cubicBezTo>
                      <a:pt x="61317" y="1157"/>
                      <a:pt x="61310" y="1161"/>
                      <a:pt x="61302" y="1164"/>
                    </a:cubicBezTo>
                    <a:cubicBezTo>
                      <a:pt x="60989" y="1319"/>
                      <a:pt x="60698" y="1514"/>
                      <a:pt x="60433" y="1747"/>
                    </a:cubicBezTo>
                    <a:cubicBezTo>
                      <a:pt x="60370" y="1798"/>
                      <a:pt x="60315" y="1849"/>
                      <a:pt x="60260" y="1902"/>
                    </a:cubicBezTo>
                    <a:cubicBezTo>
                      <a:pt x="59445" y="2689"/>
                      <a:pt x="58923" y="3452"/>
                      <a:pt x="58672" y="4229"/>
                    </a:cubicBezTo>
                    <a:cubicBezTo>
                      <a:pt x="58510" y="4716"/>
                      <a:pt x="58455" y="5209"/>
                      <a:pt x="58506" y="5695"/>
                    </a:cubicBezTo>
                    <a:cubicBezTo>
                      <a:pt x="58517" y="5824"/>
                      <a:pt x="58539" y="5950"/>
                      <a:pt x="58566" y="6075"/>
                    </a:cubicBezTo>
                    <a:cubicBezTo>
                      <a:pt x="58138" y="6314"/>
                      <a:pt x="57770" y="6601"/>
                      <a:pt x="57468" y="6929"/>
                    </a:cubicBezTo>
                    <a:cubicBezTo>
                      <a:pt x="57173" y="7247"/>
                      <a:pt x="56941" y="7600"/>
                      <a:pt x="56779" y="7983"/>
                    </a:cubicBezTo>
                    <a:cubicBezTo>
                      <a:pt x="56587" y="8425"/>
                      <a:pt x="56492" y="8893"/>
                      <a:pt x="56492" y="9372"/>
                    </a:cubicBezTo>
                    <a:cubicBezTo>
                      <a:pt x="56492" y="9781"/>
                      <a:pt x="56546" y="10226"/>
                      <a:pt x="56653" y="10724"/>
                    </a:cubicBezTo>
                    <a:cubicBezTo>
                      <a:pt x="56138" y="10904"/>
                      <a:pt x="55596" y="11103"/>
                      <a:pt x="55025" y="11339"/>
                    </a:cubicBezTo>
                    <a:cubicBezTo>
                      <a:pt x="52977" y="12183"/>
                      <a:pt x="50969" y="13291"/>
                      <a:pt x="49057" y="14636"/>
                    </a:cubicBezTo>
                    <a:cubicBezTo>
                      <a:pt x="48907" y="14735"/>
                      <a:pt x="48770" y="14835"/>
                      <a:pt x="48649" y="14923"/>
                    </a:cubicBezTo>
                    <a:lnTo>
                      <a:pt x="48642" y="14931"/>
                    </a:lnTo>
                    <a:cubicBezTo>
                      <a:pt x="47308" y="15900"/>
                      <a:pt x="46136" y="16994"/>
                      <a:pt x="45160" y="18183"/>
                    </a:cubicBezTo>
                    <a:cubicBezTo>
                      <a:pt x="44213" y="19340"/>
                      <a:pt x="43448" y="20589"/>
                      <a:pt x="42887" y="21896"/>
                    </a:cubicBezTo>
                    <a:cubicBezTo>
                      <a:pt x="42338" y="23175"/>
                      <a:pt x="41984" y="24501"/>
                      <a:pt x="41845" y="25835"/>
                    </a:cubicBezTo>
                    <a:cubicBezTo>
                      <a:pt x="41701" y="27161"/>
                      <a:pt x="41763" y="28476"/>
                      <a:pt x="42033" y="29747"/>
                    </a:cubicBezTo>
                    <a:cubicBezTo>
                      <a:pt x="42501" y="32002"/>
                      <a:pt x="43606" y="34053"/>
                      <a:pt x="45230" y="35674"/>
                    </a:cubicBezTo>
                    <a:cubicBezTo>
                      <a:pt x="45543" y="35987"/>
                      <a:pt x="45864" y="36263"/>
                      <a:pt x="46214" y="36518"/>
                    </a:cubicBezTo>
                    <a:cubicBezTo>
                      <a:pt x="46240" y="36536"/>
                      <a:pt x="46262" y="36550"/>
                      <a:pt x="46277" y="36562"/>
                    </a:cubicBezTo>
                    <a:lnTo>
                      <a:pt x="46284" y="36565"/>
                    </a:lnTo>
                    <a:lnTo>
                      <a:pt x="46302" y="36577"/>
                    </a:lnTo>
                    <a:cubicBezTo>
                      <a:pt x="46328" y="36599"/>
                      <a:pt x="46369" y="36628"/>
                      <a:pt x="46413" y="36657"/>
                    </a:cubicBezTo>
                    <a:cubicBezTo>
                      <a:pt x="47547" y="37449"/>
                      <a:pt x="48936" y="38028"/>
                      <a:pt x="50534" y="38378"/>
                    </a:cubicBezTo>
                    <a:cubicBezTo>
                      <a:pt x="51802" y="38658"/>
                      <a:pt x="53231" y="38798"/>
                      <a:pt x="54786" y="38798"/>
                    </a:cubicBezTo>
                    <a:cubicBezTo>
                      <a:pt x="56745" y="38798"/>
                      <a:pt x="58933" y="38577"/>
                      <a:pt x="61291" y="38142"/>
                    </a:cubicBezTo>
                    <a:cubicBezTo>
                      <a:pt x="61320" y="38135"/>
                      <a:pt x="61346" y="38131"/>
                      <a:pt x="61376" y="38128"/>
                    </a:cubicBezTo>
                    <a:cubicBezTo>
                      <a:pt x="61538" y="39074"/>
                      <a:pt x="61733" y="40445"/>
                      <a:pt x="61929" y="42338"/>
                    </a:cubicBezTo>
                    <a:lnTo>
                      <a:pt x="61936" y="42346"/>
                    </a:lnTo>
                    <a:cubicBezTo>
                      <a:pt x="62330" y="46117"/>
                      <a:pt x="62570" y="50295"/>
                      <a:pt x="62573" y="53514"/>
                    </a:cubicBezTo>
                    <a:lnTo>
                      <a:pt x="62573" y="53521"/>
                    </a:lnTo>
                    <a:cubicBezTo>
                      <a:pt x="62580" y="54660"/>
                      <a:pt x="62555" y="55684"/>
                      <a:pt x="62500" y="56565"/>
                    </a:cubicBezTo>
                    <a:lnTo>
                      <a:pt x="62500" y="56583"/>
                    </a:lnTo>
                    <a:cubicBezTo>
                      <a:pt x="62381" y="58591"/>
                      <a:pt x="62153" y="59258"/>
                      <a:pt x="62109" y="59372"/>
                    </a:cubicBezTo>
                    <a:cubicBezTo>
                      <a:pt x="62186" y="59178"/>
                      <a:pt x="62214" y="59108"/>
                      <a:pt x="62215" y="59108"/>
                    </a:cubicBezTo>
                    <a:lnTo>
                      <a:pt x="62215" y="59108"/>
                    </a:lnTo>
                    <a:cubicBezTo>
                      <a:pt x="62217" y="59108"/>
                      <a:pt x="62176" y="59218"/>
                      <a:pt x="62135" y="59327"/>
                    </a:cubicBezTo>
                    <a:cubicBezTo>
                      <a:pt x="62095" y="59437"/>
                      <a:pt x="62053" y="59545"/>
                      <a:pt x="62050" y="59545"/>
                    </a:cubicBezTo>
                    <a:cubicBezTo>
                      <a:pt x="62049" y="59545"/>
                      <a:pt x="62050" y="59540"/>
                      <a:pt x="62053" y="59530"/>
                    </a:cubicBezTo>
                    <a:lnTo>
                      <a:pt x="62053" y="59530"/>
                    </a:lnTo>
                    <a:lnTo>
                      <a:pt x="62046" y="59533"/>
                    </a:lnTo>
                    <a:cubicBezTo>
                      <a:pt x="62053" y="59515"/>
                      <a:pt x="62065" y="59486"/>
                      <a:pt x="62080" y="59453"/>
                    </a:cubicBezTo>
                    <a:cubicBezTo>
                      <a:pt x="62083" y="59442"/>
                      <a:pt x="62087" y="59428"/>
                      <a:pt x="62093" y="59418"/>
                    </a:cubicBezTo>
                    <a:lnTo>
                      <a:pt x="62093" y="59418"/>
                    </a:lnTo>
                    <a:cubicBezTo>
                      <a:pt x="61991" y="59579"/>
                      <a:pt x="61888" y="59711"/>
                      <a:pt x="61778" y="59824"/>
                    </a:cubicBezTo>
                    <a:cubicBezTo>
                      <a:pt x="61616" y="59994"/>
                      <a:pt x="61361" y="60208"/>
                      <a:pt x="60831" y="60363"/>
                    </a:cubicBezTo>
                    <a:lnTo>
                      <a:pt x="60827" y="60373"/>
                    </a:lnTo>
                    <a:lnTo>
                      <a:pt x="60824" y="60366"/>
                    </a:lnTo>
                    <a:lnTo>
                      <a:pt x="60816" y="60366"/>
                    </a:lnTo>
                    <a:cubicBezTo>
                      <a:pt x="60300" y="60517"/>
                      <a:pt x="59622" y="60591"/>
                      <a:pt x="58753" y="60591"/>
                    </a:cubicBezTo>
                    <a:cubicBezTo>
                      <a:pt x="58580" y="60591"/>
                      <a:pt x="58396" y="60587"/>
                      <a:pt x="58208" y="60580"/>
                    </a:cubicBezTo>
                    <a:lnTo>
                      <a:pt x="58208" y="60591"/>
                    </a:lnTo>
                    <a:lnTo>
                      <a:pt x="58193" y="60576"/>
                    </a:lnTo>
                    <a:cubicBezTo>
                      <a:pt x="56204" y="60524"/>
                      <a:pt x="53581" y="60189"/>
                      <a:pt x="49802" y="59685"/>
                    </a:cubicBezTo>
                    <a:cubicBezTo>
                      <a:pt x="49451" y="59640"/>
                      <a:pt x="49043" y="59586"/>
                      <a:pt x="48637" y="59537"/>
                    </a:cubicBezTo>
                    <a:lnTo>
                      <a:pt x="48637" y="59541"/>
                    </a:lnTo>
                    <a:cubicBezTo>
                      <a:pt x="47790" y="59431"/>
                      <a:pt x="46891" y="59331"/>
                      <a:pt x="45893" y="59235"/>
                    </a:cubicBezTo>
                    <a:lnTo>
                      <a:pt x="45889" y="59232"/>
                    </a:lnTo>
                    <a:cubicBezTo>
                      <a:pt x="43749" y="59018"/>
                      <a:pt x="41768" y="58907"/>
                      <a:pt x="39992" y="58907"/>
                    </a:cubicBezTo>
                    <a:lnTo>
                      <a:pt x="39845" y="58907"/>
                    </a:lnTo>
                    <a:lnTo>
                      <a:pt x="39845" y="58911"/>
                    </a:lnTo>
                    <a:lnTo>
                      <a:pt x="39830" y="58914"/>
                    </a:lnTo>
                    <a:lnTo>
                      <a:pt x="39830" y="58911"/>
                    </a:lnTo>
                    <a:cubicBezTo>
                      <a:pt x="36326" y="58926"/>
                      <a:pt x="33519" y="59375"/>
                      <a:pt x="31261" y="60278"/>
                    </a:cubicBezTo>
                    <a:cubicBezTo>
                      <a:pt x="29217" y="60613"/>
                      <a:pt x="27102" y="61254"/>
                      <a:pt x="24965" y="62175"/>
                    </a:cubicBezTo>
                    <a:cubicBezTo>
                      <a:pt x="23135" y="62967"/>
                      <a:pt x="21267" y="63984"/>
                      <a:pt x="19414" y="65203"/>
                    </a:cubicBezTo>
                    <a:cubicBezTo>
                      <a:pt x="15849" y="67549"/>
                      <a:pt x="12305" y="69664"/>
                      <a:pt x="9962" y="71023"/>
                    </a:cubicBezTo>
                    <a:cubicBezTo>
                      <a:pt x="9951" y="71030"/>
                      <a:pt x="9940" y="71035"/>
                      <a:pt x="9932" y="71042"/>
                    </a:cubicBezTo>
                    <a:cubicBezTo>
                      <a:pt x="9457" y="70913"/>
                      <a:pt x="8982" y="70846"/>
                      <a:pt x="8504" y="70846"/>
                    </a:cubicBezTo>
                    <a:cubicBezTo>
                      <a:pt x="7752" y="70846"/>
                      <a:pt x="7018" y="71005"/>
                      <a:pt x="6319" y="71325"/>
                    </a:cubicBezTo>
                    <a:cubicBezTo>
                      <a:pt x="5413" y="71730"/>
                      <a:pt x="4569" y="72397"/>
                      <a:pt x="3818" y="73307"/>
                    </a:cubicBezTo>
                    <a:cubicBezTo>
                      <a:pt x="3276" y="73959"/>
                      <a:pt x="2768" y="74758"/>
                      <a:pt x="2300" y="75676"/>
                    </a:cubicBezTo>
                    <a:cubicBezTo>
                      <a:pt x="1519" y="77227"/>
                      <a:pt x="1014" y="78829"/>
                      <a:pt x="782" y="79643"/>
                    </a:cubicBezTo>
                    <a:lnTo>
                      <a:pt x="782" y="79650"/>
                    </a:lnTo>
                    <a:cubicBezTo>
                      <a:pt x="712" y="79890"/>
                      <a:pt x="358" y="81979"/>
                      <a:pt x="90" y="83611"/>
                    </a:cubicBezTo>
                    <a:cubicBezTo>
                      <a:pt x="1" y="84140"/>
                      <a:pt x="425" y="84554"/>
                      <a:pt x="889" y="84554"/>
                    </a:cubicBezTo>
                    <a:cubicBezTo>
                      <a:pt x="1045" y="84554"/>
                      <a:pt x="1206" y="84507"/>
                      <a:pt x="1353" y="84402"/>
                    </a:cubicBezTo>
                    <a:cubicBezTo>
                      <a:pt x="2966" y="83264"/>
                      <a:pt x="5376" y="81702"/>
                      <a:pt x="6474" y="81702"/>
                    </a:cubicBezTo>
                    <a:cubicBezTo>
                      <a:pt x="6669" y="81702"/>
                      <a:pt x="6897" y="81743"/>
                      <a:pt x="7147" y="81816"/>
                    </a:cubicBezTo>
                    <a:cubicBezTo>
                      <a:pt x="7844" y="82030"/>
                      <a:pt x="8551" y="82137"/>
                      <a:pt x="9247" y="82137"/>
                    </a:cubicBezTo>
                    <a:cubicBezTo>
                      <a:pt x="10250" y="82137"/>
                      <a:pt x="11226" y="81913"/>
                      <a:pt x="12069" y="81481"/>
                    </a:cubicBezTo>
                    <a:cubicBezTo>
                      <a:pt x="12968" y="81025"/>
                      <a:pt x="13705" y="80347"/>
                      <a:pt x="14206" y="79525"/>
                    </a:cubicBezTo>
                    <a:cubicBezTo>
                      <a:pt x="14633" y="78825"/>
                      <a:pt x="14876" y="78026"/>
                      <a:pt x="14913" y="77212"/>
                    </a:cubicBezTo>
                    <a:cubicBezTo>
                      <a:pt x="17374" y="75768"/>
                      <a:pt x="20538" y="73849"/>
                      <a:pt x="23724" y="71752"/>
                    </a:cubicBezTo>
                    <a:cubicBezTo>
                      <a:pt x="23813" y="71693"/>
                      <a:pt x="23901" y="71635"/>
                      <a:pt x="23989" y="71579"/>
                    </a:cubicBezTo>
                    <a:lnTo>
                      <a:pt x="23989" y="71579"/>
                    </a:lnTo>
                    <a:cubicBezTo>
                      <a:pt x="23872" y="72475"/>
                      <a:pt x="23790" y="73403"/>
                      <a:pt x="23746" y="74353"/>
                    </a:cubicBezTo>
                    <a:cubicBezTo>
                      <a:pt x="23661" y="76210"/>
                      <a:pt x="23721" y="78099"/>
                      <a:pt x="23923" y="79971"/>
                    </a:cubicBezTo>
                    <a:lnTo>
                      <a:pt x="23923" y="79975"/>
                    </a:lnTo>
                    <a:cubicBezTo>
                      <a:pt x="24159" y="82126"/>
                      <a:pt x="24579" y="84225"/>
                      <a:pt x="25176" y="86211"/>
                    </a:cubicBezTo>
                    <a:cubicBezTo>
                      <a:pt x="25835" y="88407"/>
                      <a:pt x="26708" y="90466"/>
                      <a:pt x="27769" y="92330"/>
                    </a:cubicBezTo>
                    <a:cubicBezTo>
                      <a:pt x="28554" y="93700"/>
                      <a:pt x="29438" y="94972"/>
                      <a:pt x="30403" y="96109"/>
                    </a:cubicBezTo>
                    <a:cubicBezTo>
                      <a:pt x="31327" y="97199"/>
                      <a:pt x="32602" y="97896"/>
                      <a:pt x="33995" y="98061"/>
                    </a:cubicBezTo>
                    <a:cubicBezTo>
                      <a:pt x="34109" y="98077"/>
                      <a:pt x="34216" y="98088"/>
                      <a:pt x="34311" y="98099"/>
                    </a:cubicBezTo>
                    <a:cubicBezTo>
                      <a:pt x="34355" y="98102"/>
                      <a:pt x="34403" y="98106"/>
                      <a:pt x="34452" y="98114"/>
                    </a:cubicBezTo>
                    <a:lnTo>
                      <a:pt x="34470" y="98114"/>
                    </a:lnTo>
                    <a:lnTo>
                      <a:pt x="34481" y="98117"/>
                    </a:lnTo>
                    <a:cubicBezTo>
                      <a:pt x="34916" y="98168"/>
                      <a:pt x="35369" y="98206"/>
                      <a:pt x="35822" y="98231"/>
                    </a:cubicBezTo>
                    <a:cubicBezTo>
                      <a:pt x="36246" y="98260"/>
                      <a:pt x="36669" y="98275"/>
                      <a:pt x="37074" y="98275"/>
                    </a:cubicBezTo>
                    <a:cubicBezTo>
                      <a:pt x="37314" y="98275"/>
                      <a:pt x="37553" y="98272"/>
                      <a:pt x="37778" y="98260"/>
                    </a:cubicBezTo>
                    <a:cubicBezTo>
                      <a:pt x="38352" y="98235"/>
                      <a:pt x="38909" y="98099"/>
                      <a:pt x="39425" y="97852"/>
                    </a:cubicBezTo>
                    <a:cubicBezTo>
                      <a:pt x="39915" y="97616"/>
                      <a:pt x="40353" y="97292"/>
                      <a:pt x="40721" y="96887"/>
                    </a:cubicBezTo>
                    <a:cubicBezTo>
                      <a:pt x="40891" y="96706"/>
                      <a:pt x="41038" y="96507"/>
                      <a:pt x="41171" y="96301"/>
                    </a:cubicBezTo>
                    <a:cubicBezTo>
                      <a:pt x="42571" y="97226"/>
                      <a:pt x="44667" y="97325"/>
                      <a:pt x="45503" y="97325"/>
                    </a:cubicBezTo>
                    <a:cubicBezTo>
                      <a:pt x="45653" y="97325"/>
                      <a:pt x="45808" y="97321"/>
                      <a:pt x="45959" y="97314"/>
                    </a:cubicBezTo>
                    <a:lnTo>
                      <a:pt x="45981" y="97314"/>
                    </a:lnTo>
                    <a:cubicBezTo>
                      <a:pt x="46586" y="97284"/>
                      <a:pt x="47139" y="97204"/>
                      <a:pt x="47625" y="97078"/>
                    </a:cubicBezTo>
                    <a:cubicBezTo>
                      <a:pt x="48421" y="96872"/>
                      <a:pt x="49043" y="96544"/>
                      <a:pt x="49533" y="96072"/>
                    </a:cubicBezTo>
                    <a:cubicBezTo>
                      <a:pt x="49543" y="96065"/>
                      <a:pt x="49551" y="96055"/>
                      <a:pt x="49562" y="96047"/>
                    </a:cubicBezTo>
                    <a:lnTo>
                      <a:pt x="49570" y="96036"/>
                    </a:lnTo>
                    <a:cubicBezTo>
                      <a:pt x="49606" y="95999"/>
                      <a:pt x="49643" y="95962"/>
                      <a:pt x="49680" y="95926"/>
                    </a:cubicBezTo>
                    <a:cubicBezTo>
                      <a:pt x="49757" y="95841"/>
                      <a:pt x="49827" y="95756"/>
                      <a:pt x="49893" y="95667"/>
                    </a:cubicBezTo>
                    <a:lnTo>
                      <a:pt x="49897" y="95660"/>
                    </a:lnTo>
                    <a:cubicBezTo>
                      <a:pt x="50472" y="94894"/>
                      <a:pt x="50616" y="93980"/>
                      <a:pt x="50660" y="92845"/>
                    </a:cubicBezTo>
                    <a:cubicBezTo>
                      <a:pt x="50682" y="92182"/>
                      <a:pt x="50675" y="91357"/>
                      <a:pt x="50626" y="90164"/>
                    </a:cubicBezTo>
                    <a:lnTo>
                      <a:pt x="50623" y="90164"/>
                    </a:lnTo>
                    <a:cubicBezTo>
                      <a:pt x="50601" y="89501"/>
                      <a:pt x="50572" y="88809"/>
                      <a:pt x="50538" y="88076"/>
                    </a:cubicBezTo>
                    <a:cubicBezTo>
                      <a:pt x="50527" y="87802"/>
                      <a:pt x="50516" y="87530"/>
                      <a:pt x="50505" y="87258"/>
                    </a:cubicBezTo>
                    <a:lnTo>
                      <a:pt x="50505" y="87258"/>
                    </a:lnTo>
                    <a:cubicBezTo>
                      <a:pt x="51150" y="87268"/>
                      <a:pt x="51816" y="87272"/>
                      <a:pt x="52495" y="87272"/>
                    </a:cubicBezTo>
                    <a:cubicBezTo>
                      <a:pt x="53283" y="87272"/>
                      <a:pt x="54104" y="87261"/>
                      <a:pt x="55007" y="87243"/>
                    </a:cubicBezTo>
                    <a:cubicBezTo>
                      <a:pt x="55803" y="87221"/>
                      <a:pt x="56602" y="87191"/>
                      <a:pt x="57401" y="87154"/>
                    </a:cubicBezTo>
                    <a:cubicBezTo>
                      <a:pt x="57512" y="88366"/>
                      <a:pt x="57626" y="89446"/>
                      <a:pt x="57748" y="90378"/>
                    </a:cubicBezTo>
                    <a:cubicBezTo>
                      <a:pt x="57818" y="90930"/>
                      <a:pt x="57891" y="91439"/>
                      <a:pt x="57964" y="91888"/>
                    </a:cubicBezTo>
                    <a:cubicBezTo>
                      <a:pt x="58124" y="92850"/>
                      <a:pt x="58285" y="93586"/>
                      <a:pt x="58466" y="94146"/>
                    </a:cubicBezTo>
                    <a:cubicBezTo>
                      <a:pt x="58646" y="94698"/>
                      <a:pt x="58967" y="95502"/>
                      <a:pt x="59696" y="96069"/>
                    </a:cubicBezTo>
                    <a:lnTo>
                      <a:pt x="59722" y="96087"/>
                    </a:lnTo>
                    <a:cubicBezTo>
                      <a:pt x="60297" y="96526"/>
                      <a:pt x="61067" y="96864"/>
                      <a:pt x="62014" y="97097"/>
                    </a:cubicBezTo>
                    <a:lnTo>
                      <a:pt x="62036" y="97100"/>
                    </a:lnTo>
                    <a:lnTo>
                      <a:pt x="62043" y="97104"/>
                    </a:lnTo>
                    <a:cubicBezTo>
                      <a:pt x="62053" y="97104"/>
                      <a:pt x="62065" y="97108"/>
                      <a:pt x="62075" y="97111"/>
                    </a:cubicBezTo>
                    <a:lnTo>
                      <a:pt x="62080" y="97111"/>
                    </a:lnTo>
                    <a:cubicBezTo>
                      <a:pt x="62893" y="97303"/>
                      <a:pt x="63804" y="97410"/>
                      <a:pt x="64639" y="97410"/>
                    </a:cubicBezTo>
                    <a:cubicBezTo>
                      <a:pt x="65273" y="97410"/>
                      <a:pt x="65851" y="97351"/>
                      <a:pt x="66356" y="97233"/>
                    </a:cubicBezTo>
                    <a:cubicBezTo>
                      <a:pt x="67115" y="97053"/>
                      <a:pt x="67745" y="96735"/>
                      <a:pt x="68224" y="96283"/>
                    </a:cubicBezTo>
                    <a:cubicBezTo>
                      <a:pt x="68456" y="96548"/>
                      <a:pt x="68736" y="96784"/>
                      <a:pt x="69060" y="96983"/>
                    </a:cubicBezTo>
                    <a:cubicBezTo>
                      <a:pt x="69469" y="97230"/>
                      <a:pt x="69944" y="97421"/>
                      <a:pt x="70519" y="97565"/>
                    </a:cubicBezTo>
                    <a:cubicBezTo>
                      <a:pt x="71525" y="97818"/>
                      <a:pt x="72601" y="97874"/>
                      <a:pt x="73326" y="97874"/>
                    </a:cubicBezTo>
                    <a:cubicBezTo>
                      <a:pt x="73684" y="97874"/>
                      <a:pt x="74037" y="97859"/>
                      <a:pt x="74383" y="97833"/>
                    </a:cubicBezTo>
                    <a:cubicBezTo>
                      <a:pt x="75068" y="97786"/>
                      <a:pt x="75702" y="97686"/>
                      <a:pt x="76258" y="97543"/>
                    </a:cubicBezTo>
                    <a:cubicBezTo>
                      <a:pt x="77057" y="97332"/>
                      <a:pt x="77698" y="97038"/>
                      <a:pt x="78218" y="96640"/>
                    </a:cubicBezTo>
                    <a:cubicBezTo>
                      <a:pt x="78229" y="96633"/>
                      <a:pt x="78237" y="96625"/>
                      <a:pt x="78247" y="96618"/>
                    </a:cubicBezTo>
                    <a:lnTo>
                      <a:pt x="78254" y="96611"/>
                    </a:lnTo>
                    <a:cubicBezTo>
                      <a:pt x="78266" y="96603"/>
                      <a:pt x="78292" y="96581"/>
                      <a:pt x="78321" y="96559"/>
                    </a:cubicBezTo>
                    <a:cubicBezTo>
                      <a:pt x="78365" y="96522"/>
                      <a:pt x="78406" y="96489"/>
                      <a:pt x="78446" y="96452"/>
                    </a:cubicBezTo>
                    <a:lnTo>
                      <a:pt x="78458" y="96441"/>
                    </a:lnTo>
                    <a:cubicBezTo>
                      <a:pt x="78465" y="96434"/>
                      <a:pt x="78468" y="96430"/>
                      <a:pt x="78476" y="96426"/>
                    </a:cubicBezTo>
                    <a:cubicBezTo>
                      <a:pt x="78645" y="96271"/>
                      <a:pt x="78796" y="96102"/>
                      <a:pt x="78929" y="95926"/>
                    </a:cubicBezTo>
                    <a:lnTo>
                      <a:pt x="78940" y="95914"/>
                    </a:lnTo>
                    <a:cubicBezTo>
                      <a:pt x="79231" y="95516"/>
                      <a:pt x="79504" y="94986"/>
                      <a:pt x="79872" y="93682"/>
                    </a:cubicBezTo>
                    <a:cubicBezTo>
                      <a:pt x="80111" y="92828"/>
                      <a:pt x="80366" y="91748"/>
                      <a:pt x="80624" y="90473"/>
                    </a:cubicBezTo>
                    <a:lnTo>
                      <a:pt x="80616" y="90466"/>
                    </a:lnTo>
                    <a:lnTo>
                      <a:pt x="80624" y="90470"/>
                    </a:lnTo>
                    <a:cubicBezTo>
                      <a:pt x="80815" y="89504"/>
                      <a:pt x="81010" y="88455"/>
                      <a:pt x="81202" y="87338"/>
                    </a:cubicBezTo>
                    <a:cubicBezTo>
                      <a:pt x="81206" y="87331"/>
                      <a:pt x="81206" y="87328"/>
                      <a:pt x="81206" y="87320"/>
                    </a:cubicBezTo>
                    <a:lnTo>
                      <a:pt x="81209" y="87320"/>
                    </a:lnTo>
                    <a:cubicBezTo>
                      <a:pt x="81648" y="84697"/>
                      <a:pt x="82042" y="81802"/>
                      <a:pt x="82384" y="78718"/>
                    </a:cubicBezTo>
                    <a:lnTo>
                      <a:pt x="82381" y="78711"/>
                    </a:lnTo>
                    <a:cubicBezTo>
                      <a:pt x="82513" y="77525"/>
                      <a:pt x="82639" y="76254"/>
                      <a:pt x="82756" y="74932"/>
                    </a:cubicBezTo>
                    <a:lnTo>
                      <a:pt x="82760" y="74928"/>
                    </a:lnTo>
                    <a:cubicBezTo>
                      <a:pt x="83040" y="71874"/>
                      <a:pt x="83265" y="68577"/>
                      <a:pt x="83423" y="65133"/>
                    </a:cubicBezTo>
                    <a:lnTo>
                      <a:pt x="83419" y="65129"/>
                    </a:lnTo>
                    <a:cubicBezTo>
                      <a:pt x="83559" y="62119"/>
                      <a:pt x="83640" y="59051"/>
                      <a:pt x="83663" y="56005"/>
                    </a:cubicBezTo>
                    <a:cubicBezTo>
                      <a:pt x="83836" y="55942"/>
                      <a:pt x="84001" y="55868"/>
                      <a:pt x="84160" y="55791"/>
                    </a:cubicBezTo>
                    <a:cubicBezTo>
                      <a:pt x="84701" y="55519"/>
                      <a:pt x="85165" y="55116"/>
                      <a:pt x="85545" y="54594"/>
                    </a:cubicBezTo>
                    <a:cubicBezTo>
                      <a:pt x="85799" y="54240"/>
                      <a:pt x="86012" y="53827"/>
                      <a:pt x="86186" y="53367"/>
                    </a:cubicBezTo>
                    <a:cubicBezTo>
                      <a:pt x="86425" y="52729"/>
                      <a:pt x="86587" y="51986"/>
                      <a:pt x="86687" y="51098"/>
                    </a:cubicBezTo>
                    <a:cubicBezTo>
                      <a:pt x="86849" y="49665"/>
                      <a:pt x="86798" y="48162"/>
                      <a:pt x="86698" y="47234"/>
                    </a:cubicBezTo>
                    <a:cubicBezTo>
                      <a:pt x="86646" y="46740"/>
                      <a:pt x="86485" y="46275"/>
                      <a:pt x="86233" y="45863"/>
                    </a:cubicBezTo>
                    <a:cubicBezTo>
                      <a:pt x="86680" y="45321"/>
                      <a:pt x="86978" y="44614"/>
                      <a:pt x="87129" y="43752"/>
                    </a:cubicBezTo>
                    <a:cubicBezTo>
                      <a:pt x="87236" y="43123"/>
                      <a:pt x="87269" y="42382"/>
                      <a:pt x="87233" y="41545"/>
                    </a:cubicBezTo>
                    <a:cubicBezTo>
                      <a:pt x="87177" y="40404"/>
                      <a:pt x="86952" y="38694"/>
                      <a:pt x="86488" y="37638"/>
                    </a:cubicBezTo>
                    <a:cubicBezTo>
                      <a:pt x="86462" y="37582"/>
                      <a:pt x="86437" y="37527"/>
                      <a:pt x="86410" y="37475"/>
                    </a:cubicBezTo>
                    <a:cubicBezTo>
                      <a:pt x="86565" y="37258"/>
                      <a:pt x="86698" y="37019"/>
                      <a:pt x="86808" y="36754"/>
                    </a:cubicBezTo>
                    <a:cubicBezTo>
                      <a:pt x="87056" y="36179"/>
                      <a:pt x="87202" y="35464"/>
                      <a:pt x="87265" y="34566"/>
                    </a:cubicBezTo>
                    <a:cubicBezTo>
                      <a:pt x="87309" y="33920"/>
                      <a:pt x="87309" y="33177"/>
                      <a:pt x="87262" y="32410"/>
                    </a:cubicBezTo>
                    <a:cubicBezTo>
                      <a:pt x="87202" y="31412"/>
                      <a:pt x="87022" y="29552"/>
                      <a:pt x="86470" y="28347"/>
                    </a:cubicBezTo>
                    <a:cubicBezTo>
                      <a:pt x="86308" y="27990"/>
                      <a:pt x="86079" y="27662"/>
                      <a:pt x="85799" y="27378"/>
                    </a:cubicBezTo>
                    <a:cubicBezTo>
                      <a:pt x="86164" y="26840"/>
                      <a:pt x="86422" y="26189"/>
                      <a:pt x="86569" y="25433"/>
                    </a:cubicBezTo>
                    <a:cubicBezTo>
                      <a:pt x="86706" y="24733"/>
                      <a:pt x="86746" y="23926"/>
                      <a:pt x="86687" y="23101"/>
                    </a:cubicBezTo>
                    <a:cubicBezTo>
                      <a:pt x="86621" y="22166"/>
                      <a:pt x="86437" y="21248"/>
                      <a:pt x="86153" y="20446"/>
                    </a:cubicBezTo>
                    <a:cubicBezTo>
                      <a:pt x="85752" y="19307"/>
                      <a:pt x="85165" y="18445"/>
                      <a:pt x="84414" y="17882"/>
                    </a:cubicBezTo>
                    <a:cubicBezTo>
                      <a:pt x="84167" y="17693"/>
                      <a:pt x="83895" y="17542"/>
                      <a:pt x="83603" y="17428"/>
                    </a:cubicBezTo>
                    <a:cubicBezTo>
                      <a:pt x="83640" y="17348"/>
                      <a:pt x="83678" y="17263"/>
                      <a:pt x="83710" y="17178"/>
                    </a:cubicBezTo>
                    <a:cubicBezTo>
                      <a:pt x="83943" y="16596"/>
                      <a:pt x="84050" y="15969"/>
                      <a:pt x="84031" y="15318"/>
                    </a:cubicBezTo>
                    <a:cubicBezTo>
                      <a:pt x="83998" y="14209"/>
                      <a:pt x="83678" y="13055"/>
                      <a:pt x="83081" y="11888"/>
                    </a:cubicBezTo>
                    <a:cubicBezTo>
                      <a:pt x="82904" y="11542"/>
                      <a:pt x="82702" y="11195"/>
                      <a:pt x="82476" y="10857"/>
                    </a:cubicBezTo>
                    <a:cubicBezTo>
                      <a:pt x="82882" y="9939"/>
                      <a:pt x="83158" y="8941"/>
                      <a:pt x="83302" y="7876"/>
                    </a:cubicBezTo>
                    <a:cubicBezTo>
                      <a:pt x="83663" y="5169"/>
                      <a:pt x="82786" y="3515"/>
                      <a:pt x="81990" y="2605"/>
                    </a:cubicBezTo>
                    <a:cubicBezTo>
                      <a:pt x="81471" y="2016"/>
                      <a:pt x="80840" y="1562"/>
                      <a:pt x="80116" y="1261"/>
                    </a:cubicBezTo>
                    <a:cubicBezTo>
                      <a:pt x="79463" y="987"/>
                      <a:pt x="78767" y="851"/>
                      <a:pt x="78038" y="851"/>
                    </a:cubicBezTo>
                    <a:cubicBezTo>
                      <a:pt x="77139" y="851"/>
                      <a:pt x="76233" y="1065"/>
                      <a:pt x="75422" y="1474"/>
                    </a:cubicBezTo>
                    <a:cubicBezTo>
                      <a:pt x="74891" y="1743"/>
                      <a:pt x="74409" y="2089"/>
                      <a:pt x="73993" y="2502"/>
                    </a:cubicBezTo>
                    <a:cubicBezTo>
                      <a:pt x="73698" y="1909"/>
                      <a:pt x="73256" y="1400"/>
                      <a:pt x="72700" y="1025"/>
                    </a:cubicBezTo>
                    <a:cubicBezTo>
                      <a:pt x="72030" y="575"/>
                      <a:pt x="71230" y="336"/>
                      <a:pt x="70394" y="336"/>
                    </a:cubicBezTo>
                    <a:cubicBezTo>
                      <a:pt x="70129" y="336"/>
                      <a:pt x="69867" y="358"/>
                      <a:pt x="69609" y="406"/>
                    </a:cubicBezTo>
                    <a:cubicBezTo>
                      <a:pt x="69024" y="140"/>
                      <a:pt x="68397" y="1"/>
                      <a:pt x="67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" name="Google Shape;2849;p61">
                <a:extLst>
                  <a:ext uri="{FF2B5EF4-FFF2-40B4-BE49-F238E27FC236}">
                    <a16:creationId xmlns:a16="http://schemas.microsoft.com/office/drawing/2014/main" id="{D50A6245-CC1E-429D-9169-97CFACF75617}"/>
                  </a:ext>
                </a:extLst>
              </p:cNvPr>
              <p:cNvSpPr/>
              <p:nvPr/>
            </p:nvSpPr>
            <p:spPr>
              <a:xfrm>
                <a:off x="5484075" y="4161950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2850;p61">
                <a:extLst>
                  <a:ext uri="{FF2B5EF4-FFF2-40B4-BE49-F238E27FC236}">
                    <a16:creationId xmlns:a16="http://schemas.microsoft.com/office/drawing/2014/main" id="{FC2B042F-FC5F-40BE-80E0-D16E3697EEE9}"/>
                  </a:ext>
                </a:extLst>
              </p:cNvPr>
              <p:cNvSpPr/>
              <p:nvPr/>
            </p:nvSpPr>
            <p:spPr>
              <a:xfrm>
                <a:off x="4967900" y="4665675"/>
                <a:ext cx="19597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125" extrusionOk="0">
                    <a:moveTo>
                      <a:pt x="5048" y="1"/>
                    </a:moveTo>
                    <a:cubicBezTo>
                      <a:pt x="2845" y="1"/>
                      <a:pt x="0" y="1139"/>
                      <a:pt x="0" y="1139"/>
                    </a:cubicBezTo>
                    <a:cubicBezTo>
                      <a:pt x="0" y="1139"/>
                      <a:pt x="243" y="3158"/>
                      <a:pt x="593" y="5567"/>
                    </a:cubicBezTo>
                    <a:cubicBezTo>
                      <a:pt x="800" y="6908"/>
                      <a:pt x="1031" y="8378"/>
                      <a:pt x="1286" y="9690"/>
                    </a:cubicBezTo>
                    <a:cubicBezTo>
                      <a:pt x="1669" y="11672"/>
                      <a:pt x="2089" y="13285"/>
                      <a:pt x="2471" y="13542"/>
                    </a:cubicBezTo>
                    <a:cubicBezTo>
                      <a:pt x="3032" y="13917"/>
                      <a:pt x="4215" y="14125"/>
                      <a:pt x="5310" y="14125"/>
                    </a:cubicBezTo>
                    <a:cubicBezTo>
                      <a:pt x="5433" y="14125"/>
                      <a:pt x="5554" y="14122"/>
                      <a:pt x="5673" y="14117"/>
                    </a:cubicBezTo>
                    <a:cubicBezTo>
                      <a:pt x="6543" y="14076"/>
                      <a:pt x="7308" y="13889"/>
                      <a:pt x="7570" y="13542"/>
                    </a:cubicBezTo>
                    <a:cubicBezTo>
                      <a:pt x="7839" y="13178"/>
                      <a:pt x="7839" y="11672"/>
                      <a:pt x="7765" y="9756"/>
                    </a:cubicBezTo>
                    <a:cubicBezTo>
                      <a:pt x="7684" y="7347"/>
                      <a:pt x="7482" y="4289"/>
                      <a:pt x="7570" y="2053"/>
                    </a:cubicBezTo>
                    <a:cubicBezTo>
                      <a:pt x="7631" y="479"/>
                      <a:pt x="6474" y="1"/>
                      <a:pt x="50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2851;p61">
                <a:extLst>
                  <a:ext uri="{FF2B5EF4-FFF2-40B4-BE49-F238E27FC236}">
                    <a16:creationId xmlns:a16="http://schemas.microsoft.com/office/drawing/2014/main" id="{F3414662-857E-4C7C-B8A4-6D6B7309E4B1}"/>
                  </a:ext>
                </a:extLst>
              </p:cNvPr>
              <p:cNvSpPr/>
              <p:nvPr/>
            </p:nvSpPr>
            <p:spPr>
              <a:xfrm>
                <a:off x="5455350" y="4667450"/>
                <a:ext cx="191775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4141" extrusionOk="0">
                    <a:moveTo>
                      <a:pt x="4641" y="0"/>
                    </a:moveTo>
                    <a:cubicBezTo>
                      <a:pt x="2521" y="0"/>
                      <a:pt x="0" y="825"/>
                      <a:pt x="0" y="825"/>
                    </a:cubicBezTo>
                    <a:cubicBezTo>
                      <a:pt x="0" y="825"/>
                      <a:pt x="103" y="2830"/>
                      <a:pt x="310" y="5239"/>
                    </a:cubicBezTo>
                    <a:cubicBezTo>
                      <a:pt x="420" y="6609"/>
                      <a:pt x="563" y="8112"/>
                      <a:pt x="733" y="9445"/>
                    </a:cubicBezTo>
                    <a:cubicBezTo>
                      <a:pt x="995" y="11446"/>
                      <a:pt x="1308" y="13085"/>
                      <a:pt x="1672" y="13369"/>
                    </a:cubicBezTo>
                    <a:cubicBezTo>
                      <a:pt x="2192" y="13762"/>
                      <a:pt x="3312" y="14043"/>
                      <a:pt x="4373" y="14116"/>
                    </a:cubicBezTo>
                    <a:cubicBezTo>
                      <a:pt x="4580" y="14132"/>
                      <a:pt x="4785" y="14140"/>
                      <a:pt x="4984" y="14140"/>
                    </a:cubicBezTo>
                    <a:cubicBezTo>
                      <a:pt x="5792" y="14140"/>
                      <a:pt x="6490" y="14003"/>
                      <a:pt x="6760" y="13689"/>
                    </a:cubicBezTo>
                    <a:cubicBezTo>
                      <a:pt x="7055" y="13342"/>
                      <a:pt x="7154" y="11844"/>
                      <a:pt x="7198" y="9928"/>
                    </a:cubicBezTo>
                    <a:cubicBezTo>
                      <a:pt x="7272" y="7512"/>
                      <a:pt x="7264" y="4447"/>
                      <a:pt x="7493" y="2225"/>
                    </a:cubicBezTo>
                    <a:cubicBezTo>
                      <a:pt x="7671" y="490"/>
                      <a:pt x="6275" y="0"/>
                      <a:pt x="4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2852;p61">
                <a:extLst>
                  <a:ext uri="{FF2B5EF4-FFF2-40B4-BE49-F238E27FC236}">
                    <a16:creationId xmlns:a16="http://schemas.microsoft.com/office/drawing/2014/main" id="{3BA24E95-728F-4468-B11C-7D7706266E67}"/>
                  </a:ext>
                </a:extLst>
              </p:cNvPr>
              <p:cNvSpPr/>
              <p:nvPr/>
            </p:nvSpPr>
            <p:spPr>
              <a:xfrm>
                <a:off x="5000125" y="4907800"/>
                <a:ext cx="1638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4437" extrusionOk="0">
                    <a:moveTo>
                      <a:pt x="0" y="1"/>
                    </a:moveTo>
                    <a:cubicBezTo>
                      <a:pt x="383" y="1982"/>
                      <a:pt x="803" y="3596"/>
                      <a:pt x="1187" y="3857"/>
                    </a:cubicBezTo>
                    <a:cubicBezTo>
                      <a:pt x="1743" y="4230"/>
                      <a:pt x="2918" y="4437"/>
                      <a:pt x="4009" y="4437"/>
                    </a:cubicBezTo>
                    <a:cubicBezTo>
                      <a:pt x="5033" y="4437"/>
                      <a:pt x="5983" y="4255"/>
                      <a:pt x="6281" y="3857"/>
                    </a:cubicBezTo>
                    <a:cubicBezTo>
                      <a:pt x="6553" y="3493"/>
                      <a:pt x="6553" y="1982"/>
                      <a:pt x="6480" y="71"/>
                    </a:cubicBezTo>
                    <a:lnTo>
                      <a:pt x="6480" y="71"/>
                    </a:lnTo>
                    <a:cubicBezTo>
                      <a:pt x="5449" y="198"/>
                      <a:pt x="4405" y="252"/>
                      <a:pt x="3364" y="252"/>
                    </a:cubicBezTo>
                    <a:cubicBezTo>
                      <a:pt x="2903" y="252"/>
                      <a:pt x="2442" y="241"/>
                      <a:pt x="1983" y="222"/>
                    </a:cubicBezTo>
                    <a:cubicBezTo>
                      <a:pt x="1342" y="200"/>
                      <a:pt x="667" y="10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2853;p61">
                <a:extLst>
                  <a:ext uri="{FF2B5EF4-FFF2-40B4-BE49-F238E27FC236}">
                    <a16:creationId xmlns:a16="http://schemas.microsoft.com/office/drawing/2014/main" id="{E138E466-934D-4915-B5BB-D428955B2D9D}"/>
                  </a:ext>
                </a:extLst>
              </p:cNvPr>
              <p:cNvSpPr/>
              <p:nvPr/>
            </p:nvSpPr>
            <p:spPr>
              <a:xfrm>
                <a:off x="5473750" y="4903475"/>
                <a:ext cx="161550" cy="11750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4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5" y="2005"/>
                      <a:pt x="572" y="3641"/>
                      <a:pt x="936" y="3923"/>
                    </a:cubicBezTo>
                    <a:cubicBezTo>
                      <a:pt x="1555" y="4397"/>
                      <a:pt x="3013" y="4699"/>
                      <a:pt x="4228" y="4699"/>
                    </a:cubicBezTo>
                    <a:cubicBezTo>
                      <a:pt x="5047" y="4699"/>
                      <a:pt x="5755" y="4562"/>
                      <a:pt x="6024" y="4248"/>
                    </a:cubicBezTo>
                    <a:cubicBezTo>
                      <a:pt x="6319" y="3901"/>
                      <a:pt x="6414" y="2398"/>
                      <a:pt x="6462" y="483"/>
                    </a:cubicBezTo>
                    <a:lnTo>
                      <a:pt x="6462" y="483"/>
                    </a:lnTo>
                    <a:cubicBezTo>
                      <a:pt x="6005" y="510"/>
                      <a:pt x="5546" y="523"/>
                      <a:pt x="5086" y="523"/>
                    </a:cubicBezTo>
                    <a:cubicBezTo>
                      <a:pt x="4043" y="523"/>
                      <a:pt x="2997" y="458"/>
                      <a:pt x="1964" y="351"/>
                    </a:cubicBezTo>
                    <a:cubicBezTo>
                      <a:pt x="1327" y="284"/>
                      <a:pt x="660" y="14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2854;p61">
                <a:extLst>
                  <a:ext uri="{FF2B5EF4-FFF2-40B4-BE49-F238E27FC236}">
                    <a16:creationId xmlns:a16="http://schemas.microsoft.com/office/drawing/2014/main" id="{34F5B8A8-6F6C-4C6C-AEC7-FDF7A483C9A6}"/>
                  </a:ext>
                </a:extLst>
              </p:cNvPr>
              <p:cNvSpPr/>
              <p:nvPr/>
            </p:nvSpPr>
            <p:spPr>
              <a:xfrm>
                <a:off x="4975350" y="4751900"/>
                <a:ext cx="186700" cy="266725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10669" extrusionOk="0">
                    <a:moveTo>
                      <a:pt x="0" y="1"/>
                    </a:moveTo>
                    <a:cubicBezTo>
                      <a:pt x="85" y="634"/>
                      <a:pt x="184" y="1356"/>
                      <a:pt x="295" y="2118"/>
                    </a:cubicBezTo>
                    <a:cubicBezTo>
                      <a:pt x="1267" y="2118"/>
                      <a:pt x="2244" y="2026"/>
                      <a:pt x="2852" y="2026"/>
                    </a:cubicBezTo>
                    <a:cubicBezTo>
                      <a:pt x="2929" y="2026"/>
                      <a:pt x="3003" y="2030"/>
                      <a:pt x="3069" y="2034"/>
                    </a:cubicBezTo>
                    <a:cubicBezTo>
                      <a:pt x="3389" y="2052"/>
                      <a:pt x="3732" y="2078"/>
                      <a:pt x="3990" y="2262"/>
                    </a:cubicBezTo>
                    <a:cubicBezTo>
                      <a:pt x="4354" y="2520"/>
                      <a:pt x="4454" y="3014"/>
                      <a:pt x="4516" y="3459"/>
                    </a:cubicBezTo>
                    <a:cubicBezTo>
                      <a:pt x="4660" y="4465"/>
                      <a:pt x="4778" y="5470"/>
                      <a:pt x="4878" y="6484"/>
                    </a:cubicBezTo>
                    <a:cubicBezTo>
                      <a:pt x="5743" y="6469"/>
                      <a:pt x="6609" y="6414"/>
                      <a:pt x="7467" y="6307"/>
                    </a:cubicBezTo>
                    <a:cubicBezTo>
                      <a:pt x="7408" y="4535"/>
                      <a:pt x="7284" y="2413"/>
                      <a:pt x="7253" y="527"/>
                    </a:cubicBezTo>
                    <a:cubicBezTo>
                      <a:pt x="3698" y="376"/>
                      <a:pt x="1481" y="89"/>
                      <a:pt x="0" y="1"/>
                    </a:cubicBezTo>
                    <a:close/>
                    <a:moveTo>
                      <a:pt x="7228" y="10146"/>
                    </a:moveTo>
                    <a:cubicBezTo>
                      <a:pt x="6930" y="10459"/>
                      <a:pt x="6200" y="10624"/>
                      <a:pt x="5371" y="10665"/>
                    </a:cubicBezTo>
                    <a:lnTo>
                      <a:pt x="5375" y="10668"/>
                    </a:lnTo>
                    <a:cubicBezTo>
                      <a:pt x="6200" y="10627"/>
                      <a:pt x="6933" y="10459"/>
                      <a:pt x="7228" y="1014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2855;p61">
                <a:extLst>
                  <a:ext uri="{FF2B5EF4-FFF2-40B4-BE49-F238E27FC236}">
                    <a16:creationId xmlns:a16="http://schemas.microsoft.com/office/drawing/2014/main" id="{CEC74FC6-27DC-4635-B521-3D27C299178E}"/>
                  </a:ext>
                </a:extLst>
              </p:cNvPr>
              <p:cNvSpPr/>
              <p:nvPr/>
            </p:nvSpPr>
            <p:spPr>
              <a:xfrm>
                <a:off x="5097275" y="4909550"/>
                <a:ext cx="6660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4359" extrusionOk="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1732" y="108"/>
                      <a:pt x="866" y="163"/>
                      <a:pt x="1" y="178"/>
                    </a:cubicBezTo>
                    <a:cubicBezTo>
                      <a:pt x="56" y="763"/>
                      <a:pt x="103" y="1353"/>
                      <a:pt x="144" y="1942"/>
                    </a:cubicBezTo>
                    <a:cubicBezTo>
                      <a:pt x="196" y="2749"/>
                      <a:pt x="236" y="3581"/>
                      <a:pt x="494" y="4359"/>
                    </a:cubicBezTo>
                    <a:cubicBezTo>
                      <a:pt x="1323" y="4318"/>
                      <a:pt x="2053" y="4153"/>
                      <a:pt x="2351" y="3840"/>
                    </a:cubicBezTo>
                    <a:cubicBezTo>
                      <a:pt x="2366" y="3825"/>
                      <a:pt x="2380" y="3806"/>
                      <a:pt x="2395" y="3787"/>
                    </a:cubicBezTo>
                    <a:cubicBezTo>
                      <a:pt x="2664" y="3423"/>
                      <a:pt x="2664" y="1917"/>
                      <a:pt x="2590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2856;p61">
                <a:extLst>
                  <a:ext uri="{FF2B5EF4-FFF2-40B4-BE49-F238E27FC236}">
                    <a16:creationId xmlns:a16="http://schemas.microsoft.com/office/drawing/2014/main" id="{E8BFB874-BF6E-4D87-9FBA-C07F737749A7}"/>
                  </a:ext>
                </a:extLst>
              </p:cNvPr>
              <p:cNvSpPr/>
              <p:nvPr/>
            </p:nvSpPr>
            <p:spPr>
              <a:xfrm>
                <a:off x="5460025" y="4741675"/>
                <a:ext cx="1810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9608" extrusionOk="0">
                    <a:moveTo>
                      <a:pt x="7240" y="0"/>
                    </a:moveTo>
                    <a:lnTo>
                      <a:pt x="7240" y="0"/>
                    </a:lnTo>
                    <a:cubicBezTo>
                      <a:pt x="5655" y="184"/>
                      <a:pt x="3224" y="524"/>
                      <a:pt x="1" y="763"/>
                    </a:cubicBezTo>
                    <a:cubicBezTo>
                      <a:pt x="38" y="1234"/>
                      <a:pt x="79" y="1743"/>
                      <a:pt x="123" y="2270"/>
                    </a:cubicBezTo>
                    <a:cubicBezTo>
                      <a:pt x="977" y="2115"/>
                      <a:pt x="1887" y="1971"/>
                      <a:pt x="2520" y="1971"/>
                    </a:cubicBezTo>
                    <a:cubicBezTo>
                      <a:pt x="2962" y="1971"/>
                      <a:pt x="3268" y="2041"/>
                      <a:pt x="3320" y="2233"/>
                    </a:cubicBezTo>
                    <a:cubicBezTo>
                      <a:pt x="3740" y="3773"/>
                      <a:pt x="4009" y="5356"/>
                      <a:pt x="4127" y="6952"/>
                    </a:cubicBezTo>
                    <a:cubicBezTo>
                      <a:pt x="4624" y="6981"/>
                      <a:pt x="5125" y="6996"/>
                      <a:pt x="5623" y="6996"/>
                    </a:cubicBezTo>
                    <a:cubicBezTo>
                      <a:pt x="6087" y="6996"/>
                      <a:pt x="6547" y="6981"/>
                      <a:pt x="7011" y="6955"/>
                    </a:cubicBezTo>
                    <a:cubicBezTo>
                      <a:pt x="7077" y="4800"/>
                      <a:pt x="7077" y="2129"/>
                      <a:pt x="7240" y="0"/>
                    </a:cubicBezTo>
                    <a:close/>
                    <a:moveTo>
                      <a:pt x="6956" y="8503"/>
                    </a:moveTo>
                    <a:cubicBezTo>
                      <a:pt x="6930" y="8915"/>
                      <a:pt x="6905" y="9290"/>
                      <a:pt x="6864" y="9608"/>
                    </a:cubicBezTo>
                    <a:cubicBezTo>
                      <a:pt x="6905" y="9290"/>
                      <a:pt x="6934" y="8915"/>
                      <a:pt x="6956" y="8503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2857;p61">
                <a:extLst>
                  <a:ext uri="{FF2B5EF4-FFF2-40B4-BE49-F238E27FC236}">
                    <a16:creationId xmlns:a16="http://schemas.microsoft.com/office/drawing/2014/main" id="{661BC68D-8013-4095-B486-7611F61790E9}"/>
                  </a:ext>
                </a:extLst>
              </p:cNvPr>
              <p:cNvSpPr/>
              <p:nvPr/>
            </p:nvSpPr>
            <p:spPr>
              <a:xfrm>
                <a:off x="5563175" y="4915450"/>
                <a:ext cx="72125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4219" extrusionOk="0">
                    <a:moveTo>
                      <a:pt x="1" y="1"/>
                    </a:moveTo>
                    <a:cubicBezTo>
                      <a:pt x="64" y="855"/>
                      <a:pt x="82" y="1713"/>
                      <a:pt x="56" y="2572"/>
                    </a:cubicBezTo>
                    <a:cubicBezTo>
                      <a:pt x="41" y="3102"/>
                      <a:pt x="16" y="3658"/>
                      <a:pt x="60" y="4196"/>
                    </a:cubicBezTo>
                    <a:cubicBezTo>
                      <a:pt x="266" y="4211"/>
                      <a:pt x="468" y="4218"/>
                      <a:pt x="667" y="4218"/>
                    </a:cubicBezTo>
                    <a:cubicBezTo>
                      <a:pt x="1478" y="4218"/>
                      <a:pt x="2177" y="4082"/>
                      <a:pt x="2447" y="3769"/>
                    </a:cubicBezTo>
                    <a:cubicBezTo>
                      <a:pt x="2580" y="3611"/>
                      <a:pt x="2672" y="3220"/>
                      <a:pt x="2738" y="2657"/>
                    </a:cubicBezTo>
                    <a:cubicBezTo>
                      <a:pt x="2779" y="2339"/>
                      <a:pt x="2804" y="1964"/>
                      <a:pt x="2830" y="1552"/>
                    </a:cubicBezTo>
                    <a:cubicBezTo>
                      <a:pt x="2856" y="1084"/>
                      <a:pt x="2871" y="560"/>
                      <a:pt x="2885" y="8"/>
                    </a:cubicBezTo>
                    <a:lnTo>
                      <a:pt x="2885" y="4"/>
                    </a:lnTo>
                    <a:cubicBezTo>
                      <a:pt x="2421" y="30"/>
                      <a:pt x="1961" y="45"/>
                      <a:pt x="1497" y="45"/>
                    </a:cubicBezTo>
                    <a:cubicBezTo>
                      <a:pt x="999" y="45"/>
                      <a:pt x="498" y="30"/>
                      <a:pt x="1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2858;p61">
                <a:extLst>
                  <a:ext uri="{FF2B5EF4-FFF2-40B4-BE49-F238E27FC236}">
                    <a16:creationId xmlns:a16="http://schemas.microsoft.com/office/drawing/2014/main" id="{8E8E83A2-01AA-4C3B-8F8C-4752B00201CE}"/>
                  </a:ext>
                </a:extLst>
              </p:cNvPr>
              <p:cNvSpPr/>
              <p:nvPr/>
            </p:nvSpPr>
            <p:spPr>
              <a:xfrm>
                <a:off x="5573775" y="2719925"/>
                <a:ext cx="172050" cy="261750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0470" extrusionOk="0">
                    <a:moveTo>
                      <a:pt x="15" y="10242"/>
                    </a:moveTo>
                    <a:cubicBezTo>
                      <a:pt x="1" y="10358"/>
                      <a:pt x="1" y="10415"/>
                      <a:pt x="13" y="10415"/>
                    </a:cubicBezTo>
                    <a:cubicBezTo>
                      <a:pt x="24" y="10415"/>
                      <a:pt x="47" y="10361"/>
                      <a:pt x="78" y="10255"/>
                    </a:cubicBezTo>
                    <a:lnTo>
                      <a:pt x="78" y="10255"/>
                    </a:lnTo>
                    <a:cubicBezTo>
                      <a:pt x="57" y="10251"/>
                      <a:pt x="36" y="10246"/>
                      <a:pt x="15" y="10242"/>
                    </a:cubicBezTo>
                    <a:close/>
                    <a:moveTo>
                      <a:pt x="3343" y="0"/>
                    </a:moveTo>
                    <a:cubicBezTo>
                      <a:pt x="2175" y="0"/>
                      <a:pt x="1054" y="1191"/>
                      <a:pt x="944" y="3342"/>
                    </a:cubicBezTo>
                    <a:cubicBezTo>
                      <a:pt x="748" y="7162"/>
                      <a:pt x="264" y="9625"/>
                      <a:pt x="78" y="10255"/>
                    </a:cubicBezTo>
                    <a:lnTo>
                      <a:pt x="78" y="10255"/>
                    </a:lnTo>
                    <a:cubicBezTo>
                      <a:pt x="891" y="10416"/>
                      <a:pt x="1556" y="10470"/>
                      <a:pt x="2084" y="10470"/>
                    </a:cubicBezTo>
                    <a:cubicBezTo>
                      <a:pt x="3167" y="10470"/>
                      <a:pt x="3669" y="10242"/>
                      <a:pt x="3669" y="10242"/>
                    </a:cubicBezTo>
                    <a:cubicBezTo>
                      <a:pt x="3669" y="10242"/>
                      <a:pt x="6881" y="6120"/>
                      <a:pt x="5750" y="2413"/>
                    </a:cubicBezTo>
                    <a:cubicBezTo>
                      <a:pt x="5247" y="765"/>
                      <a:pt x="4280" y="0"/>
                      <a:pt x="3343" y="0"/>
                    </a:cubicBezTo>
                    <a:close/>
                  </a:path>
                </a:pathLst>
              </a:custGeom>
              <a:solidFill>
                <a:srgbClr val="FFCC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2859;p61">
                <a:extLst>
                  <a:ext uri="{FF2B5EF4-FFF2-40B4-BE49-F238E27FC236}">
                    <a16:creationId xmlns:a16="http://schemas.microsoft.com/office/drawing/2014/main" id="{1E4583CE-CE9C-45F4-9D6A-1AE8530B6794}"/>
                  </a:ext>
                </a:extLst>
              </p:cNvPr>
              <p:cNvSpPr/>
              <p:nvPr/>
            </p:nvSpPr>
            <p:spPr>
              <a:xfrm>
                <a:off x="5616900" y="2800600"/>
                <a:ext cx="85675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057" extrusionOk="0">
                    <a:moveTo>
                      <a:pt x="1778" y="1"/>
                    </a:moveTo>
                    <a:cubicBezTo>
                      <a:pt x="1777" y="1"/>
                      <a:pt x="1776" y="1"/>
                      <a:pt x="1775" y="1"/>
                    </a:cubicBezTo>
                    <a:cubicBezTo>
                      <a:pt x="706" y="8"/>
                      <a:pt x="1" y="4056"/>
                      <a:pt x="1255" y="4056"/>
                    </a:cubicBezTo>
                    <a:cubicBezTo>
                      <a:pt x="1351" y="4056"/>
                      <a:pt x="1457" y="4033"/>
                      <a:pt x="1576" y="3983"/>
                    </a:cubicBezTo>
                    <a:cubicBezTo>
                      <a:pt x="3427" y="3199"/>
                      <a:pt x="2921" y="1"/>
                      <a:pt x="17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2860;p61">
                <a:extLst>
                  <a:ext uri="{FF2B5EF4-FFF2-40B4-BE49-F238E27FC236}">
                    <a16:creationId xmlns:a16="http://schemas.microsoft.com/office/drawing/2014/main" id="{3BA31ACC-23EC-441D-A362-07EB5F7A9A14}"/>
                  </a:ext>
                </a:extLst>
              </p:cNvPr>
              <p:cNvSpPr/>
              <p:nvPr/>
            </p:nvSpPr>
            <p:spPr>
              <a:xfrm>
                <a:off x="5907525" y="3149150"/>
                <a:ext cx="168625" cy="195850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7834" extrusionOk="0">
                    <a:moveTo>
                      <a:pt x="4440" y="1"/>
                    </a:moveTo>
                    <a:cubicBezTo>
                      <a:pt x="2876" y="1"/>
                      <a:pt x="0" y="2326"/>
                      <a:pt x="0" y="2326"/>
                    </a:cubicBezTo>
                    <a:lnTo>
                      <a:pt x="321" y="7833"/>
                    </a:lnTo>
                    <a:cubicBezTo>
                      <a:pt x="321" y="7833"/>
                      <a:pt x="4582" y="7281"/>
                      <a:pt x="5662" y="6202"/>
                    </a:cubicBezTo>
                    <a:cubicBezTo>
                      <a:pt x="6745" y="5126"/>
                      <a:pt x="6281" y="1103"/>
                      <a:pt x="5043" y="175"/>
                    </a:cubicBezTo>
                    <a:cubicBezTo>
                      <a:pt x="4881" y="54"/>
                      <a:pt x="4676" y="1"/>
                      <a:pt x="4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2861;p61">
                <a:extLst>
                  <a:ext uri="{FF2B5EF4-FFF2-40B4-BE49-F238E27FC236}">
                    <a16:creationId xmlns:a16="http://schemas.microsoft.com/office/drawing/2014/main" id="{8C345D5A-3C21-4BF3-AE12-FC33E50D406D}"/>
                  </a:ext>
                </a:extLst>
              </p:cNvPr>
              <p:cNvSpPr/>
              <p:nvPr/>
            </p:nvSpPr>
            <p:spPr>
              <a:xfrm>
                <a:off x="5915550" y="3374175"/>
                <a:ext cx="17157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7365" extrusionOk="0">
                    <a:moveTo>
                      <a:pt x="4150" y="1"/>
                    </a:moveTo>
                    <a:cubicBezTo>
                      <a:pt x="2385" y="1"/>
                      <a:pt x="0" y="627"/>
                      <a:pt x="0" y="627"/>
                    </a:cubicBezTo>
                    <a:lnTo>
                      <a:pt x="553" y="7221"/>
                    </a:lnTo>
                    <a:cubicBezTo>
                      <a:pt x="553" y="7221"/>
                      <a:pt x="2543" y="7365"/>
                      <a:pt x="4142" y="7365"/>
                    </a:cubicBezTo>
                    <a:cubicBezTo>
                      <a:pt x="4942" y="7365"/>
                      <a:pt x="5643" y="7329"/>
                      <a:pt x="5949" y="7221"/>
                    </a:cubicBezTo>
                    <a:cubicBezTo>
                      <a:pt x="6862" y="6896"/>
                      <a:pt x="6575" y="1986"/>
                      <a:pt x="5949" y="608"/>
                    </a:cubicBezTo>
                    <a:cubicBezTo>
                      <a:pt x="5741" y="153"/>
                      <a:pt x="5021" y="1"/>
                      <a:pt x="4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2862;p61">
                <a:extLst>
                  <a:ext uri="{FF2B5EF4-FFF2-40B4-BE49-F238E27FC236}">
                    <a16:creationId xmlns:a16="http://schemas.microsoft.com/office/drawing/2014/main" id="{C2C6D49C-E3C9-4CFF-B204-9693CDA12202}"/>
                  </a:ext>
                </a:extLst>
              </p:cNvPr>
              <p:cNvSpPr/>
              <p:nvPr/>
            </p:nvSpPr>
            <p:spPr>
              <a:xfrm>
                <a:off x="5937100" y="3610375"/>
                <a:ext cx="150025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248" extrusionOk="0">
                    <a:moveTo>
                      <a:pt x="3907" y="1"/>
                    </a:moveTo>
                    <a:cubicBezTo>
                      <a:pt x="2391" y="1"/>
                      <a:pt x="0" y="723"/>
                      <a:pt x="0" y="723"/>
                    </a:cubicBezTo>
                    <a:lnTo>
                      <a:pt x="619" y="5973"/>
                    </a:lnTo>
                    <a:cubicBezTo>
                      <a:pt x="619" y="5973"/>
                      <a:pt x="2197" y="6248"/>
                      <a:pt x="3521" y="6248"/>
                    </a:cubicBezTo>
                    <a:cubicBezTo>
                      <a:pt x="4183" y="6248"/>
                      <a:pt x="4781" y="6179"/>
                      <a:pt x="5087" y="5973"/>
                    </a:cubicBezTo>
                    <a:cubicBezTo>
                      <a:pt x="6000" y="5357"/>
                      <a:pt x="5562" y="1493"/>
                      <a:pt x="5087" y="413"/>
                    </a:cubicBezTo>
                    <a:cubicBezTo>
                      <a:pt x="4954" y="110"/>
                      <a:pt x="4497" y="1"/>
                      <a:pt x="3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2863;p61">
                <a:extLst>
                  <a:ext uri="{FF2B5EF4-FFF2-40B4-BE49-F238E27FC236}">
                    <a16:creationId xmlns:a16="http://schemas.microsoft.com/office/drawing/2014/main" id="{F7936536-C99F-423A-AC67-C4DD650A37FA}"/>
                  </a:ext>
                </a:extLst>
              </p:cNvPr>
              <p:cNvSpPr/>
              <p:nvPr/>
            </p:nvSpPr>
            <p:spPr>
              <a:xfrm>
                <a:off x="5937100" y="3823625"/>
                <a:ext cx="131325" cy="170775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6831" extrusionOk="0">
                    <a:moveTo>
                      <a:pt x="3693" y="0"/>
                    </a:moveTo>
                    <a:cubicBezTo>
                      <a:pt x="2186" y="0"/>
                      <a:pt x="0" y="688"/>
                      <a:pt x="0" y="688"/>
                    </a:cubicBezTo>
                    <a:lnTo>
                      <a:pt x="310" y="6556"/>
                    </a:lnTo>
                    <a:cubicBezTo>
                      <a:pt x="310" y="6556"/>
                      <a:pt x="1408" y="6831"/>
                      <a:pt x="2506" y="6831"/>
                    </a:cubicBezTo>
                    <a:cubicBezTo>
                      <a:pt x="3055" y="6831"/>
                      <a:pt x="3603" y="6762"/>
                      <a:pt x="4015" y="6556"/>
                    </a:cubicBezTo>
                    <a:cubicBezTo>
                      <a:pt x="5253" y="5937"/>
                      <a:pt x="5253" y="2232"/>
                      <a:pt x="5087" y="688"/>
                    </a:cubicBezTo>
                    <a:cubicBezTo>
                      <a:pt x="5031" y="172"/>
                      <a:pt x="4447" y="0"/>
                      <a:pt x="3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2864;p61">
                <a:extLst>
                  <a:ext uri="{FF2B5EF4-FFF2-40B4-BE49-F238E27FC236}">
                    <a16:creationId xmlns:a16="http://schemas.microsoft.com/office/drawing/2014/main" id="{ABC0F418-2B50-455B-938D-B90A61FA6B2D}"/>
                  </a:ext>
                </a:extLst>
              </p:cNvPr>
              <p:cNvSpPr/>
              <p:nvPr/>
            </p:nvSpPr>
            <p:spPr>
              <a:xfrm>
                <a:off x="5786500" y="2886775"/>
                <a:ext cx="21247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672" extrusionOk="0">
                    <a:moveTo>
                      <a:pt x="3899" y="0"/>
                    </a:moveTo>
                    <a:cubicBezTo>
                      <a:pt x="3857" y="0"/>
                      <a:pt x="3819" y="5"/>
                      <a:pt x="3784" y="13"/>
                    </a:cubicBezTo>
                    <a:cubicBezTo>
                      <a:pt x="2782" y="263"/>
                      <a:pt x="1" y="3873"/>
                      <a:pt x="1" y="3873"/>
                    </a:cubicBezTo>
                    <a:cubicBezTo>
                      <a:pt x="1" y="3873"/>
                      <a:pt x="2237" y="7804"/>
                      <a:pt x="3092" y="8662"/>
                    </a:cubicBezTo>
                    <a:cubicBezTo>
                      <a:pt x="3092" y="8662"/>
                      <a:pt x="3256" y="8672"/>
                      <a:pt x="3527" y="8672"/>
                    </a:cubicBezTo>
                    <a:cubicBezTo>
                      <a:pt x="4812" y="8672"/>
                      <a:pt x="8498" y="8461"/>
                      <a:pt x="8425" y="6036"/>
                    </a:cubicBezTo>
                    <a:cubicBezTo>
                      <a:pt x="8343" y="3207"/>
                      <a:pt x="5032" y="0"/>
                      <a:pt x="38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2865;p61">
                <a:extLst>
                  <a:ext uri="{FF2B5EF4-FFF2-40B4-BE49-F238E27FC236}">
                    <a16:creationId xmlns:a16="http://schemas.microsoft.com/office/drawing/2014/main" id="{879C619A-FFA1-424C-89FA-E96F12E1F667}"/>
                  </a:ext>
                </a:extLst>
              </p:cNvPr>
              <p:cNvSpPr/>
              <p:nvPr/>
            </p:nvSpPr>
            <p:spPr>
              <a:xfrm>
                <a:off x="5608950" y="2835650"/>
                <a:ext cx="173700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6948" h="5150" extrusionOk="0">
                    <a:moveTo>
                      <a:pt x="3325" y="1"/>
                    </a:moveTo>
                    <a:cubicBezTo>
                      <a:pt x="2048" y="1"/>
                      <a:pt x="911" y="286"/>
                      <a:pt x="538" y="569"/>
                    </a:cubicBezTo>
                    <a:cubicBezTo>
                      <a:pt x="1" y="979"/>
                      <a:pt x="538" y="5149"/>
                      <a:pt x="538" y="5149"/>
                    </a:cubicBezTo>
                    <a:lnTo>
                      <a:pt x="5095" y="5149"/>
                    </a:lnTo>
                    <a:cubicBezTo>
                      <a:pt x="5095" y="5149"/>
                      <a:pt x="6948" y="669"/>
                      <a:pt x="5095" y="205"/>
                    </a:cubicBezTo>
                    <a:cubicBezTo>
                      <a:pt x="4516" y="60"/>
                      <a:pt x="3906" y="1"/>
                      <a:pt x="3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2866;p61">
                <a:extLst>
                  <a:ext uri="{FF2B5EF4-FFF2-40B4-BE49-F238E27FC236}">
                    <a16:creationId xmlns:a16="http://schemas.microsoft.com/office/drawing/2014/main" id="{730D2CA4-F5C3-41C0-8042-65A08DF980CE}"/>
                  </a:ext>
                </a:extLst>
              </p:cNvPr>
              <p:cNvSpPr/>
              <p:nvPr/>
            </p:nvSpPr>
            <p:spPr>
              <a:xfrm>
                <a:off x="5442900" y="2849000"/>
                <a:ext cx="15567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5080" extrusionOk="0">
                    <a:moveTo>
                      <a:pt x="3483" y="0"/>
                    </a:moveTo>
                    <a:cubicBezTo>
                      <a:pt x="1832" y="0"/>
                      <a:pt x="1" y="494"/>
                      <a:pt x="1" y="1524"/>
                    </a:cubicBezTo>
                    <a:cubicBezTo>
                      <a:pt x="1" y="2762"/>
                      <a:pt x="1080" y="5079"/>
                      <a:pt x="1080" y="5079"/>
                    </a:cubicBezTo>
                    <a:lnTo>
                      <a:pt x="5250" y="5079"/>
                    </a:lnTo>
                    <a:cubicBezTo>
                      <a:pt x="5250" y="5079"/>
                      <a:pt x="6226" y="294"/>
                      <a:pt x="4425" y="58"/>
                    </a:cubicBezTo>
                    <a:cubicBezTo>
                      <a:pt x="4128" y="19"/>
                      <a:pt x="3809" y="0"/>
                      <a:pt x="3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2867;p61">
                <a:extLst>
                  <a:ext uri="{FF2B5EF4-FFF2-40B4-BE49-F238E27FC236}">
                    <a16:creationId xmlns:a16="http://schemas.microsoft.com/office/drawing/2014/main" id="{DF400374-AD94-4534-85AF-156CF09BFC89}"/>
                  </a:ext>
                </a:extLst>
              </p:cNvPr>
              <p:cNvSpPr/>
              <p:nvPr/>
            </p:nvSpPr>
            <p:spPr>
              <a:xfrm>
                <a:off x="4618575" y="2728275"/>
                <a:ext cx="1370375" cy="2314325"/>
              </a:xfrm>
              <a:custGeom>
                <a:avLst/>
                <a:gdLst/>
                <a:ahLst/>
                <a:cxnLst/>
                <a:rect l="l" t="t" r="r" b="b"/>
                <a:pathLst>
                  <a:path w="54815" h="92573" extrusionOk="0">
                    <a:moveTo>
                      <a:pt x="44190" y="1"/>
                    </a:moveTo>
                    <a:cubicBezTo>
                      <a:pt x="43615" y="1"/>
                      <a:pt x="43005" y="304"/>
                      <a:pt x="42699" y="927"/>
                    </a:cubicBezTo>
                    <a:cubicBezTo>
                      <a:pt x="42083" y="2186"/>
                      <a:pt x="43472" y="2552"/>
                      <a:pt x="43472" y="2552"/>
                    </a:cubicBezTo>
                    <a:cubicBezTo>
                      <a:pt x="43472" y="2552"/>
                      <a:pt x="43627" y="5428"/>
                      <a:pt x="43163" y="7130"/>
                    </a:cubicBezTo>
                    <a:cubicBezTo>
                      <a:pt x="42868" y="8210"/>
                      <a:pt x="42448" y="8482"/>
                      <a:pt x="41619" y="8655"/>
                    </a:cubicBezTo>
                    <a:cubicBezTo>
                      <a:pt x="41148" y="8747"/>
                      <a:pt x="40551" y="8814"/>
                      <a:pt x="39767" y="8983"/>
                    </a:cubicBezTo>
                    <a:cubicBezTo>
                      <a:pt x="39049" y="9135"/>
                      <a:pt x="38586" y="9237"/>
                      <a:pt x="38282" y="9237"/>
                    </a:cubicBezTo>
                    <a:cubicBezTo>
                      <a:pt x="38034" y="9237"/>
                      <a:pt x="37893" y="9169"/>
                      <a:pt x="37807" y="9006"/>
                    </a:cubicBezTo>
                    <a:cubicBezTo>
                      <a:pt x="37678" y="8773"/>
                      <a:pt x="37667" y="8327"/>
                      <a:pt x="37604" y="7591"/>
                    </a:cubicBezTo>
                    <a:cubicBezTo>
                      <a:pt x="37450" y="5738"/>
                      <a:pt x="37295" y="3421"/>
                      <a:pt x="37295" y="3421"/>
                    </a:cubicBezTo>
                    <a:cubicBezTo>
                      <a:pt x="37295" y="3421"/>
                      <a:pt x="38344" y="3118"/>
                      <a:pt x="38374" y="1851"/>
                    </a:cubicBezTo>
                    <a:cubicBezTo>
                      <a:pt x="38397" y="979"/>
                      <a:pt x="37689" y="395"/>
                      <a:pt x="36937" y="395"/>
                    </a:cubicBezTo>
                    <a:cubicBezTo>
                      <a:pt x="36850" y="395"/>
                      <a:pt x="36763" y="402"/>
                      <a:pt x="36676" y="418"/>
                    </a:cubicBezTo>
                    <a:cubicBezTo>
                      <a:pt x="36411" y="470"/>
                      <a:pt x="36146" y="592"/>
                      <a:pt x="35925" y="816"/>
                    </a:cubicBezTo>
                    <a:cubicBezTo>
                      <a:pt x="33784" y="2880"/>
                      <a:pt x="35906" y="3115"/>
                      <a:pt x="35906" y="3115"/>
                    </a:cubicBezTo>
                    <a:cubicBezTo>
                      <a:pt x="35906" y="3115"/>
                      <a:pt x="36212" y="7535"/>
                      <a:pt x="36061" y="8567"/>
                    </a:cubicBezTo>
                    <a:cubicBezTo>
                      <a:pt x="36035" y="8754"/>
                      <a:pt x="35850" y="8891"/>
                      <a:pt x="35527" y="9013"/>
                    </a:cubicBezTo>
                    <a:cubicBezTo>
                      <a:pt x="34072" y="9594"/>
                      <a:pt x="29784" y="10007"/>
                      <a:pt x="24346" y="13850"/>
                    </a:cubicBezTo>
                    <a:cubicBezTo>
                      <a:pt x="24236" y="13923"/>
                      <a:pt x="24125" y="14004"/>
                      <a:pt x="24011" y="14086"/>
                    </a:cubicBezTo>
                    <a:cubicBezTo>
                      <a:pt x="19649" y="17253"/>
                      <a:pt x="17896" y="21512"/>
                      <a:pt x="18313" y="25254"/>
                    </a:cubicBezTo>
                    <a:cubicBezTo>
                      <a:pt x="18534" y="27343"/>
                      <a:pt x="19428" y="29262"/>
                      <a:pt x="20924" y="30758"/>
                    </a:cubicBezTo>
                    <a:cubicBezTo>
                      <a:pt x="21135" y="30967"/>
                      <a:pt x="21351" y="31152"/>
                      <a:pt x="21591" y="31325"/>
                    </a:cubicBezTo>
                    <a:cubicBezTo>
                      <a:pt x="23406" y="32674"/>
                      <a:pt x="26016" y="33093"/>
                      <a:pt x="28583" y="33093"/>
                    </a:cubicBezTo>
                    <a:cubicBezTo>
                      <a:pt x="30804" y="33093"/>
                      <a:pt x="32993" y="32779"/>
                      <a:pt x="34606" y="32482"/>
                    </a:cubicBezTo>
                    <a:cubicBezTo>
                      <a:pt x="35762" y="32271"/>
                      <a:pt x="36620" y="32069"/>
                      <a:pt x="36986" y="31996"/>
                    </a:cubicBezTo>
                    <a:cubicBezTo>
                      <a:pt x="36992" y="31994"/>
                      <a:pt x="36998" y="31994"/>
                      <a:pt x="37004" y="31994"/>
                    </a:cubicBezTo>
                    <a:cubicBezTo>
                      <a:pt x="37428" y="31994"/>
                      <a:pt x="37978" y="35037"/>
                      <a:pt x="38392" y="39043"/>
                    </a:cubicBezTo>
                    <a:lnTo>
                      <a:pt x="38400" y="39043"/>
                    </a:lnTo>
                    <a:cubicBezTo>
                      <a:pt x="38772" y="42583"/>
                      <a:pt x="39048" y="46874"/>
                      <a:pt x="39055" y="50488"/>
                    </a:cubicBezTo>
                    <a:cubicBezTo>
                      <a:pt x="39063" y="51652"/>
                      <a:pt x="39038" y="52738"/>
                      <a:pt x="38975" y="53715"/>
                    </a:cubicBezTo>
                    <a:lnTo>
                      <a:pt x="38975" y="53722"/>
                    </a:lnTo>
                    <a:cubicBezTo>
                      <a:pt x="38883" y="55295"/>
                      <a:pt x="38702" y="56570"/>
                      <a:pt x="38407" y="57329"/>
                    </a:cubicBezTo>
                    <a:cubicBezTo>
                      <a:pt x="38407" y="57336"/>
                      <a:pt x="38400" y="57336"/>
                      <a:pt x="38400" y="57336"/>
                    </a:cubicBezTo>
                    <a:cubicBezTo>
                      <a:pt x="38352" y="57490"/>
                      <a:pt x="38290" y="57619"/>
                      <a:pt x="38223" y="57730"/>
                    </a:cubicBezTo>
                    <a:cubicBezTo>
                      <a:pt x="37530" y="58869"/>
                      <a:pt x="36628" y="59557"/>
                      <a:pt x="35372" y="59922"/>
                    </a:cubicBezTo>
                    <a:cubicBezTo>
                      <a:pt x="34588" y="60152"/>
                      <a:pt x="33662" y="60253"/>
                      <a:pt x="32560" y="60253"/>
                    </a:cubicBezTo>
                    <a:cubicBezTo>
                      <a:pt x="32353" y="60253"/>
                      <a:pt x="32140" y="60250"/>
                      <a:pt x="31921" y="60243"/>
                    </a:cubicBezTo>
                    <a:cubicBezTo>
                      <a:pt x="31574" y="60231"/>
                      <a:pt x="31217" y="60220"/>
                      <a:pt x="30838" y="60195"/>
                    </a:cubicBezTo>
                    <a:cubicBezTo>
                      <a:pt x="28837" y="60073"/>
                      <a:pt x="26346" y="59745"/>
                      <a:pt x="23241" y="59329"/>
                    </a:cubicBezTo>
                    <a:cubicBezTo>
                      <a:pt x="22869" y="59281"/>
                      <a:pt x="22493" y="59229"/>
                      <a:pt x="22121" y="59189"/>
                    </a:cubicBezTo>
                    <a:cubicBezTo>
                      <a:pt x="21219" y="59071"/>
                      <a:pt x="20312" y="58971"/>
                      <a:pt x="19418" y="58887"/>
                    </a:cubicBezTo>
                    <a:cubicBezTo>
                      <a:pt x="17502" y="58695"/>
                      <a:pt x="15617" y="58577"/>
                      <a:pt x="13821" y="58577"/>
                    </a:cubicBezTo>
                    <a:cubicBezTo>
                      <a:pt x="13762" y="58577"/>
                      <a:pt x="13704" y="58578"/>
                      <a:pt x="13645" y="58578"/>
                    </a:cubicBezTo>
                    <a:lnTo>
                      <a:pt x="13642" y="58578"/>
                    </a:lnTo>
                    <a:cubicBezTo>
                      <a:pt x="8061" y="58600"/>
                      <a:pt x="3430" y="59801"/>
                      <a:pt x="1773" y="63653"/>
                    </a:cubicBezTo>
                    <a:cubicBezTo>
                      <a:pt x="1386" y="64556"/>
                      <a:pt x="1050" y="65658"/>
                      <a:pt x="792" y="66892"/>
                    </a:cubicBezTo>
                    <a:cubicBezTo>
                      <a:pt x="211" y="69633"/>
                      <a:pt x="0" y="73069"/>
                      <a:pt x="391" y="76665"/>
                    </a:cubicBezTo>
                    <a:cubicBezTo>
                      <a:pt x="804" y="80463"/>
                      <a:pt x="1883" y="84448"/>
                      <a:pt x="3898" y="87981"/>
                    </a:cubicBezTo>
                    <a:cubicBezTo>
                      <a:pt x="4572" y="89163"/>
                      <a:pt x="5349" y="90298"/>
                      <a:pt x="6245" y="91356"/>
                    </a:cubicBezTo>
                    <a:cubicBezTo>
                      <a:pt x="6727" y="91923"/>
                      <a:pt x="7390" y="92295"/>
                      <a:pt x="8123" y="92380"/>
                    </a:cubicBezTo>
                    <a:cubicBezTo>
                      <a:pt x="8267" y="92398"/>
                      <a:pt x="8414" y="92412"/>
                      <a:pt x="8576" y="92431"/>
                    </a:cubicBezTo>
                    <a:cubicBezTo>
                      <a:pt x="8945" y="92472"/>
                      <a:pt x="9361" y="92509"/>
                      <a:pt x="9785" y="92534"/>
                    </a:cubicBezTo>
                    <a:cubicBezTo>
                      <a:pt x="10145" y="92559"/>
                      <a:pt x="10516" y="92573"/>
                      <a:pt x="10882" y="92573"/>
                    </a:cubicBezTo>
                    <a:cubicBezTo>
                      <a:pt x="11077" y="92573"/>
                      <a:pt x="11271" y="92569"/>
                      <a:pt x="11461" y="92560"/>
                    </a:cubicBezTo>
                    <a:cubicBezTo>
                      <a:pt x="12455" y="92516"/>
                      <a:pt x="13151" y="91565"/>
                      <a:pt x="12886" y="90608"/>
                    </a:cubicBezTo>
                    <a:cubicBezTo>
                      <a:pt x="12658" y="89775"/>
                      <a:pt x="12367" y="88685"/>
                      <a:pt x="12109" y="87554"/>
                    </a:cubicBezTo>
                    <a:cubicBezTo>
                      <a:pt x="11608" y="85388"/>
                      <a:pt x="11199" y="83041"/>
                      <a:pt x="11461" y="81896"/>
                    </a:cubicBezTo>
                    <a:cubicBezTo>
                      <a:pt x="11524" y="81590"/>
                      <a:pt x="11638" y="81365"/>
                      <a:pt x="11811" y="81262"/>
                    </a:cubicBezTo>
                    <a:cubicBezTo>
                      <a:pt x="12229" y="81007"/>
                      <a:pt x="12731" y="80915"/>
                      <a:pt x="13446" y="80915"/>
                    </a:cubicBezTo>
                    <a:cubicBezTo>
                      <a:pt x="13694" y="80915"/>
                      <a:pt x="13967" y="80926"/>
                      <a:pt x="14271" y="80946"/>
                    </a:cubicBezTo>
                    <a:cubicBezTo>
                      <a:pt x="15752" y="81034"/>
                      <a:pt x="17969" y="81321"/>
                      <a:pt x="21528" y="81472"/>
                    </a:cubicBezTo>
                    <a:cubicBezTo>
                      <a:pt x="22906" y="81531"/>
                      <a:pt x="24483" y="81568"/>
                      <a:pt x="26292" y="81568"/>
                    </a:cubicBezTo>
                    <a:cubicBezTo>
                      <a:pt x="27138" y="81568"/>
                      <a:pt x="27953" y="81556"/>
                      <a:pt x="28738" y="81538"/>
                    </a:cubicBezTo>
                    <a:cubicBezTo>
                      <a:pt x="36214" y="81358"/>
                      <a:pt x="40944" y="80401"/>
                      <a:pt x="42498" y="80401"/>
                    </a:cubicBezTo>
                    <a:cubicBezTo>
                      <a:pt x="42757" y="80401"/>
                      <a:pt x="42927" y="80428"/>
                      <a:pt x="43008" y="80488"/>
                    </a:cubicBezTo>
                    <a:cubicBezTo>
                      <a:pt x="43137" y="80580"/>
                      <a:pt x="43244" y="81045"/>
                      <a:pt x="43336" y="81723"/>
                    </a:cubicBezTo>
                    <a:cubicBezTo>
                      <a:pt x="43516" y="83005"/>
                      <a:pt x="43638" y="85060"/>
                      <a:pt x="43730" y="86949"/>
                    </a:cubicBezTo>
                    <a:cubicBezTo>
                      <a:pt x="43829" y="89001"/>
                      <a:pt x="43900" y="90855"/>
                      <a:pt x="43955" y="91300"/>
                    </a:cubicBezTo>
                    <a:cubicBezTo>
                      <a:pt x="44024" y="91859"/>
                      <a:pt x="45542" y="92171"/>
                      <a:pt x="47124" y="92171"/>
                    </a:cubicBezTo>
                    <a:cubicBezTo>
                      <a:pt x="47411" y="92171"/>
                      <a:pt x="47699" y="92161"/>
                      <a:pt x="47981" y="92140"/>
                    </a:cubicBezTo>
                    <a:cubicBezTo>
                      <a:pt x="49156" y="92052"/>
                      <a:pt x="50213" y="91783"/>
                      <a:pt x="50579" y="91300"/>
                    </a:cubicBezTo>
                    <a:cubicBezTo>
                      <a:pt x="50825" y="90965"/>
                      <a:pt x="51274" y="89459"/>
                      <a:pt x="51786" y="86924"/>
                    </a:cubicBezTo>
                    <a:cubicBezTo>
                      <a:pt x="51968" y="86029"/>
                      <a:pt x="52158" y="85004"/>
                      <a:pt x="52354" y="83863"/>
                    </a:cubicBezTo>
                    <a:cubicBezTo>
                      <a:pt x="52745" y="81527"/>
                      <a:pt x="53146" y="78683"/>
                      <a:pt x="53510" y="75405"/>
                    </a:cubicBezTo>
                    <a:cubicBezTo>
                      <a:pt x="53639" y="74218"/>
                      <a:pt x="53765" y="72970"/>
                      <a:pt x="53882" y="71666"/>
                    </a:cubicBezTo>
                    <a:cubicBezTo>
                      <a:pt x="54151" y="68715"/>
                      <a:pt x="54377" y="65477"/>
                      <a:pt x="54535" y="61992"/>
                    </a:cubicBezTo>
                    <a:cubicBezTo>
                      <a:pt x="54671" y="59027"/>
                      <a:pt x="54759" y="55885"/>
                      <a:pt x="54778" y="52577"/>
                    </a:cubicBezTo>
                    <a:cubicBezTo>
                      <a:pt x="54797" y="50657"/>
                      <a:pt x="54785" y="48687"/>
                      <a:pt x="54744" y="46665"/>
                    </a:cubicBezTo>
                    <a:cubicBezTo>
                      <a:pt x="54690" y="43706"/>
                      <a:pt x="54576" y="40976"/>
                      <a:pt x="54406" y="38450"/>
                    </a:cubicBezTo>
                    <a:cubicBezTo>
                      <a:pt x="54251" y="36144"/>
                      <a:pt x="54056" y="34014"/>
                      <a:pt x="53831" y="32043"/>
                    </a:cubicBezTo>
                    <a:cubicBezTo>
                      <a:pt x="53264" y="27115"/>
                      <a:pt x="52516" y="23217"/>
                      <a:pt x="51805" y="20189"/>
                    </a:cubicBezTo>
                    <a:cubicBezTo>
                      <a:pt x="50390" y="14214"/>
                      <a:pt x="49094" y="11624"/>
                      <a:pt x="49496" y="11146"/>
                    </a:cubicBezTo>
                    <a:cubicBezTo>
                      <a:pt x="50269" y="10218"/>
                      <a:pt x="53820" y="9138"/>
                      <a:pt x="54439" y="4504"/>
                    </a:cubicBezTo>
                    <a:cubicBezTo>
                      <a:pt x="54814" y="1674"/>
                      <a:pt x="53348" y="514"/>
                      <a:pt x="51834" y="514"/>
                    </a:cubicBezTo>
                    <a:cubicBezTo>
                      <a:pt x="50868" y="514"/>
                      <a:pt x="49882" y="986"/>
                      <a:pt x="49341" y="1797"/>
                    </a:cubicBezTo>
                    <a:cubicBezTo>
                      <a:pt x="49186" y="2025"/>
                      <a:pt x="49038" y="2275"/>
                      <a:pt x="48902" y="2526"/>
                    </a:cubicBezTo>
                    <a:cubicBezTo>
                      <a:pt x="47753" y="4596"/>
                      <a:pt x="46957" y="7370"/>
                      <a:pt x="46408" y="8055"/>
                    </a:cubicBezTo>
                    <a:cubicBezTo>
                      <a:pt x="46070" y="8477"/>
                      <a:pt x="45592" y="8993"/>
                      <a:pt x="45230" y="8993"/>
                    </a:cubicBezTo>
                    <a:cubicBezTo>
                      <a:pt x="45061" y="8993"/>
                      <a:pt x="44917" y="8880"/>
                      <a:pt x="44824" y="8593"/>
                    </a:cubicBezTo>
                    <a:cubicBezTo>
                      <a:pt x="44751" y="8372"/>
                      <a:pt x="44706" y="8047"/>
                      <a:pt x="44706" y="7591"/>
                    </a:cubicBezTo>
                    <a:lnTo>
                      <a:pt x="44706" y="2552"/>
                    </a:lnTo>
                    <a:cubicBezTo>
                      <a:pt x="44706" y="2552"/>
                      <a:pt x="45789" y="2142"/>
                      <a:pt x="45480" y="927"/>
                    </a:cubicBezTo>
                    <a:cubicBezTo>
                      <a:pt x="45324" y="315"/>
                      <a:pt x="44775" y="1"/>
                      <a:pt x="44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2868;p61">
                <a:extLst>
                  <a:ext uri="{FF2B5EF4-FFF2-40B4-BE49-F238E27FC236}">
                    <a16:creationId xmlns:a16="http://schemas.microsoft.com/office/drawing/2014/main" id="{36CDD10B-496D-4AC3-A180-CABC2BF463A0}"/>
                  </a:ext>
                </a:extLst>
              </p:cNvPr>
              <p:cNvSpPr/>
              <p:nvPr/>
            </p:nvSpPr>
            <p:spPr>
              <a:xfrm>
                <a:off x="5059875" y="3074400"/>
                <a:ext cx="16747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17621" extrusionOk="0">
                    <a:moveTo>
                      <a:pt x="6698" y="1"/>
                    </a:moveTo>
                    <a:cubicBezTo>
                      <a:pt x="6677" y="16"/>
                      <a:pt x="6656" y="30"/>
                      <a:pt x="6634" y="45"/>
                    </a:cubicBezTo>
                    <a:lnTo>
                      <a:pt x="6634" y="45"/>
                    </a:lnTo>
                    <a:cubicBezTo>
                      <a:pt x="6654" y="31"/>
                      <a:pt x="6674" y="18"/>
                      <a:pt x="6694" y="5"/>
                    </a:cubicBezTo>
                    <a:cubicBezTo>
                      <a:pt x="6694" y="5"/>
                      <a:pt x="6698" y="5"/>
                      <a:pt x="6698" y="1"/>
                    </a:cubicBezTo>
                    <a:close/>
                    <a:moveTo>
                      <a:pt x="6634" y="45"/>
                    </a:moveTo>
                    <a:lnTo>
                      <a:pt x="6634" y="45"/>
                    </a:lnTo>
                    <a:cubicBezTo>
                      <a:pt x="6622" y="54"/>
                      <a:pt x="6610" y="62"/>
                      <a:pt x="6597" y="71"/>
                    </a:cubicBezTo>
                    <a:lnTo>
                      <a:pt x="6597" y="71"/>
                    </a:lnTo>
                    <a:cubicBezTo>
                      <a:pt x="6610" y="62"/>
                      <a:pt x="6622" y="54"/>
                      <a:pt x="6634" y="45"/>
                    </a:cubicBezTo>
                    <a:close/>
                    <a:moveTo>
                      <a:pt x="6597" y="71"/>
                    </a:moveTo>
                    <a:lnTo>
                      <a:pt x="6597" y="71"/>
                    </a:lnTo>
                    <a:cubicBezTo>
                      <a:pt x="6519" y="125"/>
                      <a:pt x="6440" y="180"/>
                      <a:pt x="6363" y="236"/>
                    </a:cubicBezTo>
                    <a:cubicBezTo>
                      <a:pt x="1677" y="3640"/>
                      <a:pt x="1" y="8300"/>
                      <a:pt x="782" y="12231"/>
                    </a:cubicBezTo>
                    <a:cubicBezTo>
                      <a:pt x="730" y="11958"/>
                      <a:pt x="690" y="11685"/>
                      <a:pt x="661" y="11409"/>
                    </a:cubicBezTo>
                    <a:cubicBezTo>
                      <a:pt x="620" y="11056"/>
                      <a:pt x="601" y="10695"/>
                      <a:pt x="601" y="10333"/>
                    </a:cubicBezTo>
                    <a:cubicBezTo>
                      <a:pt x="601" y="6867"/>
                      <a:pt x="2414" y="3109"/>
                      <a:pt x="6359" y="241"/>
                    </a:cubicBezTo>
                    <a:cubicBezTo>
                      <a:pt x="6440" y="183"/>
                      <a:pt x="6519" y="125"/>
                      <a:pt x="6597" y="71"/>
                    </a:cubicBezTo>
                    <a:close/>
                    <a:moveTo>
                      <a:pt x="3928" y="17473"/>
                    </a:moveTo>
                    <a:cubicBezTo>
                      <a:pt x="3932" y="17476"/>
                      <a:pt x="3935" y="17480"/>
                      <a:pt x="3938" y="17480"/>
                    </a:cubicBezTo>
                    <a:lnTo>
                      <a:pt x="3938" y="17480"/>
                    </a:lnTo>
                    <a:cubicBezTo>
                      <a:pt x="3935" y="17478"/>
                      <a:pt x="3932" y="17475"/>
                      <a:pt x="3928" y="17473"/>
                    </a:cubicBezTo>
                    <a:close/>
                    <a:moveTo>
                      <a:pt x="3938" y="17480"/>
                    </a:moveTo>
                    <a:cubicBezTo>
                      <a:pt x="3973" y="17508"/>
                      <a:pt x="4009" y="17533"/>
                      <a:pt x="4045" y="17559"/>
                    </a:cubicBezTo>
                    <a:lnTo>
                      <a:pt x="4045" y="17559"/>
                    </a:lnTo>
                    <a:cubicBezTo>
                      <a:pt x="4009" y="17533"/>
                      <a:pt x="3973" y="17507"/>
                      <a:pt x="3939" y="17480"/>
                    </a:cubicBezTo>
                    <a:cubicBezTo>
                      <a:pt x="3939" y="17480"/>
                      <a:pt x="3938" y="17480"/>
                      <a:pt x="3938" y="17480"/>
                    </a:cubicBezTo>
                    <a:close/>
                    <a:moveTo>
                      <a:pt x="4045" y="17559"/>
                    </a:moveTo>
                    <a:cubicBezTo>
                      <a:pt x="4075" y="17580"/>
                      <a:pt x="4104" y="17600"/>
                      <a:pt x="4134" y="17620"/>
                    </a:cubicBezTo>
                    <a:cubicBezTo>
                      <a:pt x="4104" y="17600"/>
                      <a:pt x="4075" y="17580"/>
                      <a:pt x="4045" y="1755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2869;p61">
                <a:extLst>
                  <a:ext uri="{FF2B5EF4-FFF2-40B4-BE49-F238E27FC236}">
                    <a16:creationId xmlns:a16="http://schemas.microsoft.com/office/drawing/2014/main" id="{071E1BD4-965D-4544-9A5F-DC07180EADFA}"/>
                  </a:ext>
                </a:extLst>
              </p:cNvPr>
              <p:cNvSpPr/>
              <p:nvPr/>
            </p:nvSpPr>
            <p:spPr>
              <a:xfrm>
                <a:off x="5076375" y="3087575"/>
                <a:ext cx="401350" cy="4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4" h="17609" extrusionOk="0">
                    <a:moveTo>
                      <a:pt x="6790" y="9332"/>
                    </a:moveTo>
                    <a:cubicBezTo>
                      <a:pt x="7066" y="9332"/>
                      <a:pt x="7291" y="9762"/>
                      <a:pt x="7291" y="10296"/>
                    </a:cubicBezTo>
                    <a:cubicBezTo>
                      <a:pt x="7291" y="10827"/>
                      <a:pt x="7066" y="11262"/>
                      <a:pt x="6790" y="11262"/>
                    </a:cubicBezTo>
                    <a:cubicBezTo>
                      <a:pt x="6509" y="11262"/>
                      <a:pt x="6285" y="10827"/>
                      <a:pt x="6285" y="10296"/>
                    </a:cubicBezTo>
                    <a:cubicBezTo>
                      <a:pt x="6285" y="9762"/>
                      <a:pt x="6509" y="9332"/>
                      <a:pt x="6790" y="9332"/>
                    </a:cubicBezTo>
                    <a:close/>
                    <a:moveTo>
                      <a:pt x="8186" y="1"/>
                    </a:moveTo>
                    <a:cubicBezTo>
                      <a:pt x="5213" y="1875"/>
                      <a:pt x="1621" y="5183"/>
                      <a:pt x="210" y="10296"/>
                    </a:cubicBezTo>
                    <a:cubicBezTo>
                      <a:pt x="148" y="10517"/>
                      <a:pt x="77" y="10716"/>
                      <a:pt x="1" y="10882"/>
                    </a:cubicBezTo>
                    <a:cubicBezTo>
                      <a:pt x="30" y="11158"/>
                      <a:pt x="70" y="11431"/>
                      <a:pt x="122" y="11704"/>
                    </a:cubicBezTo>
                    <a:cubicBezTo>
                      <a:pt x="472" y="13468"/>
                      <a:pt x="1323" y="15089"/>
                      <a:pt x="2616" y="16382"/>
                    </a:cubicBezTo>
                    <a:cubicBezTo>
                      <a:pt x="2818" y="16588"/>
                      <a:pt x="3036" y="16772"/>
                      <a:pt x="3268" y="16946"/>
                    </a:cubicBezTo>
                    <a:cubicBezTo>
                      <a:pt x="3272" y="16949"/>
                      <a:pt x="3275" y="16953"/>
                      <a:pt x="3279" y="16953"/>
                    </a:cubicBezTo>
                    <a:cubicBezTo>
                      <a:pt x="4472" y="17399"/>
                      <a:pt x="5762" y="17609"/>
                      <a:pt x="7048" y="17609"/>
                    </a:cubicBezTo>
                    <a:cubicBezTo>
                      <a:pt x="7920" y="17609"/>
                      <a:pt x="8790" y="17513"/>
                      <a:pt x="9622" y="17325"/>
                    </a:cubicBezTo>
                    <a:cubicBezTo>
                      <a:pt x="10086" y="17222"/>
                      <a:pt x="10540" y="17097"/>
                      <a:pt x="10989" y="16949"/>
                    </a:cubicBezTo>
                    <a:cubicBezTo>
                      <a:pt x="11788" y="16187"/>
                      <a:pt x="12271" y="15060"/>
                      <a:pt x="12499" y="14404"/>
                    </a:cubicBezTo>
                    <a:cubicBezTo>
                      <a:pt x="11822" y="14371"/>
                      <a:pt x="11336" y="14257"/>
                      <a:pt x="11302" y="14249"/>
                    </a:cubicBezTo>
                    <a:cubicBezTo>
                      <a:pt x="11137" y="14208"/>
                      <a:pt x="11033" y="14043"/>
                      <a:pt x="11074" y="13877"/>
                    </a:cubicBezTo>
                    <a:cubicBezTo>
                      <a:pt x="11107" y="13734"/>
                      <a:pt x="11236" y="13638"/>
                      <a:pt x="11376" y="13638"/>
                    </a:cubicBezTo>
                    <a:cubicBezTo>
                      <a:pt x="11398" y="13638"/>
                      <a:pt x="11420" y="13642"/>
                      <a:pt x="11446" y="13649"/>
                    </a:cubicBezTo>
                    <a:cubicBezTo>
                      <a:pt x="11453" y="13649"/>
                      <a:pt x="11984" y="13774"/>
                      <a:pt x="12694" y="13788"/>
                    </a:cubicBezTo>
                    <a:cubicBezTo>
                      <a:pt x="12750" y="13696"/>
                      <a:pt x="12849" y="13638"/>
                      <a:pt x="12960" y="13638"/>
                    </a:cubicBezTo>
                    <a:cubicBezTo>
                      <a:pt x="12985" y="13638"/>
                      <a:pt x="13007" y="13642"/>
                      <a:pt x="13034" y="13649"/>
                    </a:cubicBezTo>
                    <a:cubicBezTo>
                      <a:pt x="13114" y="13667"/>
                      <a:pt x="13181" y="13715"/>
                      <a:pt x="13221" y="13781"/>
                    </a:cubicBezTo>
                    <a:cubicBezTo>
                      <a:pt x="13512" y="13763"/>
                      <a:pt x="13822" y="13722"/>
                      <a:pt x="14124" y="13649"/>
                    </a:cubicBezTo>
                    <a:cubicBezTo>
                      <a:pt x="14150" y="13642"/>
                      <a:pt x="14175" y="13638"/>
                      <a:pt x="14201" y="13638"/>
                    </a:cubicBezTo>
                    <a:cubicBezTo>
                      <a:pt x="14341" y="13638"/>
                      <a:pt x="14463" y="13734"/>
                      <a:pt x="14496" y="13873"/>
                    </a:cubicBezTo>
                    <a:cubicBezTo>
                      <a:pt x="14540" y="14039"/>
                      <a:pt x="14437" y="14208"/>
                      <a:pt x="14272" y="14249"/>
                    </a:cubicBezTo>
                    <a:cubicBezTo>
                      <a:pt x="13891" y="14341"/>
                      <a:pt x="13509" y="14390"/>
                      <a:pt x="13151" y="14404"/>
                    </a:cubicBezTo>
                    <a:cubicBezTo>
                      <a:pt x="13000" y="14886"/>
                      <a:pt x="12684" y="15738"/>
                      <a:pt x="12150" y="16534"/>
                    </a:cubicBezTo>
                    <a:cubicBezTo>
                      <a:pt x="13498" y="15995"/>
                      <a:pt x="14791" y="15303"/>
                      <a:pt x="16054" y="14548"/>
                    </a:cubicBezTo>
                    <a:cubicBezTo>
                      <a:pt x="15811" y="12680"/>
                      <a:pt x="15372" y="10709"/>
                      <a:pt x="14662" y="8669"/>
                    </a:cubicBezTo>
                    <a:cubicBezTo>
                      <a:pt x="12772" y="3209"/>
                      <a:pt x="10285" y="907"/>
                      <a:pt x="8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2870;p61">
                <a:extLst>
                  <a:ext uri="{FF2B5EF4-FFF2-40B4-BE49-F238E27FC236}">
                    <a16:creationId xmlns:a16="http://schemas.microsoft.com/office/drawing/2014/main" id="{BF6F9236-92FA-4D5B-9153-867D303603FF}"/>
                  </a:ext>
                </a:extLst>
              </p:cNvPr>
              <p:cNvSpPr/>
              <p:nvPr/>
            </p:nvSpPr>
            <p:spPr>
              <a:xfrm>
                <a:off x="5233475" y="3320850"/>
                <a:ext cx="2517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931" extrusionOk="0">
                    <a:moveTo>
                      <a:pt x="506" y="1"/>
                    </a:moveTo>
                    <a:cubicBezTo>
                      <a:pt x="225" y="1"/>
                      <a:pt x="1" y="431"/>
                      <a:pt x="1" y="965"/>
                    </a:cubicBezTo>
                    <a:cubicBezTo>
                      <a:pt x="1" y="1496"/>
                      <a:pt x="225" y="1931"/>
                      <a:pt x="506" y="1931"/>
                    </a:cubicBezTo>
                    <a:cubicBezTo>
                      <a:pt x="782" y="1931"/>
                      <a:pt x="1007" y="1496"/>
                      <a:pt x="1007" y="965"/>
                    </a:cubicBezTo>
                    <a:cubicBezTo>
                      <a:pt x="1007" y="431"/>
                      <a:pt x="782" y="1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2871;p61">
                <a:extLst>
                  <a:ext uri="{FF2B5EF4-FFF2-40B4-BE49-F238E27FC236}">
                    <a16:creationId xmlns:a16="http://schemas.microsoft.com/office/drawing/2014/main" id="{F5F400AE-2EDC-4139-902D-A6F4B68B6D0E}"/>
                  </a:ext>
                </a:extLst>
              </p:cNvPr>
              <p:cNvSpPr/>
              <p:nvPr/>
            </p:nvSpPr>
            <p:spPr>
              <a:xfrm>
                <a:off x="5351075" y="3428525"/>
                <a:ext cx="55850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3312" extrusionOk="0">
                    <a:moveTo>
                      <a:pt x="1972" y="0"/>
                    </a:moveTo>
                    <a:cubicBezTo>
                      <a:pt x="1861" y="0"/>
                      <a:pt x="1762" y="58"/>
                      <a:pt x="1706" y="150"/>
                    </a:cubicBezTo>
                    <a:cubicBezTo>
                      <a:pt x="1759" y="155"/>
                      <a:pt x="1810" y="155"/>
                      <a:pt x="1865" y="155"/>
                    </a:cubicBezTo>
                    <a:cubicBezTo>
                      <a:pt x="1983" y="155"/>
                      <a:pt x="2108" y="150"/>
                      <a:pt x="2233" y="143"/>
                    </a:cubicBezTo>
                    <a:cubicBezTo>
                      <a:pt x="2193" y="77"/>
                      <a:pt x="2126" y="29"/>
                      <a:pt x="2046" y="11"/>
                    </a:cubicBezTo>
                    <a:cubicBezTo>
                      <a:pt x="2019" y="4"/>
                      <a:pt x="1997" y="0"/>
                      <a:pt x="1972" y="0"/>
                    </a:cubicBezTo>
                    <a:close/>
                    <a:moveTo>
                      <a:pt x="1511" y="766"/>
                    </a:moveTo>
                    <a:cubicBezTo>
                      <a:pt x="1283" y="1422"/>
                      <a:pt x="800" y="2549"/>
                      <a:pt x="1" y="3311"/>
                    </a:cubicBezTo>
                    <a:cubicBezTo>
                      <a:pt x="395" y="3186"/>
                      <a:pt x="782" y="3046"/>
                      <a:pt x="1162" y="2896"/>
                    </a:cubicBezTo>
                    <a:cubicBezTo>
                      <a:pt x="1696" y="2100"/>
                      <a:pt x="2012" y="1248"/>
                      <a:pt x="2163" y="766"/>
                    </a:cubicBezTo>
                    <a:lnTo>
                      <a:pt x="2163" y="766"/>
                    </a:lnTo>
                    <a:cubicBezTo>
                      <a:pt x="2060" y="769"/>
                      <a:pt x="1957" y="774"/>
                      <a:pt x="1858" y="774"/>
                    </a:cubicBezTo>
                    <a:cubicBezTo>
                      <a:pt x="1736" y="774"/>
                      <a:pt x="1622" y="769"/>
                      <a:pt x="1511" y="7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2872;p61">
                <a:extLst>
                  <a:ext uri="{FF2B5EF4-FFF2-40B4-BE49-F238E27FC236}">
                    <a16:creationId xmlns:a16="http://schemas.microsoft.com/office/drawing/2014/main" id="{4082771D-A3AE-430F-987E-DC4F7B176E21}"/>
                  </a:ext>
                </a:extLst>
              </p:cNvPr>
              <p:cNvSpPr/>
              <p:nvPr/>
            </p:nvSpPr>
            <p:spPr>
              <a:xfrm>
                <a:off x="5352200" y="3428525"/>
                <a:ext cx="877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774" extrusionOk="0">
                    <a:moveTo>
                      <a:pt x="343" y="0"/>
                    </a:moveTo>
                    <a:cubicBezTo>
                      <a:pt x="203" y="0"/>
                      <a:pt x="74" y="96"/>
                      <a:pt x="41" y="239"/>
                    </a:cubicBezTo>
                    <a:cubicBezTo>
                      <a:pt x="0" y="405"/>
                      <a:pt x="104" y="570"/>
                      <a:pt x="269" y="611"/>
                    </a:cubicBezTo>
                    <a:cubicBezTo>
                      <a:pt x="303" y="619"/>
                      <a:pt x="789" y="733"/>
                      <a:pt x="1466" y="766"/>
                    </a:cubicBezTo>
                    <a:cubicBezTo>
                      <a:pt x="1577" y="769"/>
                      <a:pt x="1691" y="774"/>
                      <a:pt x="1813" y="774"/>
                    </a:cubicBezTo>
                    <a:cubicBezTo>
                      <a:pt x="1912" y="774"/>
                      <a:pt x="2015" y="769"/>
                      <a:pt x="2118" y="766"/>
                    </a:cubicBezTo>
                    <a:cubicBezTo>
                      <a:pt x="2476" y="752"/>
                      <a:pt x="2858" y="703"/>
                      <a:pt x="3239" y="611"/>
                    </a:cubicBezTo>
                    <a:cubicBezTo>
                      <a:pt x="3404" y="570"/>
                      <a:pt x="3507" y="401"/>
                      <a:pt x="3463" y="235"/>
                    </a:cubicBezTo>
                    <a:cubicBezTo>
                      <a:pt x="3430" y="96"/>
                      <a:pt x="3308" y="0"/>
                      <a:pt x="3168" y="0"/>
                    </a:cubicBezTo>
                    <a:cubicBezTo>
                      <a:pt x="3142" y="0"/>
                      <a:pt x="3117" y="4"/>
                      <a:pt x="3091" y="11"/>
                    </a:cubicBezTo>
                    <a:cubicBezTo>
                      <a:pt x="2789" y="84"/>
                      <a:pt x="2479" y="125"/>
                      <a:pt x="2188" y="143"/>
                    </a:cubicBezTo>
                    <a:cubicBezTo>
                      <a:pt x="2063" y="150"/>
                      <a:pt x="1938" y="155"/>
                      <a:pt x="1820" y="155"/>
                    </a:cubicBezTo>
                    <a:cubicBezTo>
                      <a:pt x="1765" y="155"/>
                      <a:pt x="1714" y="155"/>
                      <a:pt x="1661" y="150"/>
                    </a:cubicBezTo>
                    <a:cubicBezTo>
                      <a:pt x="951" y="136"/>
                      <a:pt x="420" y="11"/>
                      <a:pt x="413" y="11"/>
                    </a:cubicBezTo>
                    <a:cubicBezTo>
                      <a:pt x="387" y="4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2873;p61">
                <a:extLst>
                  <a:ext uri="{FF2B5EF4-FFF2-40B4-BE49-F238E27FC236}">
                    <a16:creationId xmlns:a16="http://schemas.microsoft.com/office/drawing/2014/main" id="{19CCD53C-8D44-48D4-AF4E-98CB50F98F86}"/>
                  </a:ext>
                </a:extLst>
              </p:cNvPr>
              <p:cNvSpPr/>
              <p:nvPr/>
            </p:nvSpPr>
            <p:spPr>
              <a:xfrm>
                <a:off x="5702150" y="3431550"/>
                <a:ext cx="2387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131" extrusionOk="0">
                    <a:moveTo>
                      <a:pt x="615" y="0"/>
                    </a:moveTo>
                    <a:cubicBezTo>
                      <a:pt x="539" y="0"/>
                      <a:pt x="457" y="29"/>
                      <a:pt x="398" y="89"/>
                    </a:cubicBezTo>
                    <a:cubicBezTo>
                      <a:pt x="394" y="92"/>
                      <a:pt x="258" y="225"/>
                      <a:pt x="0" y="435"/>
                    </a:cubicBezTo>
                    <a:cubicBezTo>
                      <a:pt x="49" y="667"/>
                      <a:pt x="93" y="899"/>
                      <a:pt x="129" y="1131"/>
                    </a:cubicBezTo>
                    <a:cubicBezTo>
                      <a:pt x="564" y="789"/>
                      <a:pt x="804" y="556"/>
                      <a:pt x="833" y="527"/>
                    </a:cubicBezTo>
                    <a:cubicBezTo>
                      <a:pt x="955" y="405"/>
                      <a:pt x="955" y="211"/>
                      <a:pt x="836" y="92"/>
                    </a:cubicBezTo>
                    <a:cubicBezTo>
                      <a:pt x="774" y="29"/>
                      <a:pt x="693" y="0"/>
                      <a:pt x="615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2874;p61">
                <a:extLst>
                  <a:ext uri="{FF2B5EF4-FFF2-40B4-BE49-F238E27FC236}">
                    <a16:creationId xmlns:a16="http://schemas.microsoft.com/office/drawing/2014/main" id="{1F0A1B4F-E3F2-4F49-B847-B769F2F73EE9}"/>
                  </a:ext>
                </a:extLst>
              </p:cNvPr>
              <p:cNvSpPr/>
              <p:nvPr/>
            </p:nvSpPr>
            <p:spPr>
              <a:xfrm>
                <a:off x="5841775" y="2849825"/>
                <a:ext cx="876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704" extrusionOk="0">
                    <a:moveTo>
                      <a:pt x="2276" y="0"/>
                    </a:moveTo>
                    <a:cubicBezTo>
                      <a:pt x="1719" y="0"/>
                      <a:pt x="948" y="924"/>
                      <a:pt x="515" y="1852"/>
                    </a:cubicBezTo>
                    <a:cubicBezTo>
                      <a:pt x="88" y="2779"/>
                      <a:pt x="1" y="3703"/>
                      <a:pt x="818" y="3703"/>
                    </a:cubicBezTo>
                    <a:cubicBezTo>
                      <a:pt x="838" y="3703"/>
                      <a:pt x="859" y="3703"/>
                      <a:pt x="881" y="3701"/>
                    </a:cubicBezTo>
                    <a:cubicBezTo>
                      <a:pt x="2888" y="3598"/>
                      <a:pt x="3504" y="412"/>
                      <a:pt x="2424" y="25"/>
                    </a:cubicBezTo>
                    <a:cubicBezTo>
                      <a:pt x="2377" y="8"/>
                      <a:pt x="2327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2875;p61">
                <a:extLst>
                  <a:ext uri="{FF2B5EF4-FFF2-40B4-BE49-F238E27FC236}">
                    <a16:creationId xmlns:a16="http://schemas.microsoft.com/office/drawing/2014/main" id="{C8725DC4-F203-4FAC-90AB-DDB1FCC5F209}"/>
                  </a:ext>
                </a:extLst>
              </p:cNvPr>
              <p:cNvSpPr/>
              <p:nvPr/>
            </p:nvSpPr>
            <p:spPr>
              <a:xfrm>
                <a:off x="4716100" y="4916000"/>
                <a:ext cx="231375" cy="126475"/>
              </a:xfrm>
              <a:custGeom>
                <a:avLst/>
                <a:gdLst/>
                <a:ahLst/>
                <a:cxnLst/>
                <a:rect l="l" t="t" r="r" b="b"/>
                <a:pathLst>
                  <a:path w="9255" h="5059" extrusionOk="0">
                    <a:moveTo>
                      <a:pt x="7663" y="29"/>
                    </a:moveTo>
                    <a:cubicBezTo>
                      <a:pt x="7311" y="29"/>
                      <a:pt x="6961" y="46"/>
                      <a:pt x="6616" y="63"/>
                    </a:cubicBezTo>
                    <a:cubicBezTo>
                      <a:pt x="4768" y="148"/>
                      <a:pt x="2089" y="1"/>
                      <a:pt x="1" y="469"/>
                    </a:cubicBezTo>
                    <a:cubicBezTo>
                      <a:pt x="674" y="1651"/>
                      <a:pt x="1452" y="2786"/>
                      <a:pt x="2347" y="3842"/>
                    </a:cubicBezTo>
                    <a:cubicBezTo>
                      <a:pt x="2830" y="4410"/>
                      <a:pt x="3489" y="4782"/>
                      <a:pt x="4226" y="4867"/>
                    </a:cubicBezTo>
                    <a:cubicBezTo>
                      <a:pt x="4971" y="4963"/>
                      <a:pt x="6002" y="5059"/>
                      <a:pt x="6998" y="5059"/>
                    </a:cubicBezTo>
                    <a:cubicBezTo>
                      <a:pt x="7189" y="5059"/>
                      <a:pt x="7378" y="5055"/>
                      <a:pt x="7563" y="5047"/>
                    </a:cubicBezTo>
                    <a:cubicBezTo>
                      <a:pt x="8554" y="5003"/>
                      <a:pt x="9255" y="4053"/>
                      <a:pt x="8989" y="3095"/>
                    </a:cubicBezTo>
                    <a:cubicBezTo>
                      <a:pt x="8760" y="2262"/>
                      <a:pt x="8469" y="1176"/>
                      <a:pt x="8211" y="45"/>
                    </a:cubicBezTo>
                    <a:cubicBezTo>
                      <a:pt x="8029" y="34"/>
                      <a:pt x="7846" y="29"/>
                      <a:pt x="7663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2876;p61">
                <a:extLst>
                  <a:ext uri="{FF2B5EF4-FFF2-40B4-BE49-F238E27FC236}">
                    <a16:creationId xmlns:a16="http://schemas.microsoft.com/office/drawing/2014/main" id="{10CB29A5-C67B-4A27-AC69-BA5B286FC152}"/>
                  </a:ext>
                </a:extLst>
              </p:cNvPr>
              <p:cNvSpPr/>
              <p:nvPr/>
            </p:nvSpPr>
            <p:spPr>
              <a:xfrm>
                <a:off x="5711900" y="4901350"/>
                <a:ext cx="201450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5243" extrusionOk="0">
                    <a:moveTo>
                      <a:pt x="8058" y="1"/>
                    </a:moveTo>
                    <a:lnTo>
                      <a:pt x="8058" y="1"/>
                    </a:lnTo>
                    <a:cubicBezTo>
                      <a:pt x="6662" y="254"/>
                      <a:pt x="5239" y="346"/>
                      <a:pt x="3819" y="346"/>
                    </a:cubicBezTo>
                    <a:cubicBezTo>
                      <a:pt x="3380" y="346"/>
                      <a:pt x="2940" y="337"/>
                      <a:pt x="2502" y="322"/>
                    </a:cubicBezTo>
                    <a:cubicBezTo>
                      <a:pt x="1696" y="288"/>
                      <a:pt x="848" y="140"/>
                      <a:pt x="1" y="23"/>
                    </a:cubicBezTo>
                    <a:lnTo>
                      <a:pt x="1" y="23"/>
                    </a:lnTo>
                    <a:cubicBezTo>
                      <a:pt x="101" y="2075"/>
                      <a:pt x="167" y="3928"/>
                      <a:pt x="225" y="4374"/>
                    </a:cubicBezTo>
                    <a:cubicBezTo>
                      <a:pt x="294" y="4931"/>
                      <a:pt x="1812" y="5242"/>
                      <a:pt x="3391" y="5242"/>
                    </a:cubicBezTo>
                    <a:cubicBezTo>
                      <a:pt x="4868" y="5242"/>
                      <a:pt x="6399" y="4970"/>
                      <a:pt x="6846" y="4374"/>
                    </a:cubicBezTo>
                    <a:cubicBezTo>
                      <a:pt x="7092" y="4038"/>
                      <a:pt x="7545" y="2532"/>
                      <a:pt x="8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2877;p61">
                <a:extLst>
                  <a:ext uri="{FF2B5EF4-FFF2-40B4-BE49-F238E27FC236}">
                    <a16:creationId xmlns:a16="http://schemas.microsoft.com/office/drawing/2014/main" id="{97CA44AC-0BDE-4519-8B04-F7D8374F2C6E}"/>
                  </a:ext>
                </a:extLst>
              </p:cNvPr>
              <p:cNvSpPr/>
              <p:nvPr/>
            </p:nvSpPr>
            <p:spPr>
              <a:xfrm>
                <a:off x="5804407" y="3232900"/>
                <a:ext cx="162200" cy="300250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2010" extrusionOk="0">
                    <a:moveTo>
                      <a:pt x="4461" y="1"/>
                    </a:moveTo>
                    <a:cubicBezTo>
                      <a:pt x="3552" y="465"/>
                      <a:pt x="2792" y="1201"/>
                      <a:pt x="2402" y="2162"/>
                    </a:cubicBezTo>
                    <a:cubicBezTo>
                      <a:pt x="2236" y="2590"/>
                      <a:pt x="2137" y="3039"/>
                      <a:pt x="1952" y="3467"/>
                    </a:cubicBezTo>
                    <a:cubicBezTo>
                      <a:pt x="1750" y="3949"/>
                      <a:pt x="1440" y="4373"/>
                      <a:pt x="1179" y="4833"/>
                    </a:cubicBezTo>
                    <a:cubicBezTo>
                      <a:pt x="372" y="6212"/>
                      <a:pt x="0" y="8002"/>
                      <a:pt x="792" y="9398"/>
                    </a:cubicBezTo>
                    <a:cubicBezTo>
                      <a:pt x="1161" y="10053"/>
                      <a:pt x="1750" y="10558"/>
                      <a:pt x="2380" y="10974"/>
                    </a:cubicBezTo>
                    <a:cubicBezTo>
                      <a:pt x="3183" y="11505"/>
                      <a:pt x="4086" y="11918"/>
                      <a:pt x="5039" y="11998"/>
                    </a:cubicBezTo>
                    <a:cubicBezTo>
                      <a:pt x="5146" y="12006"/>
                      <a:pt x="5253" y="12010"/>
                      <a:pt x="5356" y="12010"/>
                    </a:cubicBezTo>
                    <a:cubicBezTo>
                      <a:pt x="5740" y="12010"/>
                      <a:pt x="6119" y="11958"/>
                      <a:pt x="6488" y="11855"/>
                    </a:cubicBezTo>
                    <a:cubicBezTo>
                      <a:pt x="5920" y="6926"/>
                      <a:pt x="5172" y="3029"/>
                      <a:pt x="4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2878;p61">
                <a:extLst>
                  <a:ext uri="{FF2B5EF4-FFF2-40B4-BE49-F238E27FC236}">
                    <a16:creationId xmlns:a16="http://schemas.microsoft.com/office/drawing/2014/main" id="{F69B8855-CFCB-47DF-863A-8C19CBECD345}"/>
                  </a:ext>
                </a:extLst>
              </p:cNvPr>
              <p:cNvSpPr/>
              <p:nvPr/>
            </p:nvSpPr>
            <p:spPr>
              <a:xfrm>
                <a:off x="5580782" y="3692825"/>
                <a:ext cx="123625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1907" extrusionOk="0">
                    <a:moveTo>
                      <a:pt x="3191" y="0"/>
                    </a:moveTo>
                    <a:cubicBezTo>
                      <a:pt x="2226" y="0"/>
                      <a:pt x="1088" y="140"/>
                      <a:pt x="1" y="457"/>
                    </a:cubicBezTo>
                    <a:cubicBezTo>
                      <a:pt x="373" y="3997"/>
                      <a:pt x="650" y="8292"/>
                      <a:pt x="657" y="11906"/>
                    </a:cubicBezTo>
                    <a:cubicBezTo>
                      <a:pt x="1360" y="11862"/>
                      <a:pt x="2046" y="11645"/>
                      <a:pt x="2635" y="11250"/>
                    </a:cubicBezTo>
                    <a:cubicBezTo>
                      <a:pt x="3987" y="10348"/>
                      <a:pt x="4664" y="8495"/>
                      <a:pt x="4105" y="6962"/>
                    </a:cubicBezTo>
                    <a:cubicBezTo>
                      <a:pt x="3899" y="6398"/>
                      <a:pt x="3537" y="5850"/>
                      <a:pt x="3615" y="5257"/>
                    </a:cubicBezTo>
                    <a:cubicBezTo>
                      <a:pt x="3696" y="4642"/>
                      <a:pt x="4215" y="4188"/>
                      <a:pt x="4480" y="3632"/>
                    </a:cubicBezTo>
                    <a:cubicBezTo>
                      <a:pt x="4945" y="2682"/>
                      <a:pt x="4628" y="1551"/>
                      <a:pt x="4300" y="546"/>
                    </a:cubicBezTo>
                    <a:cubicBezTo>
                      <a:pt x="4263" y="413"/>
                      <a:pt x="4215" y="272"/>
                      <a:pt x="4116" y="181"/>
                    </a:cubicBezTo>
                    <a:cubicBezTo>
                      <a:pt x="3976" y="33"/>
                      <a:pt x="3747" y="11"/>
                      <a:pt x="3537" y="7"/>
                    </a:cubicBezTo>
                    <a:cubicBezTo>
                      <a:pt x="3423" y="4"/>
                      <a:pt x="3309" y="0"/>
                      <a:pt x="3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2879;p61">
                <a:extLst>
                  <a:ext uri="{FF2B5EF4-FFF2-40B4-BE49-F238E27FC236}">
                    <a16:creationId xmlns:a16="http://schemas.microsoft.com/office/drawing/2014/main" id="{1FB9B6C3-1861-4788-9DE5-6065B0E4391E}"/>
                  </a:ext>
                </a:extLst>
              </p:cNvPr>
              <p:cNvSpPr/>
              <p:nvPr/>
            </p:nvSpPr>
            <p:spPr>
              <a:xfrm>
                <a:off x="5787007" y="3686100"/>
                <a:ext cx="203725" cy="35937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4375" extrusionOk="0">
                    <a:moveTo>
                      <a:pt x="5470" y="0"/>
                    </a:moveTo>
                    <a:cubicBezTo>
                      <a:pt x="4774" y="0"/>
                      <a:pt x="4089" y="77"/>
                      <a:pt x="3455" y="358"/>
                    </a:cubicBezTo>
                    <a:cubicBezTo>
                      <a:pt x="2391" y="815"/>
                      <a:pt x="1595" y="1827"/>
                      <a:pt x="1388" y="2962"/>
                    </a:cubicBezTo>
                    <a:cubicBezTo>
                      <a:pt x="1278" y="3581"/>
                      <a:pt x="1341" y="4218"/>
                      <a:pt x="1242" y="4841"/>
                    </a:cubicBezTo>
                    <a:cubicBezTo>
                      <a:pt x="1138" y="5515"/>
                      <a:pt x="847" y="6145"/>
                      <a:pt x="623" y="6793"/>
                    </a:cubicBezTo>
                    <a:cubicBezTo>
                      <a:pt x="210" y="7990"/>
                      <a:pt x="0" y="9294"/>
                      <a:pt x="235" y="10543"/>
                    </a:cubicBezTo>
                    <a:cubicBezTo>
                      <a:pt x="472" y="11792"/>
                      <a:pt x="1197" y="12982"/>
                      <a:pt x="2317" y="13593"/>
                    </a:cubicBezTo>
                    <a:cubicBezTo>
                      <a:pt x="2928" y="13928"/>
                      <a:pt x="3621" y="14076"/>
                      <a:pt x="4314" y="14187"/>
                    </a:cubicBezTo>
                    <a:cubicBezTo>
                      <a:pt x="5054" y="14304"/>
                      <a:pt x="5809" y="14374"/>
                      <a:pt x="6560" y="14374"/>
                    </a:cubicBezTo>
                    <a:cubicBezTo>
                      <a:pt x="7087" y="14374"/>
                      <a:pt x="7611" y="14341"/>
                      <a:pt x="8130" y="14264"/>
                    </a:cubicBezTo>
                    <a:cubicBezTo>
                      <a:pt x="8148" y="12341"/>
                      <a:pt x="8138" y="10370"/>
                      <a:pt x="8100" y="8352"/>
                    </a:cubicBezTo>
                    <a:cubicBezTo>
                      <a:pt x="8046" y="5390"/>
                      <a:pt x="7927" y="2660"/>
                      <a:pt x="7758" y="133"/>
                    </a:cubicBezTo>
                    <a:cubicBezTo>
                      <a:pt x="7437" y="111"/>
                      <a:pt x="7124" y="92"/>
                      <a:pt x="6815" y="67"/>
                    </a:cubicBezTo>
                    <a:cubicBezTo>
                      <a:pt x="6373" y="33"/>
                      <a:pt x="5919" y="0"/>
                      <a:pt x="5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2880;p61">
                <a:extLst>
                  <a:ext uri="{FF2B5EF4-FFF2-40B4-BE49-F238E27FC236}">
                    <a16:creationId xmlns:a16="http://schemas.microsoft.com/office/drawing/2014/main" id="{6AF79FED-9B46-423A-83E0-CACDAE2C6A96}"/>
                  </a:ext>
                </a:extLst>
              </p:cNvPr>
              <p:cNvSpPr/>
              <p:nvPr/>
            </p:nvSpPr>
            <p:spPr>
              <a:xfrm>
                <a:off x="5505207" y="4070850"/>
                <a:ext cx="2227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8378" extrusionOk="0">
                    <a:moveTo>
                      <a:pt x="3963" y="1"/>
                    </a:moveTo>
                    <a:cubicBezTo>
                      <a:pt x="3841" y="1"/>
                      <a:pt x="3720" y="4"/>
                      <a:pt x="3598" y="8"/>
                    </a:cubicBezTo>
                    <a:lnTo>
                      <a:pt x="3598" y="16"/>
                    </a:lnTo>
                    <a:cubicBezTo>
                      <a:pt x="3488" y="1913"/>
                      <a:pt x="3253" y="3364"/>
                      <a:pt x="2847" y="4023"/>
                    </a:cubicBezTo>
                    <a:cubicBezTo>
                      <a:pt x="2155" y="5162"/>
                      <a:pt x="1252" y="5854"/>
                      <a:pt x="0" y="6215"/>
                    </a:cubicBezTo>
                    <a:cubicBezTo>
                      <a:pt x="825" y="7390"/>
                      <a:pt x="2073" y="8274"/>
                      <a:pt x="3322" y="8367"/>
                    </a:cubicBezTo>
                    <a:cubicBezTo>
                      <a:pt x="3422" y="8374"/>
                      <a:pt x="3518" y="8378"/>
                      <a:pt x="3617" y="8378"/>
                    </a:cubicBezTo>
                    <a:cubicBezTo>
                      <a:pt x="4037" y="8378"/>
                      <a:pt x="4457" y="8318"/>
                      <a:pt x="4873" y="8245"/>
                    </a:cubicBezTo>
                    <a:cubicBezTo>
                      <a:pt x="6351" y="7976"/>
                      <a:pt x="7949" y="7372"/>
                      <a:pt x="8568" y="6006"/>
                    </a:cubicBezTo>
                    <a:cubicBezTo>
                      <a:pt x="8907" y="5254"/>
                      <a:pt x="8889" y="4381"/>
                      <a:pt x="8837" y="3556"/>
                    </a:cubicBezTo>
                    <a:cubicBezTo>
                      <a:pt x="8807" y="2992"/>
                      <a:pt x="8760" y="2410"/>
                      <a:pt x="8505" y="1905"/>
                    </a:cubicBezTo>
                    <a:cubicBezTo>
                      <a:pt x="7842" y="605"/>
                      <a:pt x="5890" y="1"/>
                      <a:pt x="39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2881;p61">
                <a:extLst>
                  <a:ext uri="{FF2B5EF4-FFF2-40B4-BE49-F238E27FC236}">
                    <a16:creationId xmlns:a16="http://schemas.microsoft.com/office/drawing/2014/main" id="{0CD162EA-D0D5-41B3-BCE2-294A9ED20AE5}"/>
                  </a:ext>
                </a:extLst>
              </p:cNvPr>
              <p:cNvSpPr/>
              <p:nvPr/>
            </p:nvSpPr>
            <p:spPr>
              <a:xfrm>
                <a:off x="5826407" y="4262325"/>
                <a:ext cx="157875" cy="2575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10301" extrusionOk="0">
                    <a:moveTo>
                      <a:pt x="3408" y="1"/>
                    </a:moveTo>
                    <a:cubicBezTo>
                      <a:pt x="2896" y="1"/>
                      <a:pt x="2391" y="85"/>
                      <a:pt x="1934" y="317"/>
                    </a:cubicBezTo>
                    <a:cubicBezTo>
                      <a:pt x="1087" y="744"/>
                      <a:pt x="531" y="1621"/>
                      <a:pt x="273" y="2535"/>
                    </a:cubicBezTo>
                    <a:cubicBezTo>
                      <a:pt x="4" y="3452"/>
                      <a:pt x="4" y="4413"/>
                      <a:pt x="1" y="5367"/>
                    </a:cubicBezTo>
                    <a:cubicBezTo>
                      <a:pt x="1" y="6016"/>
                      <a:pt x="1" y="6693"/>
                      <a:pt x="277" y="7280"/>
                    </a:cubicBezTo>
                    <a:cubicBezTo>
                      <a:pt x="686" y="8126"/>
                      <a:pt x="1570" y="8621"/>
                      <a:pt x="2403" y="9058"/>
                    </a:cubicBezTo>
                    <a:cubicBezTo>
                      <a:pt x="3423" y="9593"/>
                      <a:pt x="4547" y="10134"/>
                      <a:pt x="5659" y="10300"/>
                    </a:cubicBezTo>
                    <a:cubicBezTo>
                      <a:pt x="5931" y="7349"/>
                      <a:pt x="6152" y="4112"/>
                      <a:pt x="6315" y="627"/>
                    </a:cubicBezTo>
                    <a:cubicBezTo>
                      <a:pt x="5935" y="460"/>
                      <a:pt x="5530" y="332"/>
                      <a:pt x="5095" y="232"/>
                    </a:cubicBezTo>
                    <a:cubicBezTo>
                      <a:pt x="4547" y="103"/>
                      <a:pt x="3972" y="1"/>
                      <a:pt x="3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2882;p61">
                <a:extLst>
                  <a:ext uri="{FF2B5EF4-FFF2-40B4-BE49-F238E27FC236}">
                    <a16:creationId xmlns:a16="http://schemas.microsoft.com/office/drawing/2014/main" id="{72FEDFC3-A28E-4559-9E48-4D3FEFFA831F}"/>
                  </a:ext>
                </a:extLst>
              </p:cNvPr>
              <p:cNvSpPr/>
              <p:nvPr/>
            </p:nvSpPr>
            <p:spPr>
              <a:xfrm>
                <a:off x="5303407" y="4390800"/>
                <a:ext cx="405600" cy="243225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9729" extrusionOk="0">
                    <a:moveTo>
                      <a:pt x="10827" y="0"/>
                    </a:moveTo>
                    <a:cubicBezTo>
                      <a:pt x="5493" y="0"/>
                      <a:pt x="0" y="8163"/>
                      <a:pt x="5449" y="9545"/>
                    </a:cubicBezTo>
                    <a:cubicBezTo>
                      <a:pt x="6024" y="9693"/>
                      <a:pt x="6620" y="9729"/>
                      <a:pt x="7214" y="9729"/>
                    </a:cubicBezTo>
                    <a:cubicBezTo>
                      <a:pt x="7482" y="9729"/>
                      <a:pt x="7751" y="9722"/>
                      <a:pt x="8020" y="9710"/>
                    </a:cubicBezTo>
                    <a:cubicBezTo>
                      <a:pt x="9983" y="9644"/>
                      <a:pt x="11984" y="9501"/>
                      <a:pt x="13819" y="8790"/>
                    </a:cubicBezTo>
                    <a:cubicBezTo>
                      <a:pt x="14621" y="8484"/>
                      <a:pt x="15432" y="8020"/>
                      <a:pt x="15803" y="7246"/>
                    </a:cubicBezTo>
                    <a:cubicBezTo>
                      <a:pt x="16223" y="6381"/>
                      <a:pt x="15995" y="5352"/>
                      <a:pt x="15704" y="4436"/>
                    </a:cubicBezTo>
                    <a:cubicBezTo>
                      <a:pt x="15174" y="2782"/>
                      <a:pt x="14312" y="1050"/>
                      <a:pt x="12709" y="376"/>
                    </a:cubicBezTo>
                    <a:cubicBezTo>
                      <a:pt x="12098" y="118"/>
                      <a:pt x="11464" y="0"/>
                      <a:pt x="10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2883;p61">
                <a:extLst>
                  <a:ext uri="{FF2B5EF4-FFF2-40B4-BE49-F238E27FC236}">
                    <a16:creationId xmlns:a16="http://schemas.microsoft.com/office/drawing/2014/main" id="{E5D6F264-3E97-418B-B43A-168A5D74786D}"/>
                  </a:ext>
                </a:extLst>
              </p:cNvPr>
              <p:cNvSpPr/>
              <p:nvPr/>
            </p:nvSpPr>
            <p:spPr>
              <a:xfrm>
                <a:off x="5169232" y="4207900"/>
                <a:ext cx="2507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7287" extrusionOk="0">
                    <a:moveTo>
                      <a:pt x="185" y="0"/>
                    </a:moveTo>
                    <a:cubicBezTo>
                      <a:pt x="1" y="1463"/>
                      <a:pt x="37" y="3146"/>
                      <a:pt x="163" y="3817"/>
                    </a:cubicBezTo>
                    <a:cubicBezTo>
                      <a:pt x="491" y="5629"/>
                      <a:pt x="2181" y="7036"/>
                      <a:pt x="4008" y="7253"/>
                    </a:cubicBezTo>
                    <a:cubicBezTo>
                      <a:pt x="4204" y="7275"/>
                      <a:pt x="4399" y="7287"/>
                      <a:pt x="4594" y="7287"/>
                    </a:cubicBezTo>
                    <a:cubicBezTo>
                      <a:pt x="6226" y="7287"/>
                      <a:pt x="7829" y="6476"/>
                      <a:pt x="8922" y="5246"/>
                    </a:cubicBezTo>
                    <a:cubicBezTo>
                      <a:pt x="9206" y="4929"/>
                      <a:pt x="9461" y="4582"/>
                      <a:pt x="9619" y="4189"/>
                    </a:cubicBezTo>
                    <a:cubicBezTo>
                      <a:pt x="9818" y="3713"/>
                      <a:pt x="9873" y="3186"/>
                      <a:pt x="9928" y="2675"/>
                    </a:cubicBezTo>
                    <a:cubicBezTo>
                      <a:pt x="9983" y="2151"/>
                      <a:pt x="10027" y="1588"/>
                      <a:pt x="9983" y="1058"/>
                    </a:cubicBezTo>
                    <a:cubicBezTo>
                      <a:pt x="7814" y="1002"/>
                      <a:pt x="4999" y="638"/>
                      <a:pt x="1305" y="140"/>
                    </a:cubicBezTo>
                    <a:cubicBezTo>
                      <a:pt x="933" y="92"/>
                      <a:pt x="557" y="44"/>
                      <a:pt x="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2884;p61">
                <a:extLst>
                  <a:ext uri="{FF2B5EF4-FFF2-40B4-BE49-F238E27FC236}">
                    <a16:creationId xmlns:a16="http://schemas.microsoft.com/office/drawing/2014/main" id="{1A14DE1E-B0D0-4B1D-919F-7341E3820E2A}"/>
                  </a:ext>
                </a:extLst>
              </p:cNvPr>
              <p:cNvSpPr/>
              <p:nvPr/>
            </p:nvSpPr>
            <p:spPr>
              <a:xfrm>
                <a:off x="4876282" y="4192600"/>
                <a:ext cx="236325" cy="192775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7711" extrusionOk="0">
                    <a:moveTo>
                      <a:pt x="3422" y="0"/>
                    </a:moveTo>
                    <a:cubicBezTo>
                      <a:pt x="2719" y="638"/>
                      <a:pt x="2064" y="1386"/>
                      <a:pt x="1397" y="2034"/>
                    </a:cubicBezTo>
                    <a:cubicBezTo>
                      <a:pt x="729" y="2683"/>
                      <a:pt x="0" y="3515"/>
                      <a:pt x="195" y="4425"/>
                    </a:cubicBezTo>
                    <a:cubicBezTo>
                      <a:pt x="292" y="4856"/>
                      <a:pt x="586" y="5213"/>
                      <a:pt x="866" y="5556"/>
                    </a:cubicBezTo>
                    <a:cubicBezTo>
                      <a:pt x="1389" y="6186"/>
                      <a:pt x="1919" y="6819"/>
                      <a:pt x="2627" y="7236"/>
                    </a:cubicBezTo>
                    <a:cubicBezTo>
                      <a:pt x="3183" y="7559"/>
                      <a:pt x="3817" y="7711"/>
                      <a:pt x="4461" y="7711"/>
                    </a:cubicBezTo>
                    <a:cubicBezTo>
                      <a:pt x="5508" y="7711"/>
                      <a:pt x="6576" y="7313"/>
                      <a:pt x="7375" y="6624"/>
                    </a:cubicBezTo>
                    <a:cubicBezTo>
                      <a:pt x="8669" y="5512"/>
                      <a:pt x="9320" y="3788"/>
                      <a:pt x="9420" y="2090"/>
                    </a:cubicBezTo>
                    <a:cubicBezTo>
                      <a:pt x="9453" y="1500"/>
                      <a:pt x="9398" y="867"/>
                      <a:pt x="9199" y="310"/>
                    </a:cubicBezTo>
                    <a:cubicBezTo>
                      <a:pt x="7272" y="115"/>
                      <a:pt x="5371" y="0"/>
                      <a:pt x="3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2885;p61">
                <a:extLst>
                  <a:ext uri="{FF2B5EF4-FFF2-40B4-BE49-F238E27FC236}">
                    <a16:creationId xmlns:a16="http://schemas.microsoft.com/office/drawing/2014/main" id="{963FA221-5884-4DDF-B97B-D94D479F6876}"/>
                  </a:ext>
                </a:extLst>
              </p:cNvPr>
              <p:cNvSpPr/>
              <p:nvPr/>
            </p:nvSpPr>
            <p:spPr>
              <a:xfrm>
                <a:off x="4620807" y="4368700"/>
                <a:ext cx="20392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11630" extrusionOk="0">
                    <a:moveTo>
                      <a:pt x="4418" y="0"/>
                    </a:moveTo>
                    <a:cubicBezTo>
                      <a:pt x="2837" y="19"/>
                      <a:pt x="1651" y="493"/>
                      <a:pt x="793" y="1271"/>
                    </a:cubicBezTo>
                    <a:cubicBezTo>
                      <a:pt x="211" y="4016"/>
                      <a:pt x="1" y="7449"/>
                      <a:pt x="391" y="11044"/>
                    </a:cubicBezTo>
                    <a:cubicBezTo>
                      <a:pt x="1054" y="11461"/>
                      <a:pt x="1872" y="11629"/>
                      <a:pt x="2690" y="11629"/>
                    </a:cubicBezTo>
                    <a:cubicBezTo>
                      <a:pt x="3110" y="11629"/>
                      <a:pt x="3533" y="11585"/>
                      <a:pt x="3935" y="11508"/>
                    </a:cubicBezTo>
                    <a:cubicBezTo>
                      <a:pt x="5118" y="11279"/>
                      <a:pt x="6296" y="10790"/>
                      <a:pt x="7080" y="9883"/>
                    </a:cubicBezTo>
                    <a:cubicBezTo>
                      <a:pt x="7866" y="8974"/>
                      <a:pt x="8156" y="7578"/>
                      <a:pt x="7556" y="6542"/>
                    </a:cubicBezTo>
                    <a:cubicBezTo>
                      <a:pt x="7235" y="5990"/>
                      <a:pt x="6705" y="5577"/>
                      <a:pt x="6470" y="4985"/>
                    </a:cubicBezTo>
                    <a:cubicBezTo>
                      <a:pt x="5980" y="3742"/>
                      <a:pt x="7007" y="2236"/>
                      <a:pt x="6407" y="1042"/>
                    </a:cubicBezTo>
                    <a:cubicBezTo>
                      <a:pt x="6053" y="347"/>
                      <a:pt x="5224" y="0"/>
                      <a:pt x="44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2886;p61">
                <a:extLst>
                  <a:ext uri="{FF2B5EF4-FFF2-40B4-BE49-F238E27FC236}">
                    <a16:creationId xmlns:a16="http://schemas.microsoft.com/office/drawing/2014/main" id="{B310C0DB-71DF-4447-8738-980D1EB48495}"/>
                  </a:ext>
                </a:extLst>
              </p:cNvPr>
              <p:cNvSpPr/>
              <p:nvPr/>
            </p:nvSpPr>
            <p:spPr>
              <a:xfrm>
                <a:off x="5826407" y="4608675"/>
                <a:ext cx="132175" cy="216075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8643" extrusionOk="0">
                    <a:moveTo>
                      <a:pt x="3928" y="1"/>
                    </a:moveTo>
                    <a:cubicBezTo>
                      <a:pt x="3751" y="1"/>
                      <a:pt x="3574" y="12"/>
                      <a:pt x="3397" y="31"/>
                    </a:cubicBezTo>
                    <a:cubicBezTo>
                      <a:pt x="2340" y="138"/>
                      <a:pt x="1268" y="804"/>
                      <a:pt x="1017" y="1839"/>
                    </a:cubicBezTo>
                    <a:cubicBezTo>
                      <a:pt x="895" y="2358"/>
                      <a:pt x="995" y="2915"/>
                      <a:pt x="925" y="3449"/>
                    </a:cubicBezTo>
                    <a:cubicBezTo>
                      <a:pt x="789" y="4502"/>
                      <a:pt x="1" y="5523"/>
                      <a:pt x="329" y="6536"/>
                    </a:cubicBezTo>
                    <a:cubicBezTo>
                      <a:pt x="594" y="7376"/>
                      <a:pt x="1514" y="7803"/>
                      <a:pt x="2336" y="8124"/>
                    </a:cubicBezTo>
                    <a:cubicBezTo>
                      <a:pt x="2915" y="8352"/>
                      <a:pt x="3522" y="8581"/>
                      <a:pt x="4134" y="8643"/>
                    </a:cubicBezTo>
                    <a:cubicBezTo>
                      <a:pt x="4520" y="6308"/>
                      <a:pt x="4922" y="3467"/>
                      <a:pt x="5287" y="185"/>
                    </a:cubicBezTo>
                    <a:cubicBezTo>
                      <a:pt x="4845" y="63"/>
                      <a:pt x="4388" y="1"/>
                      <a:pt x="3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2887;p61">
                <a:extLst>
                  <a:ext uri="{FF2B5EF4-FFF2-40B4-BE49-F238E27FC236}">
                    <a16:creationId xmlns:a16="http://schemas.microsoft.com/office/drawing/2014/main" id="{542DAEF4-CC84-4907-84AE-D79CC001A7A9}"/>
                  </a:ext>
                </a:extLst>
              </p:cNvPr>
              <p:cNvSpPr/>
              <p:nvPr/>
            </p:nvSpPr>
            <p:spPr>
              <a:xfrm>
                <a:off x="4929682" y="4465750"/>
                <a:ext cx="330200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8246" extrusionOk="0">
                    <a:moveTo>
                      <a:pt x="6808" y="1"/>
                    </a:moveTo>
                    <a:cubicBezTo>
                      <a:pt x="6635" y="1"/>
                      <a:pt x="6466" y="5"/>
                      <a:pt x="6304" y="12"/>
                    </a:cubicBezTo>
                    <a:cubicBezTo>
                      <a:pt x="4974" y="74"/>
                      <a:pt x="3626" y="358"/>
                      <a:pt x="2488" y="1047"/>
                    </a:cubicBezTo>
                    <a:cubicBezTo>
                      <a:pt x="1346" y="1739"/>
                      <a:pt x="436" y="2874"/>
                      <a:pt x="218" y="4189"/>
                    </a:cubicBezTo>
                    <a:cubicBezTo>
                      <a:pt x="1" y="5505"/>
                      <a:pt x="583" y="6970"/>
                      <a:pt x="1747" y="7615"/>
                    </a:cubicBezTo>
                    <a:cubicBezTo>
                      <a:pt x="2255" y="7899"/>
                      <a:pt x="2837" y="8016"/>
                      <a:pt x="3412" y="8105"/>
                    </a:cubicBezTo>
                    <a:cubicBezTo>
                      <a:pt x="3935" y="8186"/>
                      <a:pt x="4469" y="8245"/>
                      <a:pt x="5000" y="8245"/>
                    </a:cubicBezTo>
                    <a:cubicBezTo>
                      <a:pt x="5508" y="8245"/>
                      <a:pt x="6013" y="8190"/>
                      <a:pt x="6503" y="8050"/>
                    </a:cubicBezTo>
                    <a:cubicBezTo>
                      <a:pt x="6923" y="7928"/>
                      <a:pt x="7320" y="7744"/>
                      <a:pt x="7744" y="7645"/>
                    </a:cubicBezTo>
                    <a:cubicBezTo>
                      <a:pt x="8632" y="7434"/>
                      <a:pt x="9605" y="7601"/>
                      <a:pt x="10440" y="7236"/>
                    </a:cubicBezTo>
                    <a:cubicBezTo>
                      <a:pt x="10964" y="7011"/>
                      <a:pt x="11380" y="6598"/>
                      <a:pt x="11774" y="6190"/>
                    </a:cubicBezTo>
                    <a:cubicBezTo>
                      <a:pt x="12478" y="5464"/>
                      <a:pt x="13208" y="4558"/>
                      <a:pt x="13053" y="3556"/>
                    </a:cubicBezTo>
                    <a:cubicBezTo>
                      <a:pt x="12625" y="727"/>
                      <a:pt x="9177" y="1"/>
                      <a:pt x="6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2888;p61">
                <a:extLst>
                  <a:ext uri="{FF2B5EF4-FFF2-40B4-BE49-F238E27FC236}">
                    <a16:creationId xmlns:a16="http://schemas.microsoft.com/office/drawing/2014/main" id="{BDC98F0C-E019-4AE6-ACA3-61668C32C6BC}"/>
                  </a:ext>
                </a:extLst>
              </p:cNvPr>
              <p:cNvSpPr/>
              <p:nvPr/>
            </p:nvSpPr>
            <p:spPr>
              <a:xfrm>
                <a:off x="4763350" y="4192700"/>
                <a:ext cx="62617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314" extrusionOk="0">
                    <a:moveTo>
                      <a:pt x="7851" y="1"/>
                    </a:moveTo>
                    <a:cubicBezTo>
                      <a:pt x="4856" y="11"/>
                      <a:pt x="2133" y="365"/>
                      <a:pt x="0" y="1283"/>
                    </a:cubicBezTo>
                    <a:cubicBezTo>
                      <a:pt x="984" y="1135"/>
                      <a:pt x="1817" y="1087"/>
                      <a:pt x="2480" y="1087"/>
                    </a:cubicBezTo>
                    <a:cubicBezTo>
                      <a:pt x="3585" y="1087"/>
                      <a:pt x="4218" y="1220"/>
                      <a:pt x="4296" y="1234"/>
                    </a:cubicBezTo>
                    <a:cubicBezTo>
                      <a:pt x="4789" y="1341"/>
                      <a:pt x="5146" y="1728"/>
                      <a:pt x="5243" y="2189"/>
                    </a:cubicBezTo>
                    <a:cubicBezTo>
                      <a:pt x="6410" y="1946"/>
                      <a:pt x="7615" y="1835"/>
                      <a:pt x="8801" y="1817"/>
                    </a:cubicBezTo>
                    <a:cubicBezTo>
                      <a:pt x="8944" y="1813"/>
                      <a:pt x="9092" y="1813"/>
                      <a:pt x="9235" y="1813"/>
                    </a:cubicBezTo>
                    <a:cubicBezTo>
                      <a:pt x="12153" y="1813"/>
                      <a:pt x="15056" y="2262"/>
                      <a:pt x="17974" y="2310"/>
                    </a:cubicBezTo>
                    <a:cubicBezTo>
                      <a:pt x="18136" y="2314"/>
                      <a:pt x="18301" y="2314"/>
                      <a:pt x="18464" y="2314"/>
                    </a:cubicBezTo>
                    <a:cubicBezTo>
                      <a:pt x="20677" y="2314"/>
                      <a:pt x="22884" y="2078"/>
                      <a:pt x="25047" y="1618"/>
                    </a:cubicBezTo>
                    <a:cubicBezTo>
                      <a:pt x="23046" y="1496"/>
                      <a:pt x="20555" y="1168"/>
                      <a:pt x="17450" y="752"/>
                    </a:cubicBezTo>
                    <a:cubicBezTo>
                      <a:pt x="17078" y="704"/>
                      <a:pt x="16702" y="652"/>
                      <a:pt x="16330" y="612"/>
                    </a:cubicBezTo>
                    <a:cubicBezTo>
                      <a:pt x="15428" y="494"/>
                      <a:pt x="14521" y="394"/>
                      <a:pt x="13627" y="310"/>
                    </a:cubicBezTo>
                    <a:cubicBezTo>
                      <a:pt x="11700" y="115"/>
                      <a:pt x="9799" y="1"/>
                      <a:pt x="79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2889;p61">
                <a:extLst>
                  <a:ext uri="{FF2B5EF4-FFF2-40B4-BE49-F238E27FC236}">
                    <a16:creationId xmlns:a16="http://schemas.microsoft.com/office/drawing/2014/main" id="{BF8415B0-904F-4F14-9158-9011D811C452}"/>
                  </a:ext>
                </a:extLst>
              </p:cNvPr>
              <p:cNvSpPr/>
              <p:nvPr/>
            </p:nvSpPr>
            <p:spPr>
              <a:xfrm>
                <a:off x="4623375" y="4282875"/>
                <a:ext cx="207125" cy="75592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30237" extrusionOk="0">
                    <a:moveTo>
                      <a:pt x="7054" y="0"/>
                    </a:moveTo>
                    <a:lnTo>
                      <a:pt x="7054" y="0"/>
                    </a:lnTo>
                    <a:cubicBezTo>
                      <a:pt x="5740" y="107"/>
                      <a:pt x="3905" y="431"/>
                      <a:pt x="1665" y="1286"/>
                    </a:cubicBezTo>
                    <a:cubicBezTo>
                      <a:pt x="1636" y="1345"/>
                      <a:pt x="1610" y="1407"/>
                      <a:pt x="1581" y="1469"/>
                    </a:cubicBezTo>
                    <a:cubicBezTo>
                      <a:pt x="1194" y="2372"/>
                      <a:pt x="858" y="3474"/>
                      <a:pt x="600" y="4708"/>
                    </a:cubicBezTo>
                    <a:cubicBezTo>
                      <a:pt x="221" y="6498"/>
                      <a:pt x="0" y="8579"/>
                      <a:pt x="0" y="10812"/>
                    </a:cubicBezTo>
                    <a:cubicBezTo>
                      <a:pt x="0" y="12002"/>
                      <a:pt x="63" y="13231"/>
                      <a:pt x="199" y="14481"/>
                    </a:cubicBezTo>
                    <a:cubicBezTo>
                      <a:pt x="612" y="18279"/>
                      <a:pt x="1691" y="22264"/>
                      <a:pt x="3706" y="25797"/>
                    </a:cubicBezTo>
                    <a:cubicBezTo>
                      <a:pt x="4380" y="26979"/>
                      <a:pt x="5157" y="28114"/>
                      <a:pt x="6053" y="29172"/>
                    </a:cubicBezTo>
                    <a:cubicBezTo>
                      <a:pt x="6535" y="29739"/>
                      <a:pt x="7198" y="30111"/>
                      <a:pt x="7931" y="30196"/>
                    </a:cubicBezTo>
                    <a:cubicBezTo>
                      <a:pt x="8045" y="30211"/>
                      <a:pt x="8163" y="30221"/>
                      <a:pt x="8285" y="30236"/>
                    </a:cubicBezTo>
                    <a:cubicBezTo>
                      <a:pt x="8163" y="30221"/>
                      <a:pt x="8045" y="30206"/>
                      <a:pt x="7935" y="30192"/>
                    </a:cubicBezTo>
                    <a:cubicBezTo>
                      <a:pt x="7198" y="30107"/>
                      <a:pt x="6539" y="29735"/>
                      <a:pt x="6056" y="29167"/>
                    </a:cubicBezTo>
                    <a:cubicBezTo>
                      <a:pt x="5161" y="28111"/>
                      <a:pt x="4383" y="26976"/>
                      <a:pt x="3710" y="25794"/>
                    </a:cubicBezTo>
                    <a:cubicBezTo>
                      <a:pt x="4184" y="25687"/>
                      <a:pt x="4693" y="25613"/>
                      <a:pt x="5213" y="25561"/>
                    </a:cubicBezTo>
                    <a:cubicBezTo>
                      <a:pt x="3555" y="22603"/>
                      <a:pt x="2686" y="19214"/>
                      <a:pt x="2173" y="15848"/>
                    </a:cubicBezTo>
                    <a:cubicBezTo>
                      <a:pt x="1360" y="10539"/>
                      <a:pt x="1669" y="4332"/>
                      <a:pt x="5787" y="891"/>
                    </a:cubicBezTo>
                    <a:cubicBezTo>
                      <a:pt x="6189" y="556"/>
                      <a:pt x="6612" y="262"/>
                      <a:pt x="7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2890;p61">
                <a:extLst>
                  <a:ext uri="{FF2B5EF4-FFF2-40B4-BE49-F238E27FC236}">
                    <a16:creationId xmlns:a16="http://schemas.microsoft.com/office/drawing/2014/main" id="{909C9A8D-6B2D-46E5-B17F-3AB748457F99}"/>
                  </a:ext>
                </a:extLst>
              </p:cNvPr>
              <p:cNvSpPr/>
              <p:nvPr/>
            </p:nvSpPr>
            <p:spPr>
              <a:xfrm>
                <a:off x="5163225" y="3360075"/>
                <a:ext cx="569525" cy="801425"/>
              </a:xfrm>
              <a:custGeom>
                <a:avLst/>
                <a:gdLst/>
                <a:ahLst/>
                <a:cxnLst/>
                <a:rect l="l" t="t" r="r" b="b"/>
                <a:pathLst>
                  <a:path w="22781" h="32057" extrusionOk="0">
                    <a:moveTo>
                      <a:pt x="19236" y="1"/>
                    </a:moveTo>
                    <a:cubicBezTo>
                      <a:pt x="18471" y="1"/>
                      <a:pt x="17649" y="428"/>
                      <a:pt x="16968" y="859"/>
                    </a:cubicBezTo>
                    <a:cubicBezTo>
                      <a:pt x="15513" y="1783"/>
                      <a:pt x="14064" y="2760"/>
                      <a:pt x="12580" y="3648"/>
                    </a:cubicBezTo>
                    <a:cubicBezTo>
                      <a:pt x="12738" y="4886"/>
                      <a:pt x="12816" y="6076"/>
                      <a:pt x="12823" y="7206"/>
                    </a:cubicBezTo>
                    <a:cubicBezTo>
                      <a:pt x="11210" y="7504"/>
                      <a:pt x="9018" y="7817"/>
                      <a:pt x="6797" y="7817"/>
                    </a:cubicBezTo>
                    <a:cubicBezTo>
                      <a:pt x="4322" y="7817"/>
                      <a:pt x="1802" y="7427"/>
                      <a:pt x="0" y="6193"/>
                    </a:cubicBezTo>
                    <a:lnTo>
                      <a:pt x="0" y="6193"/>
                    </a:lnTo>
                    <a:cubicBezTo>
                      <a:pt x="1802" y="7431"/>
                      <a:pt x="4322" y="7822"/>
                      <a:pt x="6797" y="7822"/>
                    </a:cubicBezTo>
                    <a:cubicBezTo>
                      <a:pt x="9018" y="7822"/>
                      <a:pt x="11210" y="7508"/>
                      <a:pt x="12820" y="7210"/>
                    </a:cubicBezTo>
                    <a:cubicBezTo>
                      <a:pt x="13729" y="7044"/>
                      <a:pt x="14455" y="6882"/>
                      <a:pt x="14901" y="6786"/>
                    </a:cubicBezTo>
                    <a:cubicBezTo>
                      <a:pt x="14864" y="6620"/>
                      <a:pt x="14967" y="6458"/>
                      <a:pt x="15130" y="6418"/>
                    </a:cubicBezTo>
                    <a:cubicBezTo>
                      <a:pt x="18467" y="5615"/>
                      <a:pt x="20700" y="4005"/>
                      <a:pt x="21557" y="3294"/>
                    </a:cubicBezTo>
                    <a:cubicBezTo>
                      <a:pt x="21462" y="2837"/>
                      <a:pt x="21348" y="2380"/>
                      <a:pt x="21203" y="1924"/>
                    </a:cubicBezTo>
                    <a:cubicBezTo>
                      <a:pt x="21005" y="1279"/>
                      <a:pt x="20722" y="601"/>
                      <a:pt x="20147" y="248"/>
                    </a:cubicBezTo>
                    <a:cubicBezTo>
                      <a:pt x="19863" y="74"/>
                      <a:pt x="19554" y="1"/>
                      <a:pt x="19236" y="1"/>
                    </a:cubicBezTo>
                    <a:close/>
                    <a:moveTo>
                      <a:pt x="21686" y="3990"/>
                    </a:moveTo>
                    <a:cubicBezTo>
                      <a:pt x="20659" y="4794"/>
                      <a:pt x="18537" y="6200"/>
                      <a:pt x="15446" y="6977"/>
                    </a:cubicBezTo>
                    <a:cubicBezTo>
                      <a:pt x="15826" y="7792"/>
                      <a:pt x="16264" y="10447"/>
                      <a:pt x="16606" y="13771"/>
                    </a:cubicBezTo>
                    <a:lnTo>
                      <a:pt x="16614" y="13771"/>
                    </a:lnTo>
                    <a:cubicBezTo>
                      <a:pt x="16986" y="17311"/>
                      <a:pt x="17262" y="21602"/>
                      <a:pt x="17269" y="25216"/>
                    </a:cubicBezTo>
                    <a:lnTo>
                      <a:pt x="17269" y="25555"/>
                    </a:lnTo>
                    <a:cubicBezTo>
                      <a:pt x="17269" y="26590"/>
                      <a:pt x="17244" y="27563"/>
                      <a:pt x="17189" y="28443"/>
                    </a:cubicBezTo>
                    <a:lnTo>
                      <a:pt x="17189" y="28450"/>
                    </a:lnTo>
                    <a:cubicBezTo>
                      <a:pt x="17097" y="30023"/>
                      <a:pt x="16916" y="31298"/>
                      <a:pt x="16621" y="32057"/>
                    </a:cubicBezTo>
                    <a:cubicBezTo>
                      <a:pt x="16769" y="31913"/>
                      <a:pt x="16905" y="31759"/>
                      <a:pt x="17034" y="31592"/>
                    </a:cubicBezTo>
                    <a:cubicBezTo>
                      <a:pt x="18474" y="29732"/>
                      <a:pt x="18456" y="27183"/>
                      <a:pt x="18684" y="24841"/>
                    </a:cubicBezTo>
                    <a:cubicBezTo>
                      <a:pt x="19369" y="17823"/>
                      <a:pt x="22781" y="10783"/>
                      <a:pt x="21686" y="399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2891;p61">
                <a:extLst>
                  <a:ext uri="{FF2B5EF4-FFF2-40B4-BE49-F238E27FC236}">
                    <a16:creationId xmlns:a16="http://schemas.microsoft.com/office/drawing/2014/main" id="{598F32A1-1B6F-4B25-9A06-4B61B1F4FB00}"/>
                  </a:ext>
                </a:extLst>
              </p:cNvPr>
              <p:cNvSpPr/>
              <p:nvPr/>
            </p:nvSpPr>
            <p:spPr>
              <a:xfrm>
                <a:off x="5158325" y="3451250"/>
                <a:ext cx="3255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13020" h="4171" extrusionOk="0">
                    <a:moveTo>
                      <a:pt x="12776" y="1"/>
                    </a:moveTo>
                    <a:cubicBezTo>
                      <a:pt x="11513" y="756"/>
                      <a:pt x="10220" y="1448"/>
                      <a:pt x="8872" y="1987"/>
                    </a:cubicBezTo>
                    <a:cubicBezTo>
                      <a:pt x="8223" y="2951"/>
                      <a:pt x="7250" y="3828"/>
                      <a:pt x="5866" y="3828"/>
                    </a:cubicBezTo>
                    <a:cubicBezTo>
                      <a:pt x="5740" y="3828"/>
                      <a:pt x="5611" y="3821"/>
                      <a:pt x="5482" y="3810"/>
                    </a:cubicBezTo>
                    <a:cubicBezTo>
                      <a:pt x="5313" y="3787"/>
                      <a:pt x="5191" y="3636"/>
                      <a:pt x="5210" y="3467"/>
                    </a:cubicBezTo>
                    <a:cubicBezTo>
                      <a:pt x="5228" y="3305"/>
                      <a:pt x="5368" y="3194"/>
                      <a:pt x="5523" y="3194"/>
                    </a:cubicBezTo>
                    <a:lnTo>
                      <a:pt x="5552" y="3194"/>
                    </a:lnTo>
                    <a:cubicBezTo>
                      <a:pt x="5652" y="3206"/>
                      <a:pt x="5751" y="3209"/>
                      <a:pt x="5847" y="3209"/>
                    </a:cubicBezTo>
                    <a:cubicBezTo>
                      <a:pt x="6602" y="3209"/>
                      <a:pt x="7218" y="2878"/>
                      <a:pt x="7711" y="2402"/>
                    </a:cubicBezTo>
                    <a:lnTo>
                      <a:pt x="7711" y="2402"/>
                    </a:lnTo>
                    <a:cubicBezTo>
                      <a:pt x="7262" y="2550"/>
                      <a:pt x="6808" y="2675"/>
                      <a:pt x="6344" y="2778"/>
                    </a:cubicBezTo>
                    <a:cubicBezTo>
                      <a:pt x="5512" y="2966"/>
                      <a:pt x="4642" y="3062"/>
                      <a:pt x="3770" y="3062"/>
                    </a:cubicBezTo>
                    <a:cubicBezTo>
                      <a:pt x="2484" y="3062"/>
                      <a:pt x="1194" y="2852"/>
                      <a:pt x="1" y="2406"/>
                    </a:cubicBezTo>
                    <a:lnTo>
                      <a:pt x="1" y="2406"/>
                    </a:lnTo>
                    <a:cubicBezTo>
                      <a:pt x="64" y="2454"/>
                      <a:pt x="130" y="2502"/>
                      <a:pt x="196" y="2546"/>
                    </a:cubicBezTo>
                    <a:cubicBezTo>
                      <a:pt x="1998" y="3780"/>
                      <a:pt x="4518" y="4170"/>
                      <a:pt x="6993" y="4170"/>
                    </a:cubicBezTo>
                    <a:cubicBezTo>
                      <a:pt x="9214" y="4170"/>
                      <a:pt x="11406" y="3857"/>
                      <a:pt x="13019" y="3559"/>
                    </a:cubicBezTo>
                    <a:cubicBezTo>
                      <a:pt x="13012" y="2429"/>
                      <a:pt x="12934" y="1239"/>
                      <a:pt x="12776" y="1"/>
                    </a:cubicBezTo>
                    <a:close/>
                  </a:path>
                </a:pathLst>
              </a:custGeom>
              <a:solidFill>
                <a:srgbClr val="ED901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2892;p61">
                <a:extLst>
                  <a:ext uri="{FF2B5EF4-FFF2-40B4-BE49-F238E27FC236}">
                    <a16:creationId xmlns:a16="http://schemas.microsoft.com/office/drawing/2014/main" id="{18861EFF-532E-4F45-ACF8-24F8E39F0942}"/>
                  </a:ext>
                </a:extLst>
              </p:cNvPr>
              <p:cNvSpPr/>
              <p:nvPr/>
            </p:nvSpPr>
            <p:spPr>
              <a:xfrm>
                <a:off x="5288100" y="3500900"/>
                <a:ext cx="9202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843" extrusionOk="0">
                    <a:moveTo>
                      <a:pt x="3681" y="1"/>
                    </a:moveTo>
                    <a:lnTo>
                      <a:pt x="3681" y="1"/>
                    </a:lnTo>
                    <a:cubicBezTo>
                      <a:pt x="3301" y="151"/>
                      <a:pt x="2914" y="291"/>
                      <a:pt x="2520" y="416"/>
                    </a:cubicBezTo>
                    <a:cubicBezTo>
                      <a:pt x="2027" y="892"/>
                      <a:pt x="1411" y="1223"/>
                      <a:pt x="656" y="1223"/>
                    </a:cubicBezTo>
                    <a:cubicBezTo>
                      <a:pt x="560" y="1223"/>
                      <a:pt x="461" y="1220"/>
                      <a:pt x="361" y="1208"/>
                    </a:cubicBezTo>
                    <a:lnTo>
                      <a:pt x="332" y="1208"/>
                    </a:lnTo>
                    <a:cubicBezTo>
                      <a:pt x="177" y="1208"/>
                      <a:pt x="37" y="1319"/>
                      <a:pt x="19" y="1481"/>
                    </a:cubicBezTo>
                    <a:cubicBezTo>
                      <a:pt x="0" y="1650"/>
                      <a:pt x="122" y="1801"/>
                      <a:pt x="291" y="1824"/>
                    </a:cubicBezTo>
                    <a:cubicBezTo>
                      <a:pt x="420" y="1835"/>
                      <a:pt x="549" y="1842"/>
                      <a:pt x="675" y="1842"/>
                    </a:cubicBezTo>
                    <a:cubicBezTo>
                      <a:pt x="2059" y="1842"/>
                      <a:pt x="3032" y="965"/>
                      <a:pt x="3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2893;p61">
                <a:extLst>
                  <a:ext uri="{FF2B5EF4-FFF2-40B4-BE49-F238E27FC236}">
                    <a16:creationId xmlns:a16="http://schemas.microsoft.com/office/drawing/2014/main" id="{A6920FD2-9DD6-49AE-8D41-C89A0C6256E4}"/>
                  </a:ext>
                </a:extLst>
              </p:cNvPr>
              <p:cNvSpPr/>
              <p:nvPr/>
            </p:nvSpPr>
            <p:spPr>
              <a:xfrm>
                <a:off x="5534825" y="3442425"/>
                <a:ext cx="170575" cy="9210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3684" extrusionOk="0">
                    <a:moveTo>
                      <a:pt x="6693" y="0"/>
                    </a:moveTo>
                    <a:cubicBezTo>
                      <a:pt x="5836" y="711"/>
                      <a:pt x="3603" y="2321"/>
                      <a:pt x="266" y="3124"/>
                    </a:cubicBezTo>
                    <a:cubicBezTo>
                      <a:pt x="103" y="3164"/>
                      <a:pt x="0" y="3326"/>
                      <a:pt x="37" y="3492"/>
                    </a:cubicBezTo>
                    <a:cubicBezTo>
                      <a:pt x="159" y="3467"/>
                      <a:pt x="258" y="3445"/>
                      <a:pt x="336" y="3430"/>
                    </a:cubicBezTo>
                    <a:cubicBezTo>
                      <a:pt x="343" y="3426"/>
                      <a:pt x="346" y="3426"/>
                      <a:pt x="354" y="3426"/>
                    </a:cubicBezTo>
                    <a:cubicBezTo>
                      <a:pt x="428" y="3426"/>
                      <a:pt x="501" y="3515"/>
                      <a:pt x="582" y="3683"/>
                    </a:cubicBezTo>
                    <a:cubicBezTo>
                      <a:pt x="3673" y="2906"/>
                      <a:pt x="5795" y="1500"/>
                      <a:pt x="6822" y="696"/>
                    </a:cubicBezTo>
                    <a:cubicBezTo>
                      <a:pt x="6786" y="464"/>
                      <a:pt x="6742" y="232"/>
                      <a:pt x="6693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2894;p61">
                <a:extLst>
                  <a:ext uri="{FF2B5EF4-FFF2-40B4-BE49-F238E27FC236}">
                    <a16:creationId xmlns:a16="http://schemas.microsoft.com/office/drawing/2014/main" id="{FECBAE96-312A-4FEC-885F-CED15A467FB2}"/>
                  </a:ext>
                </a:extLst>
              </p:cNvPr>
              <p:cNvSpPr/>
              <p:nvPr/>
            </p:nvSpPr>
            <p:spPr>
              <a:xfrm>
                <a:off x="4805450" y="4675650"/>
                <a:ext cx="907025" cy="366925"/>
              </a:xfrm>
              <a:custGeom>
                <a:avLst/>
                <a:gdLst/>
                <a:ahLst/>
                <a:cxnLst/>
                <a:rect l="l" t="t" r="r" b="b"/>
                <a:pathLst>
                  <a:path w="36281" h="14677" extrusionOk="0">
                    <a:moveTo>
                      <a:pt x="35522" y="0"/>
                    </a:moveTo>
                    <a:cubicBezTo>
                      <a:pt x="30284" y="1344"/>
                      <a:pt x="24876" y="2019"/>
                      <a:pt x="19468" y="2019"/>
                    </a:cubicBezTo>
                    <a:cubicBezTo>
                      <a:pt x="14820" y="2019"/>
                      <a:pt x="10167" y="1521"/>
                      <a:pt x="5628" y="519"/>
                    </a:cubicBezTo>
                    <a:cubicBezTo>
                      <a:pt x="4880" y="354"/>
                      <a:pt x="4034" y="221"/>
                      <a:pt x="3234" y="221"/>
                    </a:cubicBezTo>
                    <a:cubicBezTo>
                      <a:pt x="1941" y="221"/>
                      <a:pt x="759" y="567"/>
                      <a:pt x="247" y="1684"/>
                    </a:cubicBezTo>
                    <a:cubicBezTo>
                      <a:pt x="36" y="2155"/>
                      <a:pt x="0" y="2685"/>
                      <a:pt x="7" y="3197"/>
                    </a:cubicBezTo>
                    <a:cubicBezTo>
                      <a:pt x="44" y="5397"/>
                      <a:pt x="891" y="7551"/>
                      <a:pt x="1554" y="9710"/>
                    </a:cubicBezTo>
                    <a:cubicBezTo>
                      <a:pt x="2088" y="9703"/>
                      <a:pt x="2590" y="9695"/>
                      <a:pt x="3042" y="9677"/>
                    </a:cubicBezTo>
                    <a:cubicBezTo>
                      <a:pt x="3393" y="9659"/>
                      <a:pt x="3746" y="9644"/>
                      <a:pt x="4103" y="9644"/>
                    </a:cubicBezTo>
                    <a:cubicBezTo>
                      <a:pt x="4280" y="9644"/>
                      <a:pt x="4457" y="9648"/>
                      <a:pt x="4634" y="9659"/>
                    </a:cubicBezTo>
                    <a:cubicBezTo>
                      <a:pt x="4239" y="7957"/>
                      <a:pt x="3904" y="6145"/>
                      <a:pt x="3904" y="4892"/>
                    </a:cubicBezTo>
                    <a:cubicBezTo>
                      <a:pt x="3904" y="4549"/>
                      <a:pt x="3930" y="4248"/>
                      <a:pt x="3986" y="4001"/>
                    </a:cubicBezTo>
                    <a:cubicBezTo>
                      <a:pt x="4049" y="3695"/>
                      <a:pt x="4163" y="3470"/>
                      <a:pt x="4336" y="3367"/>
                    </a:cubicBezTo>
                    <a:cubicBezTo>
                      <a:pt x="4756" y="3112"/>
                      <a:pt x="5261" y="3020"/>
                      <a:pt x="5975" y="3020"/>
                    </a:cubicBezTo>
                    <a:cubicBezTo>
                      <a:pt x="6222" y="3020"/>
                      <a:pt x="6494" y="3032"/>
                      <a:pt x="6796" y="3051"/>
                    </a:cubicBezTo>
                    <a:cubicBezTo>
                      <a:pt x="8277" y="3139"/>
                      <a:pt x="10494" y="3426"/>
                      <a:pt x="14053" y="3577"/>
                    </a:cubicBezTo>
                    <a:cubicBezTo>
                      <a:pt x="15431" y="3636"/>
                      <a:pt x="17008" y="3673"/>
                      <a:pt x="18817" y="3673"/>
                    </a:cubicBezTo>
                    <a:cubicBezTo>
                      <a:pt x="19663" y="3673"/>
                      <a:pt x="20478" y="3661"/>
                      <a:pt x="21263" y="3643"/>
                    </a:cubicBezTo>
                    <a:cubicBezTo>
                      <a:pt x="28741" y="3463"/>
                      <a:pt x="33470" y="2505"/>
                      <a:pt x="35025" y="2505"/>
                    </a:cubicBezTo>
                    <a:cubicBezTo>
                      <a:pt x="35283" y="2505"/>
                      <a:pt x="35453" y="2534"/>
                      <a:pt x="35533" y="2593"/>
                    </a:cubicBezTo>
                    <a:cubicBezTo>
                      <a:pt x="35662" y="2685"/>
                      <a:pt x="35769" y="3150"/>
                      <a:pt x="35861" y="3828"/>
                    </a:cubicBezTo>
                    <a:cubicBezTo>
                      <a:pt x="36281" y="2546"/>
                      <a:pt x="36255" y="1116"/>
                      <a:pt x="35522" y="0"/>
                    </a:cubicBezTo>
                    <a:close/>
                    <a:moveTo>
                      <a:pt x="5049" y="14176"/>
                    </a:moveTo>
                    <a:cubicBezTo>
                      <a:pt x="4784" y="14459"/>
                      <a:pt x="4412" y="14643"/>
                      <a:pt x="3989" y="14661"/>
                    </a:cubicBezTo>
                    <a:cubicBezTo>
                      <a:pt x="3802" y="14668"/>
                      <a:pt x="3610" y="14672"/>
                      <a:pt x="3418" y="14672"/>
                    </a:cubicBezTo>
                    <a:cubicBezTo>
                      <a:pt x="3050" y="14672"/>
                      <a:pt x="2675" y="14661"/>
                      <a:pt x="2310" y="14639"/>
                    </a:cubicBezTo>
                    <a:lnTo>
                      <a:pt x="2310" y="14639"/>
                    </a:lnTo>
                    <a:cubicBezTo>
                      <a:pt x="2667" y="14665"/>
                      <a:pt x="3032" y="14676"/>
                      <a:pt x="3396" y="14676"/>
                    </a:cubicBezTo>
                    <a:cubicBezTo>
                      <a:pt x="3595" y="14676"/>
                      <a:pt x="3790" y="14672"/>
                      <a:pt x="3986" y="14665"/>
                    </a:cubicBezTo>
                    <a:cubicBezTo>
                      <a:pt x="4412" y="14646"/>
                      <a:pt x="4784" y="14459"/>
                      <a:pt x="5049" y="1417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2895;p61">
                <a:extLst>
                  <a:ext uri="{FF2B5EF4-FFF2-40B4-BE49-F238E27FC236}">
                    <a16:creationId xmlns:a16="http://schemas.microsoft.com/office/drawing/2014/main" id="{B4FD7509-D07B-4D31-8F83-347F41D45A53}"/>
                  </a:ext>
                </a:extLst>
              </p:cNvPr>
              <p:cNvSpPr/>
              <p:nvPr/>
            </p:nvSpPr>
            <p:spPr>
              <a:xfrm>
                <a:off x="4844300" y="4916750"/>
                <a:ext cx="1002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5028" extrusionOk="0">
                    <a:moveTo>
                      <a:pt x="2549" y="0"/>
                    </a:moveTo>
                    <a:cubicBezTo>
                      <a:pt x="2192" y="0"/>
                      <a:pt x="1839" y="15"/>
                      <a:pt x="1488" y="33"/>
                    </a:cubicBezTo>
                    <a:cubicBezTo>
                      <a:pt x="1036" y="51"/>
                      <a:pt x="534" y="59"/>
                      <a:pt x="0" y="66"/>
                    </a:cubicBezTo>
                    <a:cubicBezTo>
                      <a:pt x="502" y="1698"/>
                      <a:pt x="895" y="3334"/>
                      <a:pt x="756" y="4995"/>
                    </a:cubicBezTo>
                    <a:cubicBezTo>
                      <a:pt x="1121" y="5017"/>
                      <a:pt x="1496" y="5028"/>
                      <a:pt x="1864" y="5028"/>
                    </a:cubicBezTo>
                    <a:cubicBezTo>
                      <a:pt x="2056" y="5028"/>
                      <a:pt x="2248" y="5024"/>
                      <a:pt x="2435" y="5017"/>
                    </a:cubicBezTo>
                    <a:cubicBezTo>
                      <a:pt x="2859" y="4999"/>
                      <a:pt x="3231" y="4815"/>
                      <a:pt x="3496" y="4531"/>
                    </a:cubicBezTo>
                    <a:cubicBezTo>
                      <a:pt x="3846" y="4159"/>
                      <a:pt x="4008" y="3613"/>
                      <a:pt x="3857" y="3069"/>
                    </a:cubicBezTo>
                    <a:cubicBezTo>
                      <a:pt x="3629" y="2236"/>
                      <a:pt x="3338" y="1146"/>
                      <a:pt x="3080" y="15"/>
                    </a:cubicBezTo>
                    <a:cubicBezTo>
                      <a:pt x="2903" y="4"/>
                      <a:pt x="2726" y="0"/>
                      <a:pt x="2549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2896;p61">
                <a:extLst>
                  <a:ext uri="{FF2B5EF4-FFF2-40B4-BE49-F238E27FC236}">
                    <a16:creationId xmlns:a16="http://schemas.microsoft.com/office/drawing/2014/main" id="{05FD7593-4ADC-454C-9E78-C6AB8879128F}"/>
                  </a:ext>
                </a:extLst>
              </p:cNvPr>
              <p:cNvSpPr/>
              <p:nvPr/>
            </p:nvSpPr>
            <p:spPr>
              <a:xfrm>
                <a:off x="5770225" y="2741125"/>
                <a:ext cx="218000" cy="22906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91626" extrusionOk="0">
                    <a:moveTo>
                      <a:pt x="5769" y="1"/>
                    </a:moveTo>
                    <a:cubicBezTo>
                      <a:pt x="4803" y="1"/>
                      <a:pt x="3816" y="472"/>
                      <a:pt x="3275" y="1283"/>
                    </a:cubicBezTo>
                    <a:cubicBezTo>
                      <a:pt x="3120" y="1511"/>
                      <a:pt x="2972" y="1761"/>
                      <a:pt x="2836" y="2012"/>
                    </a:cubicBezTo>
                    <a:cubicBezTo>
                      <a:pt x="3183" y="1835"/>
                      <a:pt x="3537" y="1706"/>
                      <a:pt x="3894" y="1706"/>
                    </a:cubicBezTo>
                    <a:cubicBezTo>
                      <a:pt x="4376" y="1706"/>
                      <a:pt x="4863" y="1946"/>
                      <a:pt x="5315" y="2619"/>
                    </a:cubicBezTo>
                    <a:cubicBezTo>
                      <a:pt x="5757" y="3275"/>
                      <a:pt x="5857" y="4071"/>
                      <a:pt x="5717" y="4848"/>
                    </a:cubicBezTo>
                    <a:cubicBezTo>
                      <a:pt x="6085" y="5846"/>
                      <a:pt x="5371" y="7965"/>
                      <a:pt x="3743" y="8049"/>
                    </a:cubicBezTo>
                    <a:cubicBezTo>
                      <a:pt x="3720" y="8053"/>
                      <a:pt x="3702" y="8053"/>
                      <a:pt x="3680" y="8053"/>
                    </a:cubicBezTo>
                    <a:cubicBezTo>
                      <a:pt x="3606" y="8053"/>
                      <a:pt x="3544" y="8046"/>
                      <a:pt x="3484" y="8031"/>
                    </a:cubicBezTo>
                    <a:cubicBezTo>
                      <a:pt x="2678" y="8609"/>
                      <a:pt x="1775" y="9066"/>
                      <a:pt x="895" y="9537"/>
                    </a:cubicBezTo>
                    <a:cubicBezTo>
                      <a:pt x="626" y="9685"/>
                      <a:pt x="335" y="9858"/>
                      <a:pt x="199" y="10138"/>
                    </a:cubicBezTo>
                    <a:cubicBezTo>
                      <a:pt x="0" y="10544"/>
                      <a:pt x="199" y="11025"/>
                      <a:pt x="390" y="11438"/>
                    </a:cubicBezTo>
                    <a:cubicBezTo>
                      <a:pt x="7131" y="25897"/>
                      <a:pt x="6458" y="42570"/>
                      <a:pt x="5647" y="58501"/>
                    </a:cubicBezTo>
                    <a:cubicBezTo>
                      <a:pt x="5168" y="67936"/>
                      <a:pt x="4674" y="77455"/>
                      <a:pt x="2954" y="86719"/>
                    </a:cubicBezTo>
                    <a:cubicBezTo>
                      <a:pt x="3882" y="86672"/>
                      <a:pt x="4807" y="86576"/>
                      <a:pt x="5720" y="86410"/>
                    </a:cubicBezTo>
                    <a:cubicBezTo>
                      <a:pt x="5902" y="85515"/>
                      <a:pt x="6092" y="84490"/>
                      <a:pt x="6288" y="83349"/>
                    </a:cubicBezTo>
                    <a:cubicBezTo>
                      <a:pt x="6679" y="81013"/>
                      <a:pt x="7080" y="78169"/>
                      <a:pt x="7444" y="74891"/>
                    </a:cubicBezTo>
                    <a:cubicBezTo>
                      <a:pt x="7573" y="73704"/>
                      <a:pt x="7699" y="72456"/>
                      <a:pt x="7816" y="71152"/>
                    </a:cubicBezTo>
                    <a:cubicBezTo>
                      <a:pt x="8085" y="68201"/>
                      <a:pt x="8311" y="64963"/>
                      <a:pt x="8469" y="61478"/>
                    </a:cubicBezTo>
                    <a:cubicBezTo>
                      <a:pt x="8605" y="58513"/>
                      <a:pt x="8693" y="55371"/>
                      <a:pt x="8712" y="52063"/>
                    </a:cubicBezTo>
                    <a:cubicBezTo>
                      <a:pt x="8716" y="51462"/>
                      <a:pt x="8719" y="50858"/>
                      <a:pt x="8719" y="50247"/>
                    </a:cubicBezTo>
                    <a:lnTo>
                      <a:pt x="8719" y="50114"/>
                    </a:lnTo>
                    <a:cubicBezTo>
                      <a:pt x="8719" y="48817"/>
                      <a:pt x="8704" y="47494"/>
                      <a:pt x="8678" y="46151"/>
                    </a:cubicBezTo>
                    <a:cubicBezTo>
                      <a:pt x="8664" y="45248"/>
                      <a:pt x="8642" y="44364"/>
                      <a:pt x="8612" y="43502"/>
                    </a:cubicBezTo>
                    <a:cubicBezTo>
                      <a:pt x="8583" y="42618"/>
                      <a:pt x="8549" y="41756"/>
                      <a:pt x="8510" y="40912"/>
                    </a:cubicBezTo>
                    <a:cubicBezTo>
                      <a:pt x="8461" y="39888"/>
                      <a:pt x="8403" y="38897"/>
                      <a:pt x="8340" y="37936"/>
                    </a:cubicBezTo>
                    <a:cubicBezTo>
                      <a:pt x="8277" y="36967"/>
                      <a:pt x="8204" y="36028"/>
                      <a:pt x="8122" y="35117"/>
                    </a:cubicBezTo>
                    <a:cubicBezTo>
                      <a:pt x="8049" y="34263"/>
                      <a:pt x="7971" y="33434"/>
                      <a:pt x="7886" y="32631"/>
                    </a:cubicBezTo>
                    <a:cubicBezTo>
                      <a:pt x="7847" y="32259"/>
                      <a:pt x="7806" y="31890"/>
                      <a:pt x="7765" y="31529"/>
                    </a:cubicBezTo>
                    <a:cubicBezTo>
                      <a:pt x="7519" y="29393"/>
                      <a:pt x="7238" y="27452"/>
                      <a:pt x="6944" y="25691"/>
                    </a:cubicBezTo>
                    <a:cubicBezTo>
                      <a:pt x="6847" y="25116"/>
                      <a:pt x="6748" y="24560"/>
                      <a:pt x="6649" y="24026"/>
                    </a:cubicBezTo>
                    <a:cubicBezTo>
                      <a:pt x="6351" y="22408"/>
                      <a:pt x="6041" y="20961"/>
                      <a:pt x="5739" y="19675"/>
                    </a:cubicBezTo>
                    <a:cubicBezTo>
                      <a:pt x="5658" y="19322"/>
                      <a:pt x="5574" y="18982"/>
                      <a:pt x="5492" y="18651"/>
                    </a:cubicBezTo>
                    <a:cubicBezTo>
                      <a:pt x="4354" y="14102"/>
                      <a:pt x="3355" y="11751"/>
                      <a:pt x="3355" y="10911"/>
                    </a:cubicBezTo>
                    <a:cubicBezTo>
                      <a:pt x="3355" y="10782"/>
                      <a:pt x="3377" y="10690"/>
                      <a:pt x="3430" y="10632"/>
                    </a:cubicBezTo>
                    <a:cubicBezTo>
                      <a:pt x="4203" y="9704"/>
                      <a:pt x="7754" y="8624"/>
                      <a:pt x="8373" y="3990"/>
                    </a:cubicBezTo>
                    <a:cubicBezTo>
                      <a:pt x="8413" y="3684"/>
                      <a:pt x="8432" y="3396"/>
                      <a:pt x="8432" y="3128"/>
                    </a:cubicBezTo>
                    <a:cubicBezTo>
                      <a:pt x="8432" y="921"/>
                      <a:pt x="7121" y="1"/>
                      <a:pt x="5769" y="1"/>
                    </a:cubicBezTo>
                    <a:close/>
                    <a:moveTo>
                      <a:pt x="4380" y="90926"/>
                    </a:moveTo>
                    <a:cubicBezTo>
                      <a:pt x="3930" y="91317"/>
                      <a:pt x="2969" y="91541"/>
                      <a:pt x="1915" y="91622"/>
                    </a:cubicBezTo>
                    <a:lnTo>
                      <a:pt x="1915" y="91626"/>
                    </a:lnTo>
                    <a:cubicBezTo>
                      <a:pt x="2972" y="91549"/>
                      <a:pt x="3930" y="91320"/>
                      <a:pt x="4380" y="9092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2897;p61">
                <a:extLst>
                  <a:ext uri="{FF2B5EF4-FFF2-40B4-BE49-F238E27FC236}">
                    <a16:creationId xmlns:a16="http://schemas.microsoft.com/office/drawing/2014/main" id="{7DB5E317-35B0-4CFC-A6DD-233EC99CA1E7}"/>
                  </a:ext>
                </a:extLst>
              </p:cNvPr>
              <p:cNvSpPr/>
              <p:nvPr/>
            </p:nvSpPr>
            <p:spPr>
              <a:xfrm>
                <a:off x="5857325" y="2862325"/>
                <a:ext cx="65050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205" extrusionOk="0">
                    <a:moveTo>
                      <a:pt x="2233" y="0"/>
                    </a:moveTo>
                    <a:cubicBezTo>
                      <a:pt x="2097" y="752"/>
                      <a:pt x="1736" y="1488"/>
                      <a:pt x="1238" y="2071"/>
                    </a:cubicBezTo>
                    <a:cubicBezTo>
                      <a:pt x="870" y="2494"/>
                      <a:pt x="450" y="2858"/>
                      <a:pt x="0" y="3183"/>
                    </a:cubicBezTo>
                    <a:cubicBezTo>
                      <a:pt x="60" y="3198"/>
                      <a:pt x="122" y="3205"/>
                      <a:pt x="196" y="3205"/>
                    </a:cubicBezTo>
                    <a:cubicBezTo>
                      <a:pt x="218" y="3205"/>
                      <a:pt x="236" y="3205"/>
                      <a:pt x="259" y="3201"/>
                    </a:cubicBezTo>
                    <a:cubicBezTo>
                      <a:pt x="1887" y="3117"/>
                      <a:pt x="2601" y="998"/>
                      <a:pt x="223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2898;p61">
                <a:extLst>
                  <a:ext uri="{FF2B5EF4-FFF2-40B4-BE49-F238E27FC236}">
                    <a16:creationId xmlns:a16="http://schemas.microsoft.com/office/drawing/2014/main" id="{11B3B396-95E3-4FAD-9F48-CC461276C9FE}"/>
                  </a:ext>
                </a:extLst>
              </p:cNvPr>
              <p:cNvSpPr/>
              <p:nvPr/>
            </p:nvSpPr>
            <p:spPr>
              <a:xfrm>
                <a:off x="5818100" y="4901350"/>
                <a:ext cx="95150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5214" extrusionOk="0">
                    <a:moveTo>
                      <a:pt x="3805" y="1"/>
                    </a:moveTo>
                    <a:cubicBezTo>
                      <a:pt x="2892" y="167"/>
                      <a:pt x="1967" y="263"/>
                      <a:pt x="1039" y="310"/>
                    </a:cubicBezTo>
                    <a:cubicBezTo>
                      <a:pt x="733" y="1953"/>
                      <a:pt x="391" y="3588"/>
                      <a:pt x="0" y="5213"/>
                    </a:cubicBezTo>
                    <a:cubicBezTo>
                      <a:pt x="1054" y="5132"/>
                      <a:pt x="2015" y="4908"/>
                      <a:pt x="2465" y="4517"/>
                    </a:cubicBezTo>
                    <a:cubicBezTo>
                      <a:pt x="2516" y="4473"/>
                      <a:pt x="2560" y="4425"/>
                      <a:pt x="2598" y="4377"/>
                    </a:cubicBezTo>
                    <a:cubicBezTo>
                      <a:pt x="2844" y="4042"/>
                      <a:pt x="3293" y="2536"/>
                      <a:pt x="3805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2899;p61">
                <a:extLst>
                  <a:ext uri="{FF2B5EF4-FFF2-40B4-BE49-F238E27FC236}">
                    <a16:creationId xmlns:a16="http://schemas.microsoft.com/office/drawing/2014/main" id="{A15DA1A8-EB7D-42B7-9DD6-53E2E118E486}"/>
                  </a:ext>
                </a:extLst>
              </p:cNvPr>
              <p:cNvSpPr/>
              <p:nvPr/>
            </p:nvSpPr>
            <p:spPr>
              <a:xfrm>
                <a:off x="5526800" y="2738075"/>
                <a:ext cx="51700" cy="1123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495" extrusionOk="0">
                    <a:moveTo>
                      <a:pt x="612" y="1"/>
                    </a:moveTo>
                    <a:cubicBezTo>
                      <a:pt x="405" y="1"/>
                      <a:pt x="196" y="45"/>
                      <a:pt x="1" y="140"/>
                    </a:cubicBezTo>
                    <a:cubicBezTo>
                      <a:pt x="115" y="86"/>
                      <a:pt x="229" y="48"/>
                      <a:pt x="347" y="26"/>
                    </a:cubicBezTo>
                    <a:cubicBezTo>
                      <a:pt x="436" y="12"/>
                      <a:pt x="524" y="4"/>
                      <a:pt x="609" y="4"/>
                    </a:cubicBezTo>
                    <a:cubicBezTo>
                      <a:pt x="1360" y="4"/>
                      <a:pt x="2068" y="587"/>
                      <a:pt x="2045" y="1459"/>
                    </a:cubicBezTo>
                    <a:cubicBezTo>
                      <a:pt x="2041" y="1673"/>
                      <a:pt x="2008" y="1857"/>
                      <a:pt x="1957" y="2019"/>
                    </a:cubicBezTo>
                    <a:cubicBezTo>
                      <a:pt x="2008" y="1857"/>
                      <a:pt x="2041" y="1673"/>
                      <a:pt x="2049" y="1459"/>
                    </a:cubicBezTo>
                    <a:cubicBezTo>
                      <a:pt x="2068" y="582"/>
                      <a:pt x="1360" y="1"/>
                      <a:pt x="612" y="1"/>
                    </a:cubicBezTo>
                    <a:close/>
                    <a:moveTo>
                      <a:pt x="966" y="3029"/>
                    </a:moveTo>
                    <a:cubicBezTo>
                      <a:pt x="966" y="3029"/>
                      <a:pt x="1007" y="3645"/>
                      <a:pt x="1069" y="4495"/>
                    </a:cubicBezTo>
                    <a:cubicBezTo>
                      <a:pt x="1010" y="3673"/>
                      <a:pt x="970" y="3069"/>
                      <a:pt x="966" y="302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2900;p61">
                <a:extLst>
                  <a:ext uri="{FF2B5EF4-FFF2-40B4-BE49-F238E27FC236}">
                    <a16:creationId xmlns:a16="http://schemas.microsoft.com/office/drawing/2014/main" id="{891C531C-4A25-491F-B30E-3B3BDCF8BAA4}"/>
                  </a:ext>
                </a:extLst>
              </p:cNvPr>
              <p:cNvSpPr/>
              <p:nvPr/>
            </p:nvSpPr>
            <p:spPr>
              <a:xfrm>
                <a:off x="5553500" y="2850500"/>
                <a:ext cx="520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7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" y="800"/>
                      <a:pt x="130" y="1807"/>
                      <a:pt x="207" y="2702"/>
                    </a:cubicBezTo>
                    <a:cubicBezTo>
                      <a:pt x="133" y="1804"/>
                      <a:pt x="56" y="800"/>
                      <a:pt x="1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2901;p61">
                <a:extLst>
                  <a:ext uri="{FF2B5EF4-FFF2-40B4-BE49-F238E27FC236}">
                    <a16:creationId xmlns:a16="http://schemas.microsoft.com/office/drawing/2014/main" id="{15C39625-03D7-47F7-A9DC-ABEC0F16B88D}"/>
                  </a:ext>
                </a:extLst>
              </p:cNvPr>
              <p:cNvSpPr/>
              <p:nvPr/>
            </p:nvSpPr>
            <p:spPr>
              <a:xfrm>
                <a:off x="5515100" y="2738175"/>
                <a:ext cx="6340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8787" extrusionOk="0">
                    <a:moveTo>
                      <a:pt x="1077" y="0"/>
                    </a:moveTo>
                    <a:cubicBezTo>
                      <a:pt x="992" y="0"/>
                      <a:pt x="904" y="8"/>
                      <a:pt x="815" y="22"/>
                    </a:cubicBezTo>
                    <a:cubicBezTo>
                      <a:pt x="1" y="2649"/>
                      <a:pt x="1519" y="4948"/>
                      <a:pt x="984" y="7493"/>
                    </a:cubicBezTo>
                    <a:cubicBezTo>
                      <a:pt x="885" y="7950"/>
                      <a:pt x="701" y="8373"/>
                      <a:pt x="454" y="8764"/>
                    </a:cubicBezTo>
                    <a:cubicBezTo>
                      <a:pt x="586" y="8775"/>
                      <a:pt x="730" y="8786"/>
                      <a:pt x="873" y="8786"/>
                    </a:cubicBezTo>
                    <a:cubicBezTo>
                      <a:pt x="1220" y="8786"/>
                      <a:pt x="1589" y="8739"/>
                      <a:pt x="1946" y="8610"/>
                    </a:cubicBezTo>
                    <a:cubicBezTo>
                      <a:pt x="1817" y="8373"/>
                      <a:pt x="1806" y="7928"/>
                      <a:pt x="1743" y="7195"/>
                    </a:cubicBezTo>
                    <a:cubicBezTo>
                      <a:pt x="1666" y="6299"/>
                      <a:pt x="1592" y="5291"/>
                      <a:pt x="1537" y="4491"/>
                    </a:cubicBezTo>
                    <a:cubicBezTo>
                      <a:pt x="1475" y="3640"/>
                      <a:pt x="1434" y="3025"/>
                      <a:pt x="1434" y="3025"/>
                    </a:cubicBezTo>
                    <a:cubicBezTo>
                      <a:pt x="1434" y="3025"/>
                      <a:pt x="2160" y="2815"/>
                      <a:pt x="2425" y="2015"/>
                    </a:cubicBezTo>
                    <a:cubicBezTo>
                      <a:pt x="2476" y="1853"/>
                      <a:pt x="2509" y="1669"/>
                      <a:pt x="2513" y="1455"/>
                    </a:cubicBezTo>
                    <a:cubicBezTo>
                      <a:pt x="2536" y="583"/>
                      <a:pt x="1828" y="0"/>
                      <a:pt x="1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2902;p61">
                <a:extLst>
                  <a:ext uri="{FF2B5EF4-FFF2-40B4-BE49-F238E27FC236}">
                    <a16:creationId xmlns:a16="http://schemas.microsoft.com/office/drawing/2014/main" id="{74B3D6C7-A83F-4BF8-9DFA-31393DA0A514}"/>
                  </a:ext>
                </a:extLst>
              </p:cNvPr>
              <p:cNvSpPr/>
              <p:nvPr/>
            </p:nvSpPr>
            <p:spPr>
              <a:xfrm>
                <a:off x="5493950" y="2747000"/>
                <a:ext cx="244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305" extrusionOk="0">
                    <a:moveTo>
                      <a:pt x="976" y="1"/>
                    </a:moveTo>
                    <a:lnTo>
                      <a:pt x="976" y="1"/>
                    </a:lnTo>
                    <a:cubicBezTo>
                      <a:pt x="954" y="23"/>
                      <a:pt x="932" y="41"/>
                      <a:pt x="910" y="64"/>
                    </a:cubicBezTo>
                    <a:cubicBezTo>
                      <a:pt x="368" y="587"/>
                      <a:pt x="99" y="991"/>
                      <a:pt x="0" y="1304"/>
                    </a:cubicBezTo>
                    <a:lnTo>
                      <a:pt x="0" y="1304"/>
                    </a:lnTo>
                    <a:cubicBezTo>
                      <a:pt x="99" y="991"/>
                      <a:pt x="368" y="587"/>
                      <a:pt x="910" y="67"/>
                    </a:cubicBezTo>
                    <a:lnTo>
                      <a:pt x="976" y="1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2903;p61">
                <a:extLst>
                  <a:ext uri="{FF2B5EF4-FFF2-40B4-BE49-F238E27FC236}">
                    <a16:creationId xmlns:a16="http://schemas.microsoft.com/office/drawing/2014/main" id="{2F831B35-D62F-4CE7-B40E-7E91F5FBBA74}"/>
                  </a:ext>
                </a:extLst>
              </p:cNvPr>
              <p:cNvSpPr/>
              <p:nvPr/>
            </p:nvSpPr>
            <p:spPr>
              <a:xfrm>
                <a:off x="5506825" y="2943825"/>
                <a:ext cx="1290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1" extrusionOk="0">
                    <a:moveTo>
                      <a:pt x="516" y="0"/>
                    </a:moveTo>
                    <a:cubicBezTo>
                      <a:pt x="464" y="159"/>
                      <a:pt x="284" y="280"/>
                      <a:pt x="0" y="387"/>
                    </a:cubicBezTo>
                    <a:lnTo>
                      <a:pt x="0" y="391"/>
                    </a:lnTo>
                    <a:cubicBezTo>
                      <a:pt x="287" y="280"/>
                      <a:pt x="464" y="159"/>
                      <a:pt x="516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2904;p61">
                <a:extLst>
                  <a:ext uri="{FF2B5EF4-FFF2-40B4-BE49-F238E27FC236}">
                    <a16:creationId xmlns:a16="http://schemas.microsoft.com/office/drawing/2014/main" id="{04899B33-AD54-4CE0-A020-43CA17610184}"/>
                  </a:ext>
                </a:extLst>
              </p:cNvPr>
              <p:cNvSpPr/>
              <p:nvPr/>
            </p:nvSpPr>
            <p:spPr>
              <a:xfrm>
                <a:off x="5518325" y="2741575"/>
                <a:ext cx="85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18" extrusionOk="0">
                    <a:moveTo>
                      <a:pt x="340" y="0"/>
                    </a:moveTo>
                    <a:cubicBezTo>
                      <a:pt x="222" y="52"/>
                      <a:pt x="108" y="126"/>
                      <a:pt x="1" y="218"/>
                    </a:cubicBezTo>
                    <a:cubicBezTo>
                      <a:pt x="108" y="126"/>
                      <a:pt x="222" y="56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2905;p61">
                <a:extLst>
                  <a:ext uri="{FF2B5EF4-FFF2-40B4-BE49-F238E27FC236}">
                    <a16:creationId xmlns:a16="http://schemas.microsoft.com/office/drawing/2014/main" id="{30E99455-372E-48B4-84DB-6D5BD646EB00}"/>
                  </a:ext>
                </a:extLst>
              </p:cNvPr>
              <p:cNvSpPr/>
              <p:nvPr/>
            </p:nvSpPr>
            <p:spPr>
              <a:xfrm>
                <a:off x="5491175" y="2779600"/>
                <a:ext cx="32800" cy="1642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6569" extrusionOk="0">
                    <a:moveTo>
                      <a:pt x="111" y="1"/>
                    </a:moveTo>
                    <a:lnTo>
                      <a:pt x="111" y="1"/>
                    </a:lnTo>
                    <a:cubicBezTo>
                      <a:pt x="99" y="37"/>
                      <a:pt x="90" y="71"/>
                      <a:pt x="84" y="104"/>
                    </a:cubicBezTo>
                    <a:lnTo>
                      <a:pt x="84" y="104"/>
                    </a:lnTo>
                    <a:cubicBezTo>
                      <a:pt x="91" y="71"/>
                      <a:pt x="100" y="37"/>
                      <a:pt x="111" y="1"/>
                    </a:cubicBezTo>
                    <a:close/>
                    <a:moveTo>
                      <a:pt x="84" y="104"/>
                    </a:moveTo>
                    <a:lnTo>
                      <a:pt x="84" y="104"/>
                    </a:lnTo>
                    <a:cubicBezTo>
                      <a:pt x="76" y="140"/>
                      <a:pt x="71" y="174"/>
                      <a:pt x="68" y="207"/>
                    </a:cubicBezTo>
                    <a:lnTo>
                      <a:pt x="68" y="207"/>
                    </a:lnTo>
                    <a:cubicBezTo>
                      <a:pt x="71" y="174"/>
                      <a:pt x="76" y="140"/>
                      <a:pt x="84" y="104"/>
                    </a:cubicBezTo>
                    <a:close/>
                    <a:moveTo>
                      <a:pt x="68" y="207"/>
                    </a:moveTo>
                    <a:cubicBezTo>
                      <a:pt x="65" y="233"/>
                      <a:pt x="64" y="257"/>
                      <a:pt x="62" y="281"/>
                    </a:cubicBezTo>
                    <a:cubicBezTo>
                      <a:pt x="62" y="955"/>
                      <a:pt x="1002" y="1062"/>
                      <a:pt x="1002" y="1062"/>
                    </a:cubicBezTo>
                    <a:cubicBezTo>
                      <a:pt x="1002" y="1062"/>
                      <a:pt x="1197" y="3891"/>
                      <a:pt x="1197" y="5549"/>
                    </a:cubicBezTo>
                    <a:cubicBezTo>
                      <a:pt x="1197" y="5965"/>
                      <a:pt x="1186" y="6308"/>
                      <a:pt x="1157" y="6514"/>
                    </a:cubicBezTo>
                    <a:cubicBezTo>
                      <a:pt x="1312" y="5482"/>
                      <a:pt x="1002" y="1058"/>
                      <a:pt x="1002" y="1058"/>
                    </a:cubicBezTo>
                    <a:cubicBezTo>
                      <a:pt x="1002" y="1058"/>
                      <a:pt x="0" y="946"/>
                      <a:pt x="68" y="207"/>
                    </a:cubicBezTo>
                    <a:close/>
                    <a:moveTo>
                      <a:pt x="1157" y="6514"/>
                    </a:moveTo>
                    <a:lnTo>
                      <a:pt x="1157" y="6514"/>
                    </a:lnTo>
                    <a:cubicBezTo>
                      <a:pt x="1153" y="6533"/>
                      <a:pt x="1150" y="6551"/>
                      <a:pt x="1142" y="6569"/>
                    </a:cubicBezTo>
                    <a:cubicBezTo>
                      <a:pt x="1150" y="6555"/>
                      <a:pt x="1153" y="6536"/>
                      <a:pt x="1157" y="65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2906;p61">
                <a:extLst>
                  <a:ext uri="{FF2B5EF4-FFF2-40B4-BE49-F238E27FC236}">
                    <a16:creationId xmlns:a16="http://schemas.microsoft.com/office/drawing/2014/main" id="{933F0D5E-265D-40C3-AA8B-E274ED5CD7F6}"/>
                  </a:ext>
                </a:extLst>
              </p:cNvPr>
              <p:cNvSpPr/>
              <p:nvPr/>
            </p:nvSpPr>
            <p:spPr>
              <a:xfrm>
                <a:off x="5227325" y="2953575"/>
                <a:ext cx="299125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11965" h="5361" extrusionOk="0">
                    <a:moveTo>
                      <a:pt x="11177" y="1"/>
                    </a:moveTo>
                    <a:cubicBezTo>
                      <a:pt x="9722" y="582"/>
                      <a:pt x="5434" y="995"/>
                      <a:pt x="0" y="4834"/>
                    </a:cubicBezTo>
                    <a:cubicBezTo>
                      <a:pt x="626" y="4875"/>
                      <a:pt x="1360" y="5021"/>
                      <a:pt x="2148" y="5361"/>
                    </a:cubicBezTo>
                    <a:cubicBezTo>
                      <a:pt x="3283" y="4646"/>
                      <a:pt x="4329" y="4141"/>
                      <a:pt x="5131" y="3824"/>
                    </a:cubicBezTo>
                    <a:cubicBezTo>
                      <a:pt x="6568" y="3257"/>
                      <a:pt x="8108" y="2922"/>
                      <a:pt x="9497" y="2233"/>
                    </a:cubicBezTo>
                    <a:cubicBezTo>
                      <a:pt x="10470" y="1747"/>
                      <a:pt x="11386" y="1043"/>
                      <a:pt x="11965" y="148"/>
                    </a:cubicBezTo>
                    <a:cubicBezTo>
                      <a:pt x="11663" y="115"/>
                      <a:pt x="11394" y="60"/>
                      <a:pt x="11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2907;p61">
                <a:extLst>
                  <a:ext uri="{FF2B5EF4-FFF2-40B4-BE49-F238E27FC236}">
                    <a16:creationId xmlns:a16="http://schemas.microsoft.com/office/drawing/2014/main" id="{5DD9130C-4121-4309-9203-02CE31570D02}"/>
                  </a:ext>
                </a:extLst>
              </p:cNvPr>
              <p:cNvSpPr/>
              <p:nvPr/>
            </p:nvSpPr>
            <p:spPr>
              <a:xfrm>
                <a:off x="5074900" y="3074400"/>
                <a:ext cx="206125" cy="28525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11410" extrusionOk="0">
                    <a:moveTo>
                      <a:pt x="6097" y="1"/>
                    </a:moveTo>
                    <a:cubicBezTo>
                      <a:pt x="6097" y="5"/>
                      <a:pt x="6093" y="5"/>
                      <a:pt x="6093" y="5"/>
                    </a:cubicBezTo>
                    <a:cubicBezTo>
                      <a:pt x="5983" y="78"/>
                      <a:pt x="5872" y="159"/>
                      <a:pt x="5758" y="241"/>
                    </a:cubicBezTo>
                    <a:cubicBezTo>
                      <a:pt x="1813" y="3109"/>
                      <a:pt x="0" y="6867"/>
                      <a:pt x="0" y="10333"/>
                    </a:cubicBezTo>
                    <a:cubicBezTo>
                      <a:pt x="0" y="10695"/>
                      <a:pt x="19" y="11056"/>
                      <a:pt x="60" y="11409"/>
                    </a:cubicBezTo>
                    <a:cubicBezTo>
                      <a:pt x="136" y="11243"/>
                      <a:pt x="207" y="11044"/>
                      <a:pt x="269" y="10823"/>
                    </a:cubicBezTo>
                    <a:cubicBezTo>
                      <a:pt x="1680" y="5710"/>
                      <a:pt x="5272" y="2402"/>
                      <a:pt x="8245" y="528"/>
                    </a:cubicBezTo>
                    <a:cubicBezTo>
                      <a:pt x="7457" y="188"/>
                      <a:pt x="6723" y="42"/>
                      <a:pt x="6097" y="1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2908;p61">
                <a:extLst>
                  <a:ext uri="{FF2B5EF4-FFF2-40B4-BE49-F238E27FC236}">
                    <a16:creationId xmlns:a16="http://schemas.microsoft.com/office/drawing/2014/main" id="{AC25637A-00BE-45B2-8111-CDB959A65903}"/>
                  </a:ext>
                </a:extLst>
              </p:cNvPr>
              <p:cNvSpPr/>
              <p:nvPr/>
            </p:nvSpPr>
            <p:spPr>
              <a:xfrm>
                <a:off x="5486650" y="2738725"/>
                <a:ext cx="6642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8743" extrusionOk="0">
                    <a:moveTo>
                      <a:pt x="1953" y="0"/>
                    </a:moveTo>
                    <a:lnTo>
                      <a:pt x="1953" y="0"/>
                    </a:lnTo>
                    <a:cubicBezTo>
                      <a:pt x="1835" y="22"/>
                      <a:pt x="1721" y="60"/>
                      <a:pt x="1607" y="114"/>
                    </a:cubicBezTo>
                    <a:cubicBezTo>
                      <a:pt x="1489" y="170"/>
                      <a:pt x="1375" y="240"/>
                      <a:pt x="1268" y="332"/>
                    </a:cubicBezTo>
                    <a:lnTo>
                      <a:pt x="1202" y="398"/>
                    </a:lnTo>
                    <a:cubicBezTo>
                      <a:pt x="660" y="918"/>
                      <a:pt x="391" y="1323"/>
                      <a:pt x="292" y="1636"/>
                    </a:cubicBezTo>
                    <a:cubicBezTo>
                      <a:pt x="0" y="2561"/>
                      <a:pt x="1183" y="2693"/>
                      <a:pt x="1183" y="2693"/>
                    </a:cubicBezTo>
                    <a:cubicBezTo>
                      <a:pt x="1183" y="2693"/>
                      <a:pt x="1493" y="7117"/>
                      <a:pt x="1338" y="8149"/>
                    </a:cubicBezTo>
                    <a:cubicBezTo>
                      <a:pt x="1334" y="8168"/>
                      <a:pt x="1331" y="8186"/>
                      <a:pt x="1323" y="8204"/>
                    </a:cubicBezTo>
                    <a:cubicBezTo>
                      <a:pt x="1271" y="8363"/>
                      <a:pt x="1095" y="8484"/>
                      <a:pt x="807" y="8595"/>
                    </a:cubicBezTo>
                    <a:cubicBezTo>
                      <a:pt x="1021" y="8654"/>
                      <a:pt x="1290" y="8709"/>
                      <a:pt x="1592" y="8742"/>
                    </a:cubicBezTo>
                    <a:cubicBezTo>
                      <a:pt x="1839" y="8351"/>
                      <a:pt x="2023" y="7928"/>
                      <a:pt x="2122" y="7471"/>
                    </a:cubicBezTo>
                    <a:cubicBezTo>
                      <a:pt x="2657" y="4926"/>
                      <a:pt x="1139" y="2627"/>
                      <a:pt x="1953" y="0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2909;p61">
                <a:extLst>
                  <a:ext uri="{FF2B5EF4-FFF2-40B4-BE49-F238E27FC236}">
                    <a16:creationId xmlns:a16="http://schemas.microsoft.com/office/drawing/2014/main" id="{A65A94FA-C143-4695-A7C6-FA99F2C4FB37}"/>
                  </a:ext>
                </a:extLst>
              </p:cNvPr>
              <p:cNvSpPr/>
              <p:nvPr/>
            </p:nvSpPr>
            <p:spPr>
              <a:xfrm>
                <a:off x="5695500" y="2728225"/>
                <a:ext cx="6220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503" extrusionOk="0">
                    <a:moveTo>
                      <a:pt x="1114" y="0"/>
                    </a:moveTo>
                    <a:cubicBezTo>
                      <a:pt x="723" y="0"/>
                      <a:pt x="318" y="141"/>
                      <a:pt x="1" y="424"/>
                    </a:cubicBezTo>
                    <a:lnTo>
                      <a:pt x="5" y="424"/>
                    </a:lnTo>
                    <a:cubicBezTo>
                      <a:pt x="318" y="144"/>
                      <a:pt x="723" y="4"/>
                      <a:pt x="1114" y="4"/>
                    </a:cubicBezTo>
                    <a:cubicBezTo>
                      <a:pt x="1699" y="4"/>
                      <a:pt x="2248" y="318"/>
                      <a:pt x="2403" y="929"/>
                    </a:cubicBezTo>
                    <a:cubicBezTo>
                      <a:pt x="2484" y="1253"/>
                      <a:pt x="2469" y="1522"/>
                      <a:pt x="2399" y="1739"/>
                    </a:cubicBezTo>
                    <a:cubicBezTo>
                      <a:pt x="2469" y="1522"/>
                      <a:pt x="2488" y="1253"/>
                      <a:pt x="2403" y="925"/>
                    </a:cubicBezTo>
                    <a:cubicBezTo>
                      <a:pt x="2248" y="313"/>
                      <a:pt x="1699" y="0"/>
                      <a:pt x="1114" y="0"/>
                    </a:cubicBezTo>
                    <a:close/>
                    <a:moveTo>
                      <a:pt x="1629" y="2554"/>
                    </a:moveTo>
                    <a:lnTo>
                      <a:pt x="1629" y="4502"/>
                    </a:lnTo>
                    <a:lnTo>
                      <a:pt x="1633" y="4502"/>
                    </a:lnTo>
                    <a:lnTo>
                      <a:pt x="1633" y="2554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2910;p61">
                <a:extLst>
                  <a:ext uri="{FF2B5EF4-FFF2-40B4-BE49-F238E27FC236}">
                    <a16:creationId xmlns:a16="http://schemas.microsoft.com/office/drawing/2014/main" id="{69A7449A-9AB4-4E72-8B81-A950D8F633D9}"/>
                  </a:ext>
                </a:extLst>
              </p:cNvPr>
              <p:cNvSpPr/>
              <p:nvPr/>
            </p:nvSpPr>
            <p:spPr>
              <a:xfrm>
                <a:off x="5683725" y="2738800"/>
                <a:ext cx="119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35" extrusionOk="0">
                    <a:moveTo>
                      <a:pt x="472" y="1"/>
                    </a:moveTo>
                    <a:cubicBezTo>
                      <a:pt x="381" y="85"/>
                      <a:pt x="296" y="181"/>
                      <a:pt x="222" y="288"/>
                    </a:cubicBezTo>
                    <a:lnTo>
                      <a:pt x="222" y="288"/>
                    </a:lnTo>
                    <a:cubicBezTo>
                      <a:pt x="297" y="180"/>
                      <a:pt x="383" y="85"/>
                      <a:pt x="476" y="1"/>
                    </a:cubicBezTo>
                    <a:close/>
                    <a:moveTo>
                      <a:pt x="222" y="288"/>
                    </a:moveTo>
                    <a:cubicBezTo>
                      <a:pt x="174" y="355"/>
                      <a:pt x="131" y="428"/>
                      <a:pt x="93" y="506"/>
                    </a:cubicBezTo>
                    <a:cubicBezTo>
                      <a:pt x="82" y="529"/>
                      <a:pt x="72" y="552"/>
                      <a:pt x="62" y="574"/>
                    </a:cubicBezTo>
                    <a:lnTo>
                      <a:pt x="62" y="574"/>
                    </a:lnTo>
                    <a:cubicBezTo>
                      <a:pt x="73" y="550"/>
                      <a:pt x="84" y="526"/>
                      <a:pt x="96" y="502"/>
                    </a:cubicBezTo>
                    <a:cubicBezTo>
                      <a:pt x="133" y="426"/>
                      <a:pt x="175" y="355"/>
                      <a:pt x="222" y="288"/>
                    </a:cubicBezTo>
                    <a:close/>
                    <a:moveTo>
                      <a:pt x="62" y="574"/>
                    </a:moveTo>
                    <a:cubicBezTo>
                      <a:pt x="37" y="629"/>
                      <a:pt x="16" y="683"/>
                      <a:pt x="1" y="735"/>
                    </a:cubicBezTo>
                    <a:cubicBezTo>
                      <a:pt x="16" y="682"/>
                      <a:pt x="38" y="629"/>
                      <a:pt x="62" y="574"/>
                    </a:cubicBezTo>
                    <a:close/>
                  </a:path>
                </a:pathLst>
              </a:custGeom>
              <a:solidFill>
                <a:srgbClr val="FFA2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2911;p61">
                <a:extLst>
                  <a:ext uri="{FF2B5EF4-FFF2-40B4-BE49-F238E27FC236}">
                    <a16:creationId xmlns:a16="http://schemas.microsoft.com/office/drawing/2014/main" id="{5C31DF0D-39FB-4A86-9BEA-1F3901F5906F}"/>
                  </a:ext>
                </a:extLst>
              </p:cNvPr>
              <p:cNvSpPr/>
              <p:nvPr/>
            </p:nvSpPr>
            <p:spPr>
              <a:xfrm>
                <a:off x="5659050" y="2840775"/>
                <a:ext cx="801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4156" extrusionOk="0">
                    <a:moveTo>
                      <a:pt x="3087" y="0"/>
                    </a:moveTo>
                    <a:lnTo>
                      <a:pt x="3087" y="3091"/>
                    </a:lnTo>
                    <a:cubicBezTo>
                      <a:pt x="3087" y="3547"/>
                      <a:pt x="3132" y="3868"/>
                      <a:pt x="3205" y="4093"/>
                    </a:cubicBezTo>
                    <a:lnTo>
                      <a:pt x="3205" y="4089"/>
                    </a:lnTo>
                    <a:cubicBezTo>
                      <a:pt x="3132" y="3868"/>
                      <a:pt x="3091" y="3547"/>
                      <a:pt x="3091" y="3091"/>
                    </a:cubicBezTo>
                    <a:lnTo>
                      <a:pt x="3091" y="0"/>
                    </a:lnTo>
                    <a:close/>
                    <a:moveTo>
                      <a:pt x="1476" y="2855"/>
                    </a:moveTo>
                    <a:cubicBezTo>
                      <a:pt x="1186" y="3747"/>
                      <a:pt x="766" y="3994"/>
                      <a:pt x="0" y="4152"/>
                    </a:cubicBezTo>
                    <a:cubicBezTo>
                      <a:pt x="5" y="4152"/>
                      <a:pt x="5" y="4152"/>
                      <a:pt x="5" y="4155"/>
                    </a:cubicBezTo>
                    <a:cubicBezTo>
                      <a:pt x="769" y="3994"/>
                      <a:pt x="1186" y="3747"/>
                      <a:pt x="1476" y="2855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2912;p61">
                <a:extLst>
                  <a:ext uri="{FF2B5EF4-FFF2-40B4-BE49-F238E27FC236}">
                    <a16:creationId xmlns:a16="http://schemas.microsoft.com/office/drawing/2014/main" id="{641E9E9B-E315-4900-A98B-60ED442A51FB}"/>
                  </a:ext>
                </a:extLst>
              </p:cNvPr>
              <p:cNvSpPr/>
              <p:nvPr/>
            </p:nvSpPr>
            <p:spPr>
              <a:xfrm>
                <a:off x="5659150" y="2728300"/>
                <a:ext cx="98475" cy="2228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8913" extrusionOk="0">
                    <a:moveTo>
                      <a:pt x="2568" y="1"/>
                    </a:moveTo>
                    <a:cubicBezTo>
                      <a:pt x="2177" y="1"/>
                      <a:pt x="1772" y="141"/>
                      <a:pt x="1459" y="421"/>
                    </a:cubicBezTo>
                    <a:cubicBezTo>
                      <a:pt x="1308" y="558"/>
                      <a:pt x="1176" y="723"/>
                      <a:pt x="1076" y="926"/>
                    </a:cubicBezTo>
                    <a:cubicBezTo>
                      <a:pt x="1039" y="1007"/>
                      <a:pt x="1006" y="1080"/>
                      <a:pt x="984" y="1155"/>
                    </a:cubicBezTo>
                    <a:cubicBezTo>
                      <a:pt x="634" y="2230"/>
                      <a:pt x="1849" y="2547"/>
                      <a:pt x="1849" y="2547"/>
                    </a:cubicBezTo>
                    <a:cubicBezTo>
                      <a:pt x="1849" y="2547"/>
                      <a:pt x="2004" y="5427"/>
                      <a:pt x="1540" y="7126"/>
                    </a:cubicBezTo>
                    <a:cubicBezTo>
                      <a:pt x="1518" y="7203"/>
                      <a:pt x="1496" y="7277"/>
                      <a:pt x="1473" y="7350"/>
                    </a:cubicBezTo>
                    <a:cubicBezTo>
                      <a:pt x="1183" y="8245"/>
                      <a:pt x="766" y="8493"/>
                      <a:pt x="1" y="8654"/>
                    </a:cubicBezTo>
                    <a:cubicBezTo>
                      <a:pt x="597" y="8791"/>
                      <a:pt x="1208" y="8913"/>
                      <a:pt x="1798" y="8913"/>
                    </a:cubicBezTo>
                    <a:cubicBezTo>
                      <a:pt x="2291" y="8913"/>
                      <a:pt x="2767" y="8828"/>
                      <a:pt x="3201" y="8592"/>
                    </a:cubicBezTo>
                    <a:cubicBezTo>
                      <a:pt x="3128" y="8367"/>
                      <a:pt x="3083" y="8046"/>
                      <a:pt x="3083" y="7590"/>
                    </a:cubicBezTo>
                    <a:lnTo>
                      <a:pt x="3083" y="4499"/>
                    </a:lnTo>
                    <a:lnTo>
                      <a:pt x="3083" y="2551"/>
                    </a:lnTo>
                    <a:lnTo>
                      <a:pt x="3087" y="2551"/>
                    </a:lnTo>
                    <a:lnTo>
                      <a:pt x="3087" y="2547"/>
                    </a:lnTo>
                    <a:cubicBezTo>
                      <a:pt x="3087" y="2547"/>
                      <a:pt x="3665" y="2330"/>
                      <a:pt x="3853" y="1736"/>
                    </a:cubicBezTo>
                    <a:cubicBezTo>
                      <a:pt x="3923" y="1519"/>
                      <a:pt x="3938" y="1250"/>
                      <a:pt x="3857" y="926"/>
                    </a:cubicBezTo>
                    <a:cubicBezTo>
                      <a:pt x="3702" y="315"/>
                      <a:pt x="3153" y="1"/>
                      <a:pt x="25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2913;p61">
                <a:extLst>
                  <a:ext uri="{FF2B5EF4-FFF2-40B4-BE49-F238E27FC236}">
                    <a16:creationId xmlns:a16="http://schemas.microsoft.com/office/drawing/2014/main" id="{AB8A0816-3EEB-4A06-A0E1-6FA50696DD8B}"/>
                  </a:ext>
                </a:extLst>
              </p:cNvPr>
              <p:cNvSpPr/>
              <p:nvPr/>
            </p:nvSpPr>
            <p:spPr>
              <a:xfrm>
                <a:off x="4150200" y="4219850"/>
                <a:ext cx="747800" cy="367600"/>
              </a:xfrm>
              <a:custGeom>
                <a:avLst/>
                <a:gdLst/>
                <a:ahLst/>
                <a:cxnLst/>
                <a:rect l="l" t="t" r="r" b="b"/>
                <a:pathLst>
                  <a:path w="29912" h="14704" extrusionOk="0">
                    <a:moveTo>
                      <a:pt x="27004" y="0"/>
                    </a:moveTo>
                    <a:cubicBezTo>
                      <a:pt x="25253" y="0"/>
                      <a:pt x="22323" y="329"/>
                      <a:pt x="18563" y="1957"/>
                    </a:cubicBezTo>
                    <a:cubicBezTo>
                      <a:pt x="16986" y="2639"/>
                      <a:pt x="15262" y="3552"/>
                      <a:pt x="13424" y="4764"/>
                    </a:cubicBezTo>
                    <a:cubicBezTo>
                      <a:pt x="9832" y="7122"/>
                      <a:pt x="6255" y="9262"/>
                      <a:pt x="3843" y="10662"/>
                    </a:cubicBezTo>
                    <a:cubicBezTo>
                      <a:pt x="2012" y="11726"/>
                      <a:pt x="840" y="12367"/>
                      <a:pt x="815" y="12386"/>
                    </a:cubicBezTo>
                    <a:cubicBezTo>
                      <a:pt x="221" y="12714"/>
                      <a:pt x="0" y="13469"/>
                      <a:pt x="332" y="14062"/>
                    </a:cubicBezTo>
                    <a:cubicBezTo>
                      <a:pt x="556" y="14475"/>
                      <a:pt x="976" y="14703"/>
                      <a:pt x="1415" y="14703"/>
                    </a:cubicBezTo>
                    <a:cubicBezTo>
                      <a:pt x="1617" y="14703"/>
                      <a:pt x="1820" y="14655"/>
                      <a:pt x="2008" y="14548"/>
                    </a:cubicBezTo>
                    <a:cubicBezTo>
                      <a:pt x="2066" y="14519"/>
                      <a:pt x="8406" y="11023"/>
                      <a:pt x="14783" y="6828"/>
                    </a:cubicBezTo>
                    <a:cubicBezTo>
                      <a:pt x="20583" y="3013"/>
                      <a:pt x="25009" y="2473"/>
                      <a:pt x="27051" y="2473"/>
                    </a:cubicBezTo>
                    <a:cubicBezTo>
                      <a:pt x="27847" y="2473"/>
                      <a:pt x="28280" y="2555"/>
                      <a:pt x="28291" y="2557"/>
                    </a:cubicBezTo>
                    <a:cubicBezTo>
                      <a:pt x="28382" y="2577"/>
                      <a:pt x="28472" y="2587"/>
                      <a:pt x="28560" y="2587"/>
                    </a:cubicBezTo>
                    <a:cubicBezTo>
                      <a:pt x="29128" y="2587"/>
                      <a:pt x="29640" y="2195"/>
                      <a:pt x="29761" y="1618"/>
                    </a:cubicBezTo>
                    <a:cubicBezTo>
                      <a:pt x="29912" y="952"/>
                      <a:pt x="29492" y="292"/>
                      <a:pt x="28822" y="148"/>
                    </a:cubicBezTo>
                    <a:cubicBezTo>
                      <a:pt x="28744" y="131"/>
                      <a:pt x="28108" y="0"/>
                      <a:pt x="27004" y="0"/>
                    </a:cubicBezTo>
                    <a:close/>
                  </a:path>
                </a:pathLst>
              </a:custGeom>
              <a:solidFill>
                <a:srgbClr val="FFD8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2914;p61">
                <a:extLst>
                  <a:ext uri="{FF2B5EF4-FFF2-40B4-BE49-F238E27FC236}">
                    <a16:creationId xmlns:a16="http://schemas.microsoft.com/office/drawing/2014/main" id="{53080408-4A86-4F1A-87DB-1242CF7BD075}"/>
                  </a:ext>
                </a:extLst>
              </p:cNvPr>
              <p:cNvSpPr/>
              <p:nvPr/>
            </p:nvSpPr>
            <p:spPr>
              <a:xfrm>
                <a:off x="4216600" y="4219875"/>
                <a:ext cx="678475" cy="328875"/>
              </a:xfrm>
              <a:custGeom>
                <a:avLst/>
                <a:gdLst/>
                <a:ahLst/>
                <a:cxnLst/>
                <a:rect l="l" t="t" r="r" b="b"/>
                <a:pathLst>
                  <a:path w="27139" h="13155" extrusionOk="0">
                    <a:moveTo>
                      <a:pt x="24350" y="0"/>
                    </a:moveTo>
                    <a:cubicBezTo>
                      <a:pt x="22599" y="0"/>
                      <a:pt x="19668" y="328"/>
                      <a:pt x="15907" y="1956"/>
                    </a:cubicBezTo>
                    <a:cubicBezTo>
                      <a:pt x="15800" y="2310"/>
                      <a:pt x="15696" y="2663"/>
                      <a:pt x="15487" y="2969"/>
                    </a:cubicBezTo>
                    <a:cubicBezTo>
                      <a:pt x="15207" y="3386"/>
                      <a:pt x="14768" y="3661"/>
                      <a:pt x="14345" y="3935"/>
                    </a:cubicBezTo>
                    <a:cubicBezTo>
                      <a:pt x="11519" y="5713"/>
                      <a:pt x="8697" y="7493"/>
                      <a:pt x="5876" y="9280"/>
                    </a:cubicBezTo>
                    <a:cubicBezTo>
                      <a:pt x="4487" y="10152"/>
                      <a:pt x="3540" y="11125"/>
                      <a:pt x="2464" y="11125"/>
                    </a:cubicBezTo>
                    <a:cubicBezTo>
                      <a:pt x="2066" y="11125"/>
                      <a:pt x="1646" y="10989"/>
                      <a:pt x="1187" y="10661"/>
                    </a:cubicBezTo>
                    <a:cubicBezTo>
                      <a:pt x="752" y="10915"/>
                      <a:pt x="354" y="11144"/>
                      <a:pt x="0" y="11346"/>
                    </a:cubicBezTo>
                    <a:cubicBezTo>
                      <a:pt x="287" y="11516"/>
                      <a:pt x="578" y="11733"/>
                      <a:pt x="884" y="12002"/>
                    </a:cubicBezTo>
                    <a:cubicBezTo>
                      <a:pt x="1308" y="12381"/>
                      <a:pt x="1610" y="12772"/>
                      <a:pt x="1809" y="13155"/>
                    </a:cubicBezTo>
                    <a:cubicBezTo>
                      <a:pt x="4247" y="11751"/>
                      <a:pt x="8178" y="9423"/>
                      <a:pt x="12127" y="6827"/>
                    </a:cubicBezTo>
                    <a:cubicBezTo>
                      <a:pt x="17925" y="3013"/>
                      <a:pt x="22349" y="2472"/>
                      <a:pt x="24394" y="2472"/>
                    </a:cubicBezTo>
                    <a:cubicBezTo>
                      <a:pt x="25190" y="2472"/>
                      <a:pt x="25624" y="2556"/>
                      <a:pt x="25635" y="2556"/>
                    </a:cubicBezTo>
                    <a:cubicBezTo>
                      <a:pt x="25727" y="2578"/>
                      <a:pt x="25816" y="2586"/>
                      <a:pt x="25904" y="2586"/>
                    </a:cubicBezTo>
                    <a:cubicBezTo>
                      <a:pt x="26472" y="2586"/>
                      <a:pt x="26984" y="2196"/>
                      <a:pt x="27105" y="1617"/>
                    </a:cubicBezTo>
                    <a:cubicBezTo>
                      <a:pt x="27127" y="1529"/>
                      <a:pt x="27135" y="1437"/>
                      <a:pt x="27135" y="1349"/>
                    </a:cubicBezTo>
                    <a:cubicBezTo>
                      <a:pt x="27138" y="781"/>
                      <a:pt x="26744" y="269"/>
                      <a:pt x="26166" y="147"/>
                    </a:cubicBezTo>
                    <a:cubicBezTo>
                      <a:pt x="26088" y="133"/>
                      <a:pt x="25455" y="0"/>
                      <a:pt x="2435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2915;p61">
                <a:extLst>
                  <a:ext uri="{FF2B5EF4-FFF2-40B4-BE49-F238E27FC236}">
                    <a16:creationId xmlns:a16="http://schemas.microsoft.com/office/drawing/2014/main" id="{E4991E70-AFBE-4E91-B7F5-0A1954E16343}"/>
                  </a:ext>
                </a:extLst>
              </p:cNvPr>
              <p:cNvSpPr/>
              <p:nvPr/>
            </p:nvSpPr>
            <p:spPr>
              <a:xfrm>
                <a:off x="4043900" y="4491000"/>
                <a:ext cx="256325" cy="1852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7409" extrusionOk="0">
                    <a:moveTo>
                      <a:pt x="5284" y="1"/>
                    </a:moveTo>
                    <a:cubicBezTo>
                      <a:pt x="4904" y="1"/>
                      <a:pt x="4545" y="87"/>
                      <a:pt x="4208" y="243"/>
                    </a:cubicBezTo>
                    <a:cubicBezTo>
                      <a:pt x="1920" y="1256"/>
                      <a:pt x="575" y="5341"/>
                      <a:pt x="148" y="6848"/>
                    </a:cubicBezTo>
                    <a:cubicBezTo>
                      <a:pt x="49" y="7198"/>
                      <a:pt x="1" y="7408"/>
                      <a:pt x="1" y="7408"/>
                    </a:cubicBezTo>
                    <a:cubicBezTo>
                      <a:pt x="1" y="7408"/>
                      <a:pt x="951" y="5492"/>
                      <a:pt x="3255" y="5492"/>
                    </a:cubicBezTo>
                    <a:cubicBezTo>
                      <a:pt x="3692" y="5492"/>
                      <a:pt x="4177" y="5561"/>
                      <a:pt x="4713" y="5724"/>
                    </a:cubicBezTo>
                    <a:cubicBezTo>
                      <a:pt x="5170" y="5864"/>
                      <a:pt x="5613" y="5928"/>
                      <a:pt x="6030" y="5928"/>
                    </a:cubicBezTo>
                    <a:cubicBezTo>
                      <a:pt x="8673" y="5928"/>
                      <a:pt x="10252" y="3350"/>
                      <a:pt x="7792" y="1157"/>
                    </a:cubicBezTo>
                    <a:cubicBezTo>
                      <a:pt x="6876" y="341"/>
                      <a:pt x="6038" y="1"/>
                      <a:pt x="5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2916;p61">
                <a:extLst>
                  <a:ext uri="{FF2B5EF4-FFF2-40B4-BE49-F238E27FC236}">
                    <a16:creationId xmlns:a16="http://schemas.microsoft.com/office/drawing/2014/main" id="{F0754259-C396-4884-B273-0B3936748F7F}"/>
                  </a:ext>
                </a:extLst>
              </p:cNvPr>
              <p:cNvSpPr/>
              <p:nvPr/>
            </p:nvSpPr>
            <p:spPr>
              <a:xfrm>
                <a:off x="4043900" y="4490975"/>
                <a:ext cx="225375" cy="185250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7410" extrusionOk="0">
                    <a:moveTo>
                      <a:pt x="5283" y="1"/>
                    </a:moveTo>
                    <a:cubicBezTo>
                      <a:pt x="4904" y="1"/>
                      <a:pt x="4547" y="89"/>
                      <a:pt x="4208" y="244"/>
                    </a:cubicBezTo>
                    <a:cubicBezTo>
                      <a:pt x="5733" y="1095"/>
                      <a:pt x="7420" y="2974"/>
                      <a:pt x="5000" y="3902"/>
                    </a:cubicBezTo>
                    <a:cubicBezTo>
                      <a:pt x="4731" y="4001"/>
                      <a:pt x="4455" y="4028"/>
                      <a:pt x="4171" y="4028"/>
                    </a:cubicBezTo>
                    <a:cubicBezTo>
                      <a:pt x="4001" y="4028"/>
                      <a:pt x="3832" y="4020"/>
                      <a:pt x="3663" y="4009"/>
                    </a:cubicBezTo>
                    <a:cubicBezTo>
                      <a:pt x="3489" y="4001"/>
                      <a:pt x="3320" y="3991"/>
                      <a:pt x="3151" y="3991"/>
                    </a:cubicBezTo>
                    <a:cubicBezTo>
                      <a:pt x="2911" y="3991"/>
                      <a:pt x="2675" y="4009"/>
                      <a:pt x="2447" y="4076"/>
                    </a:cubicBezTo>
                    <a:cubicBezTo>
                      <a:pt x="1651" y="4307"/>
                      <a:pt x="1124" y="5062"/>
                      <a:pt x="712" y="5785"/>
                    </a:cubicBezTo>
                    <a:cubicBezTo>
                      <a:pt x="513" y="6131"/>
                      <a:pt x="329" y="6488"/>
                      <a:pt x="148" y="6849"/>
                    </a:cubicBezTo>
                    <a:cubicBezTo>
                      <a:pt x="49" y="7199"/>
                      <a:pt x="1" y="7409"/>
                      <a:pt x="1" y="7409"/>
                    </a:cubicBezTo>
                    <a:cubicBezTo>
                      <a:pt x="1" y="7409"/>
                      <a:pt x="951" y="5494"/>
                      <a:pt x="3258" y="5494"/>
                    </a:cubicBezTo>
                    <a:cubicBezTo>
                      <a:pt x="3696" y="5494"/>
                      <a:pt x="4178" y="5560"/>
                      <a:pt x="4713" y="5725"/>
                    </a:cubicBezTo>
                    <a:cubicBezTo>
                      <a:pt x="5173" y="5862"/>
                      <a:pt x="5615" y="5929"/>
                      <a:pt x="6031" y="5929"/>
                    </a:cubicBezTo>
                    <a:cubicBezTo>
                      <a:pt x="7748" y="5929"/>
                      <a:pt x="9015" y="4838"/>
                      <a:pt x="9015" y="3471"/>
                    </a:cubicBezTo>
                    <a:cubicBezTo>
                      <a:pt x="9015" y="3100"/>
                      <a:pt x="8923" y="2709"/>
                      <a:pt x="8717" y="2311"/>
                    </a:cubicBezTo>
                    <a:cubicBezTo>
                      <a:pt x="8518" y="1928"/>
                      <a:pt x="8216" y="1537"/>
                      <a:pt x="7792" y="1158"/>
                    </a:cubicBezTo>
                    <a:cubicBezTo>
                      <a:pt x="7486" y="889"/>
                      <a:pt x="7195" y="672"/>
                      <a:pt x="6908" y="502"/>
                    </a:cubicBezTo>
                    <a:cubicBezTo>
                      <a:pt x="6330" y="155"/>
                      <a:pt x="5788" y="1"/>
                      <a:pt x="5283" y="1"/>
                    </a:cubicBezTo>
                    <a:close/>
                  </a:path>
                </a:pathLst>
              </a:custGeom>
              <a:solidFill>
                <a:srgbClr val="ED82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0" name="Google Shape;2917;p61">
              <a:extLst>
                <a:ext uri="{FF2B5EF4-FFF2-40B4-BE49-F238E27FC236}">
                  <a16:creationId xmlns:a16="http://schemas.microsoft.com/office/drawing/2014/main" id="{5E9E490B-4E16-4928-BD3A-C25628F7D5F5}"/>
                </a:ext>
              </a:extLst>
            </p:cNvPr>
            <p:cNvSpPr/>
            <p:nvPr/>
          </p:nvSpPr>
          <p:spPr>
            <a:xfrm rot="-10506050">
              <a:off x="5548229" y="3067859"/>
              <a:ext cx="144695" cy="227219"/>
            </a:xfrm>
            <a:custGeom>
              <a:avLst/>
              <a:gdLst/>
              <a:ahLst/>
              <a:cxnLst/>
              <a:rect l="l" t="t" r="r" b="b"/>
              <a:pathLst>
                <a:path w="2410" h="2878" extrusionOk="0">
                  <a:moveTo>
                    <a:pt x="1733" y="0"/>
                  </a:moveTo>
                  <a:cubicBezTo>
                    <a:pt x="1717" y="0"/>
                    <a:pt x="1701" y="3"/>
                    <a:pt x="1684" y="8"/>
                  </a:cubicBezTo>
                  <a:cubicBezTo>
                    <a:pt x="1595" y="34"/>
                    <a:pt x="1549" y="130"/>
                    <a:pt x="1575" y="215"/>
                  </a:cubicBezTo>
                  <a:cubicBezTo>
                    <a:pt x="1707" y="634"/>
                    <a:pt x="1978" y="1827"/>
                    <a:pt x="1645" y="2324"/>
                  </a:cubicBezTo>
                  <a:cubicBezTo>
                    <a:pt x="1555" y="2456"/>
                    <a:pt x="1431" y="2528"/>
                    <a:pt x="1256" y="2542"/>
                  </a:cubicBezTo>
                  <a:cubicBezTo>
                    <a:pt x="1232" y="2544"/>
                    <a:pt x="1208" y="2545"/>
                    <a:pt x="1185" y="2545"/>
                  </a:cubicBezTo>
                  <a:cubicBezTo>
                    <a:pt x="1024" y="2545"/>
                    <a:pt x="896" y="2493"/>
                    <a:pt x="795" y="2384"/>
                  </a:cubicBezTo>
                  <a:cubicBezTo>
                    <a:pt x="425" y="1995"/>
                    <a:pt x="485" y="986"/>
                    <a:pt x="538" y="630"/>
                  </a:cubicBezTo>
                  <a:cubicBezTo>
                    <a:pt x="551" y="538"/>
                    <a:pt x="488" y="456"/>
                    <a:pt x="399" y="443"/>
                  </a:cubicBezTo>
                  <a:cubicBezTo>
                    <a:pt x="389" y="441"/>
                    <a:pt x="379" y="440"/>
                    <a:pt x="369" y="440"/>
                  </a:cubicBezTo>
                  <a:cubicBezTo>
                    <a:pt x="290" y="440"/>
                    <a:pt x="223" y="499"/>
                    <a:pt x="211" y="581"/>
                  </a:cubicBezTo>
                  <a:cubicBezTo>
                    <a:pt x="201" y="640"/>
                    <a:pt x="1" y="2025"/>
                    <a:pt x="551" y="2611"/>
                  </a:cubicBezTo>
                  <a:cubicBezTo>
                    <a:pt x="719" y="2789"/>
                    <a:pt x="930" y="2878"/>
                    <a:pt x="1184" y="2878"/>
                  </a:cubicBezTo>
                  <a:cubicBezTo>
                    <a:pt x="1219" y="2878"/>
                    <a:pt x="1253" y="2878"/>
                    <a:pt x="1286" y="2875"/>
                  </a:cubicBezTo>
                  <a:cubicBezTo>
                    <a:pt x="1563" y="2849"/>
                    <a:pt x="1777" y="2726"/>
                    <a:pt x="1922" y="2509"/>
                  </a:cubicBezTo>
                  <a:cubicBezTo>
                    <a:pt x="2410" y="1777"/>
                    <a:pt x="1911" y="183"/>
                    <a:pt x="1892" y="116"/>
                  </a:cubicBezTo>
                  <a:cubicBezTo>
                    <a:pt x="1870" y="44"/>
                    <a:pt x="1803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0" name="Google Shape;2379;p56">
            <a:extLst>
              <a:ext uri="{FF2B5EF4-FFF2-40B4-BE49-F238E27FC236}">
                <a16:creationId xmlns:a16="http://schemas.microsoft.com/office/drawing/2014/main" id="{647B98DB-C016-4577-9C87-CB0BE79FD317}"/>
              </a:ext>
            </a:extLst>
          </p:cNvPr>
          <p:cNvGrpSpPr/>
          <p:nvPr/>
        </p:nvGrpSpPr>
        <p:grpSpPr>
          <a:xfrm>
            <a:off x="9670613" y="3963254"/>
            <a:ext cx="616868" cy="616417"/>
            <a:chOff x="-222388" y="1680158"/>
            <a:chExt cx="776827" cy="778853"/>
          </a:xfrm>
        </p:grpSpPr>
        <p:sp>
          <p:nvSpPr>
            <p:cNvPr id="231" name="Google Shape;2380;p56">
              <a:extLst>
                <a:ext uri="{FF2B5EF4-FFF2-40B4-BE49-F238E27FC236}">
                  <a16:creationId xmlns:a16="http://schemas.microsoft.com/office/drawing/2014/main" id="{A6B906F2-399F-401D-82D1-8D015D9766DA}"/>
                </a:ext>
              </a:extLst>
            </p:cNvPr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381;p56">
              <a:extLst>
                <a:ext uri="{FF2B5EF4-FFF2-40B4-BE49-F238E27FC236}">
                  <a16:creationId xmlns:a16="http://schemas.microsoft.com/office/drawing/2014/main" id="{16E69C65-AAC5-4590-BFE3-89D4D75F7C51}"/>
                </a:ext>
              </a:extLst>
            </p:cNvPr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82;p56">
              <a:extLst>
                <a:ext uri="{FF2B5EF4-FFF2-40B4-BE49-F238E27FC236}">
                  <a16:creationId xmlns:a16="http://schemas.microsoft.com/office/drawing/2014/main" id="{AC46F98E-AB45-4DBC-AB5A-901E27EC300C}"/>
                </a:ext>
              </a:extLst>
            </p:cNvPr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383;p56">
              <a:extLst>
                <a:ext uri="{FF2B5EF4-FFF2-40B4-BE49-F238E27FC236}">
                  <a16:creationId xmlns:a16="http://schemas.microsoft.com/office/drawing/2014/main" id="{10FF2F12-B03D-42FB-B13B-88B53B01E268}"/>
                </a:ext>
              </a:extLst>
            </p:cNvPr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84;p56">
              <a:extLst>
                <a:ext uri="{FF2B5EF4-FFF2-40B4-BE49-F238E27FC236}">
                  <a16:creationId xmlns:a16="http://schemas.microsoft.com/office/drawing/2014/main" id="{9E4233C7-6AA3-4467-82A8-F6970E19BEEC}"/>
                </a:ext>
              </a:extLst>
            </p:cNvPr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85;p56">
              <a:extLst>
                <a:ext uri="{FF2B5EF4-FFF2-40B4-BE49-F238E27FC236}">
                  <a16:creationId xmlns:a16="http://schemas.microsoft.com/office/drawing/2014/main" id="{591B5680-6B0B-4E4C-9DF2-343757F6DD65}"/>
                </a:ext>
              </a:extLst>
            </p:cNvPr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386;p56">
              <a:extLst>
                <a:ext uri="{FF2B5EF4-FFF2-40B4-BE49-F238E27FC236}">
                  <a16:creationId xmlns:a16="http://schemas.microsoft.com/office/drawing/2014/main" id="{FE18E530-8CBD-4F48-8AB9-C324D6E39C98}"/>
                </a:ext>
              </a:extLst>
            </p:cNvPr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87;p56">
              <a:extLst>
                <a:ext uri="{FF2B5EF4-FFF2-40B4-BE49-F238E27FC236}">
                  <a16:creationId xmlns:a16="http://schemas.microsoft.com/office/drawing/2014/main" id="{FBC02A1D-7BFE-4108-8E6E-8DB930C6C3E0}"/>
                </a:ext>
              </a:extLst>
            </p:cNvPr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88;p56">
              <a:extLst>
                <a:ext uri="{FF2B5EF4-FFF2-40B4-BE49-F238E27FC236}">
                  <a16:creationId xmlns:a16="http://schemas.microsoft.com/office/drawing/2014/main" id="{9D6A6E65-2568-4561-9983-C431C6493084}"/>
                </a:ext>
              </a:extLst>
            </p:cNvPr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89;p56">
              <a:extLst>
                <a:ext uri="{FF2B5EF4-FFF2-40B4-BE49-F238E27FC236}">
                  <a16:creationId xmlns:a16="http://schemas.microsoft.com/office/drawing/2014/main" id="{0935BE7F-A14E-4390-9FFB-9C629D91A3F7}"/>
                </a:ext>
              </a:extLst>
            </p:cNvPr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90;p56">
              <a:extLst>
                <a:ext uri="{FF2B5EF4-FFF2-40B4-BE49-F238E27FC236}">
                  <a16:creationId xmlns:a16="http://schemas.microsoft.com/office/drawing/2014/main" id="{42807B01-1A43-459A-9D18-90AD3351F922}"/>
                </a:ext>
              </a:extLst>
            </p:cNvPr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91;p56">
              <a:extLst>
                <a:ext uri="{FF2B5EF4-FFF2-40B4-BE49-F238E27FC236}">
                  <a16:creationId xmlns:a16="http://schemas.microsoft.com/office/drawing/2014/main" id="{9719A203-F081-4FD3-A150-A17BB0021CC1}"/>
                </a:ext>
              </a:extLst>
            </p:cNvPr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92;p56">
              <a:extLst>
                <a:ext uri="{FF2B5EF4-FFF2-40B4-BE49-F238E27FC236}">
                  <a16:creationId xmlns:a16="http://schemas.microsoft.com/office/drawing/2014/main" id="{D5CF0FCE-3D9F-4CF1-A107-B54C300D8569}"/>
                </a:ext>
              </a:extLst>
            </p:cNvPr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915976" y="1817836"/>
            <a:ext cx="8038532" cy="4409214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8058760" y="1434651"/>
            <a:ext cx="2550365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938090" y="1371315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2159811" y="4038302"/>
            <a:ext cx="2349776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6438200" y="285234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943133" y="-22467"/>
            <a:ext cx="1844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1127133" y="-22467"/>
            <a:ext cx="184400" cy="68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1302824" y="-22467"/>
            <a:ext cx="1844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40" name="Google Shape;440;p20"/>
          <p:cNvGrpSpPr/>
          <p:nvPr/>
        </p:nvGrpSpPr>
        <p:grpSpPr>
          <a:xfrm>
            <a:off x="10086600" y="5194785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30366B2B-8F9F-4693-B4CC-D1FF8AEE4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694" y="3253301"/>
            <a:ext cx="5511262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06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3834721" y="1482085"/>
            <a:ext cx="539531" cy="933639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482" name="Google Shape;482;p22"/>
          <p:cNvGrpSpPr/>
          <p:nvPr/>
        </p:nvGrpSpPr>
        <p:grpSpPr>
          <a:xfrm>
            <a:off x="8624123" y="3829686"/>
            <a:ext cx="760567" cy="895500"/>
            <a:chOff x="1624375" y="2524866"/>
            <a:chExt cx="1353000" cy="1593039"/>
          </a:xfrm>
        </p:grpSpPr>
        <p:sp>
          <p:nvSpPr>
            <p:cNvPr id="483" name="Google Shape;483;p22"/>
            <p:cNvSpPr/>
            <p:nvPr/>
          </p:nvSpPr>
          <p:spPr>
            <a:xfrm>
              <a:off x="1624375" y="2524866"/>
              <a:ext cx="1353000" cy="1593039"/>
            </a:xfrm>
            <a:custGeom>
              <a:avLst/>
              <a:gdLst/>
              <a:ahLst/>
              <a:cxnLst/>
              <a:rect l="l" t="t" r="r" b="b"/>
              <a:pathLst>
                <a:path w="18347" h="21602" extrusionOk="0">
                  <a:moveTo>
                    <a:pt x="10866" y="1"/>
                  </a:moveTo>
                  <a:cubicBezTo>
                    <a:pt x="10643" y="1"/>
                    <a:pt x="10417" y="6"/>
                    <a:pt x="10195" y="18"/>
                  </a:cubicBezTo>
                  <a:lnTo>
                    <a:pt x="10182" y="18"/>
                  </a:lnTo>
                  <a:cubicBezTo>
                    <a:pt x="10159" y="21"/>
                    <a:pt x="10135" y="21"/>
                    <a:pt x="10112" y="21"/>
                  </a:cubicBezTo>
                  <a:cubicBezTo>
                    <a:pt x="10085" y="25"/>
                    <a:pt x="10056" y="25"/>
                    <a:pt x="10025" y="28"/>
                  </a:cubicBezTo>
                  <a:lnTo>
                    <a:pt x="10022" y="28"/>
                  </a:lnTo>
                  <a:cubicBezTo>
                    <a:pt x="8969" y="104"/>
                    <a:pt x="8279" y="344"/>
                    <a:pt x="7847" y="772"/>
                  </a:cubicBezTo>
                  <a:cubicBezTo>
                    <a:pt x="7770" y="848"/>
                    <a:pt x="7674" y="951"/>
                    <a:pt x="7545" y="1087"/>
                  </a:cubicBezTo>
                  <a:cubicBezTo>
                    <a:pt x="6481" y="2220"/>
                    <a:pt x="3130" y="5993"/>
                    <a:pt x="1712" y="8139"/>
                  </a:cubicBezTo>
                  <a:cubicBezTo>
                    <a:pt x="1057" y="9133"/>
                    <a:pt x="626" y="9933"/>
                    <a:pt x="353" y="10667"/>
                  </a:cubicBezTo>
                  <a:cubicBezTo>
                    <a:pt x="287" y="10850"/>
                    <a:pt x="227" y="11029"/>
                    <a:pt x="180" y="11201"/>
                  </a:cubicBezTo>
                  <a:cubicBezTo>
                    <a:pt x="117" y="11434"/>
                    <a:pt x="71" y="11664"/>
                    <a:pt x="41" y="11886"/>
                  </a:cubicBezTo>
                  <a:lnTo>
                    <a:pt x="38" y="11906"/>
                  </a:lnTo>
                  <a:lnTo>
                    <a:pt x="38" y="11909"/>
                  </a:lnTo>
                  <a:cubicBezTo>
                    <a:pt x="34" y="11946"/>
                    <a:pt x="31" y="11978"/>
                    <a:pt x="24" y="12012"/>
                  </a:cubicBezTo>
                  <a:cubicBezTo>
                    <a:pt x="8" y="12175"/>
                    <a:pt x="1" y="12341"/>
                    <a:pt x="4" y="12497"/>
                  </a:cubicBezTo>
                  <a:lnTo>
                    <a:pt x="4" y="12517"/>
                  </a:lnTo>
                  <a:cubicBezTo>
                    <a:pt x="4" y="12550"/>
                    <a:pt x="8" y="12584"/>
                    <a:pt x="8" y="12616"/>
                  </a:cubicBezTo>
                  <a:lnTo>
                    <a:pt x="11" y="12643"/>
                  </a:lnTo>
                  <a:cubicBezTo>
                    <a:pt x="11" y="12673"/>
                    <a:pt x="14" y="12703"/>
                    <a:pt x="14" y="12733"/>
                  </a:cubicBezTo>
                  <a:lnTo>
                    <a:pt x="18" y="12736"/>
                  </a:lnTo>
                  <a:lnTo>
                    <a:pt x="18" y="12763"/>
                  </a:lnTo>
                  <a:cubicBezTo>
                    <a:pt x="21" y="12792"/>
                    <a:pt x="24" y="12823"/>
                    <a:pt x="28" y="12855"/>
                  </a:cubicBezTo>
                  <a:cubicBezTo>
                    <a:pt x="28" y="12866"/>
                    <a:pt x="28" y="12872"/>
                    <a:pt x="31" y="12879"/>
                  </a:cubicBezTo>
                  <a:cubicBezTo>
                    <a:pt x="41" y="12959"/>
                    <a:pt x="51" y="13039"/>
                    <a:pt x="64" y="13114"/>
                  </a:cubicBezTo>
                  <a:cubicBezTo>
                    <a:pt x="68" y="13122"/>
                    <a:pt x="68" y="13128"/>
                    <a:pt x="71" y="13134"/>
                  </a:cubicBezTo>
                  <a:cubicBezTo>
                    <a:pt x="74" y="13168"/>
                    <a:pt x="81" y="13198"/>
                    <a:pt x="88" y="13228"/>
                  </a:cubicBezTo>
                  <a:cubicBezTo>
                    <a:pt x="91" y="13238"/>
                    <a:pt x="94" y="13248"/>
                    <a:pt x="94" y="13258"/>
                  </a:cubicBezTo>
                  <a:lnTo>
                    <a:pt x="97" y="13264"/>
                  </a:lnTo>
                  <a:cubicBezTo>
                    <a:pt x="101" y="13291"/>
                    <a:pt x="108" y="13318"/>
                    <a:pt x="114" y="13344"/>
                  </a:cubicBezTo>
                  <a:cubicBezTo>
                    <a:pt x="117" y="13358"/>
                    <a:pt x="120" y="13370"/>
                    <a:pt x="124" y="13384"/>
                  </a:cubicBezTo>
                  <a:cubicBezTo>
                    <a:pt x="131" y="13407"/>
                    <a:pt x="137" y="13433"/>
                    <a:pt x="148" y="13457"/>
                  </a:cubicBezTo>
                  <a:cubicBezTo>
                    <a:pt x="151" y="13470"/>
                    <a:pt x="154" y="13484"/>
                    <a:pt x="157" y="13497"/>
                  </a:cubicBezTo>
                  <a:cubicBezTo>
                    <a:pt x="164" y="13523"/>
                    <a:pt x="174" y="13547"/>
                    <a:pt x="180" y="13570"/>
                  </a:cubicBezTo>
                  <a:lnTo>
                    <a:pt x="183" y="13577"/>
                  </a:lnTo>
                  <a:cubicBezTo>
                    <a:pt x="187" y="13586"/>
                    <a:pt x="191" y="13600"/>
                    <a:pt x="194" y="13610"/>
                  </a:cubicBezTo>
                  <a:cubicBezTo>
                    <a:pt x="203" y="13637"/>
                    <a:pt x="211" y="13663"/>
                    <a:pt x="220" y="13689"/>
                  </a:cubicBezTo>
                  <a:lnTo>
                    <a:pt x="220" y="13692"/>
                  </a:lnTo>
                  <a:cubicBezTo>
                    <a:pt x="227" y="13703"/>
                    <a:pt x="230" y="13712"/>
                    <a:pt x="234" y="13723"/>
                  </a:cubicBezTo>
                  <a:cubicBezTo>
                    <a:pt x="247" y="13759"/>
                    <a:pt x="260" y="13796"/>
                    <a:pt x="277" y="13832"/>
                  </a:cubicBezTo>
                  <a:cubicBezTo>
                    <a:pt x="280" y="13839"/>
                    <a:pt x="283" y="13849"/>
                    <a:pt x="287" y="13856"/>
                  </a:cubicBezTo>
                  <a:cubicBezTo>
                    <a:pt x="300" y="13889"/>
                    <a:pt x="310" y="13912"/>
                    <a:pt x="320" y="13939"/>
                  </a:cubicBezTo>
                  <a:cubicBezTo>
                    <a:pt x="327" y="13948"/>
                    <a:pt x="330" y="13962"/>
                    <a:pt x="337" y="13971"/>
                  </a:cubicBezTo>
                  <a:lnTo>
                    <a:pt x="340" y="13979"/>
                  </a:lnTo>
                  <a:cubicBezTo>
                    <a:pt x="350" y="13999"/>
                    <a:pt x="360" y="14022"/>
                    <a:pt x="370" y="14045"/>
                  </a:cubicBezTo>
                  <a:cubicBezTo>
                    <a:pt x="376" y="14058"/>
                    <a:pt x="387" y="14075"/>
                    <a:pt x="393" y="14088"/>
                  </a:cubicBezTo>
                  <a:cubicBezTo>
                    <a:pt x="403" y="14108"/>
                    <a:pt x="413" y="14131"/>
                    <a:pt x="423" y="14151"/>
                  </a:cubicBezTo>
                  <a:cubicBezTo>
                    <a:pt x="433" y="14164"/>
                    <a:pt x="439" y="14181"/>
                    <a:pt x="447" y="14195"/>
                  </a:cubicBezTo>
                  <a:cubicBezTo>
                    <a:pt x="459" y="14215"/>
                    <a:pt x="470" y="14238"/>
                    <a:pt x="482" y="14258"/>
                  </a:cubicBezTo>
                  <a:lnTo>
                    <a:pt x="486" y="14261"/>
                  </a:lnTo>
                  <a:cubicBezTo>
                    <a:pt x="493" y="14274"/>
                    <a:pt x="499" y="14287"/>
                    <a:pt x="506" y="14297"/>
                  </a:cubicBezTo>
                  <a:cubicBezTo>
                    <a:pt x="519" y="14321"/>
                    <a:pt x="533" y="14344"/>
                    <a:pt x="546" y="14367"/>
                  </a:cubicBezTo>
                  <a:lnTo>
                    <a:pt x="549" y="14370"/>
                  </a:lnTo>
                  <a:cubicBezTo>
                    <a:pt x="553" y="14380"/>
                    <a:pt x="559" y="14390"/>
                    <a:pt x="566" y="14400"/>
                  </a:cubicBezTo>
                  <a:cubicBezTo>
                    <a:pt x="589" y="14437"/>
                    <a:pt x="609" y="14470"/>
                    <a:pt x="629" y="14500"/>
                  </a:cubicBezTo>
                  <a:cubicBezTo>
                    <a:pt x="901" y="14912"/>
                    <a:pt x="1290" y="15234"/>
                    <a:pt x="1788" y="15457"/>
                  </a:cubicBezTo>
                  <a:cubicBezTo>
                    <a:pt x="2167" y="15622"/>
                    <a:pt x="2599" y="15732"/>
                    <a:pt x="3110" y="15789"/>
                  </a:cubicBezTo>
                  <a:cubicBezTo>
                    <a:pt x="3413" y="15823"/>
                    <a:pt x="3725" y="15835"/>
                    <a:pt x="4033" y="15835"/>
                  </a:cubicBezTo>
                  <a:cubicBezTo>
                    <a:pt x="4576" y="15835"/>
                    <a:pt x="5108" y="15796"/>
                    <a:pt x="5568" y="15762"/>
                  </a:cubicBezTo>
                  <a:cubicBezTo>
                    <a:pt x="5898" y="15738"/>
                    <a:pt x="6212" y="15714"/>
                    <a:pt x="6431" y="15714"/>
                  </a:cubicBezTo>
                  <a:cubicBezTo>
                    <a:pt x="6485" y="15714"/>
                    <a:pt x="6533" y="15716"/>
                    <a:pt x="6574" y="15719"/>
                  </a:cubicBezTo>
                  <a:cubicBezTo>
                    <a:pt x="6591" y="15719"/>
                    <a:pt x="6611" y="15719"/>
                    <a:pt x="6628" y="15722"/>
                  </a:cubicBezTo>
                  <a:cubicBezTo>
                    <a:pt x="6837" y="15732"/>
                    <a:pt x="7036" y="15732"/>
                    <a:pt x="7226" y="15732"/>
                  </a:cubicBezTo>
                  <a:cubicBezTo>
                    <a:pt x="7431" y="15732"/>
                    <a:pt x="7764" y="15732"/>
                    <a:pt x="7896" y="15769"/>
                  </a:cubicBezTo>
                  <a:cubicBezTo>
                    <a:pt x="7900" y="15779"/>
                    <a:pt x="7907" y="15792"/>
                    <a:pt x="7910" y="15809"/>
                  </a:cubicBezTo>
                  <a:lnTo>
                    <a:pt x="7910" y="15812"/>
                  </a:lnTo>
                  <a:cubicBezTo>
                    <a:pt x="7920" y="15845"/>
                    <a:pt x="7930" y="15889"/>
                    <a:pt x="7933" y="15935"/>
                  </a:cubicBezTo>
                  <a:lnTo>
                    <a:pt x="7936" y="15941"/>
                  </a:lnTo>
                  <a:cubicBezTo>
                    <a:pt x="7936" y="15948"/>
                    <a:pt x="7936" y="15955"/>
                    <a:pt x="7940" y="15961"/>
                  </a:cubicBezTo>
                  <a:cubicBezTo>
                    <a:pt x="7940" y="15972"/>
                    <a:pt x="7940" y="15984"/>
                    <a:pt x="7943" y="15995"/>
                  </a:cubicBezTo>
                  <a:lnTo>
                    <a:pt x="7943" y="16004"/>
                  </a:lnTo>
                  <a:cubicBezTo>
                    <a:pt x="7950" y="16081"/>
                    <a:pt x="7953" y="16174"/>
                    <a:pt x="7953" y="16283"/>
                  </a:cubicBezTo>
                  <a:cubicBezTo>
                    <a:pt x="7946" y="16506"/>
                    <a:pt x="7940" y="16735"/>
                    <a:pt x="7933" y="16954"/>
                  </a:cubicBezTo>
                  <a:cubicBezTo>
                    <a:pt x="7907" y="17768"/>
                    <a:pt x="7883" y="18539"/>
                    <a:pt x="7966" y="19203"/>
                  </a:cubicBezTo>
                  <a:cubicBezTo>
                    <a:pt x="8052" y="19891"/>
                    <a:pt x="8239" y="20386"/>
                    <a:pt x="8554" y="20764"/>
                  </a:cubicBezTo>
                  <a:lnTo>
                    <a:pt x="8561" y="20771"/>
                  </a:lnTo>
                  <a:cubicBezTo>
                    <a:pt x="8581" y="20798"/>
                    <a:pt x="8604" y="20821"/>
                    <a:pt x="8627" y="20847"/>
                  </a:cubicBezTo>
                  <a:lnTo>
                    <a:pt x="8641" y="20861"/>
                  </a:lnTo>
                  <a:cubicBezTo>
                    <a:pt x="8697" y="20917"/>
                    <a:pt x="8753" y="20971"/>
                    <a:pt x="8817" y="21020"/>
                  </a:cubicBezTo>
                  <a:cubicBezTo>
                    <a:pt x="8820" y="21023"/>
                    <a:pt x="8826" y="21030"/>
                    <a:pt x="8830" y="21034"/>
                  </a:cubicBezTo>
                  <a:cubicBezTo>
                    <a:pt x="8857" y="21054"/>
                    <a:pt x="8883" y="21074"/>
                    <a:pt x="8913" y="21093"/>
                  </a:cubicBezTo>
                  <a:cubicBezTo>
                    <a:pt x="8917" y="21097"/>
                    <a:pt x="8923" y="21103"/>
                    <a:pt x="8929" y="21106"/>
                  </a:cubicBezTo>
                  <a:cubicBezTo>
                    <a:pt x="8956" y="21126"/>
                    <a:pt x="8983" y="21143"/>
                    <a:pt x="9009" y="21160"/>
                  </a:cubicBezTo>
                  <a:lnTo>
                    <a:pt x="9029" y="21170"/>
                  </a:lnTo>
                  <a:cubicBezTo>
                    <a:pt x="9066" y="21193"/>
                    <a:pt x="9102" y="21213"/>
                    <a:pt x="9139" y="21233"/>
                  </a:cubicBezTo>
                  <a:cubicBezTo>
                    <a:pt x="9145" y="21233"/>
                    <a:pt x="9149" y="21236"/>
                    <a:pt x="9156" y="21239"/>
                  </a:cubicBezTo>
                  <a:cubicBezTo>
                    <a:pt x="9185" y="21253"/>
                    <a:pt x="9216" y="21270"/>
                    <a:pt x="9245" y="21282"/>
                  </a:cubicBezTo>
                  <a:cubicBezTo>
                    <a:pt x="9255" y="21286"/>
                    <a:pt x="9262" y="21290"/>
                    <a:pt x="9268" y="21293"/>
                  </a:cubicBezTo>
                  <a:lnTo>
                    <a:pt x="9271" y="21293"/>
                  </a:lnTo>
                  <a:cubicBezTo>
                    <a:pt x="9302" y="21302"/>
                    <a:pt x="9331" y="21316"/>
                    <a:pt x="9361" y="21325"/>
                  </a:cubicBezTo>
                  <a:lnTo>
                    <a:pt x="9358" y="21325"/>
                  </a:lnTo>
                  <a:cubicBezTo>
                    <a:pt x="9368" y="21329"/>
                    <a:pt x="9378" y="21333"/>
                    <a:pt x="9385" y="21336"/>
                  </a:cubicBezTo>
                  <a:lnTo>
                    <a:pt x="9388" y="21336"/>
                  </a:lnTo>
                  <a:cubicBezTo>
                    <a:pt x="9428" y="21349"/>
                    <a:pt x="9464" y="21359"/>
                    <a:pt x="9504" y="21372"/>
                  </a:cubicBezTo>
                  <a:cubicBezTo>
                    <a:pt x="10049" y="21518"/>
                    <a:pt x="10853" y="21601"/>
                    <a:pt x="11667" y="21601"/>
                  </a:cubicBezTo>
                  <a:cubicBezTo>
                    <a:pt x="11802" y="21601"/>
                    <a:pt x="11935" y="21598"/>
                    <a:pt x="12069" y="21595"/>
                  </a:cubicBezTo>
                  <a:cubicBezTo>
                    <a:pt x="13277" y="21552"/>
                    <a:pt x="14184" y="21339"/>
                    <a:pt x="14765" y="20960"/>
                  </a:cubicBezTo>
                  <a:cubicBezTo>
                    <a:pt x="15426" y="20528"/>
                    <a:pt x="15566" y="19675"/>
                    <a:pt x="15613" y="18981"/>
                  </a:cubicBezTo>
                  <a:cubicBezTo>
                    <a:pt x="15656" y="18340"/>
                    <a:pt x="15626" y="17589"/>
                    <a:pt x="15599" y="16868"/>
                  </a:cubicBezTo>
                  <a:cubicBezTo>
                    <a:pt x="15583" y="16396"/>
                    <a:pt x="15566" y="15952"/>
                    <a:pt x="15569" y="15576"/>
                  </a:cubicBezTo>
                  <a:cubicBezTo>
                    <a:pt x="15569" y="15463"/>
                    <a:pt x="15573" y="15370"/>
                    <a:pt x="15579" y="15291"/>
                  </a:cubicBezTo>
                  <a:cubicBezTo>
                    <a:pt x="15629" y="15294"/>
                    <a:pt x="15679" y="15297"/>
                    <a:pt x="15722" y="15300"/>
                  </a:cubicBezTo>
                  <a:cubicBezTo>
                    <a:pt x="15871" y="15310"/>
                    <a:pt x="16029" y="15320"/>
                    <a:pt x="16192" y="15320"/>
                  </a:cubicBezTo>
                  <a:cubicBezTo>
                    <a:pt x="16427" y="15320"/>
                    <a:pt x="16674" y="15299"/>
                    <a:pt x="16921" y="15224"/>
                  </a:cubicBezTo>
                  <a:cubicBezTo>
                    <a:pt x="17549" y="15035"/>
                    <a:pt x="17974" y="14557"/>
                    <a:pt x="18124" y="13882"/>
                  </a:cubicBezTo>
                  <a:lnTo>
                    <a:pt x="18127" y="13879"/>
                  </a:lnTo>
                  <a:cubicBezTo>
                    <a:pt x="18130" y="13859"/>
                    <a:pt x="18134" y="13839"/>
                    <a:pt x="18140" y="13819"/>
                  </a:cubicBezTo>
                  <a:lnTo>
                    <a:pt x="18140" y="13802"/>
                  </a:lnTo>
                  <a:cubicBezTo>
                    <a:pt x="18147" y="13772"/>
                    <a:pt x="18153" y="13743"/>
                    <a:pt x="18160" y="13709"/>
                  </a:cubicBezTo>
                  <a:lnTo>
                    <a:pt x="18160" y="13703"/>
                  </a:lnTo>
                  <a:cubicBezTo>
                    <a:pt x="18184" y="13583"/>
                    <a:pt x="18207" y="13450"/>
                    <a:pt x="18224" y="13311"/>
                  </a:cubicBezTo>
                  <a:lnTo>
                    <a:pt x="18224" y="13307"/>
                  </a:lnTo>
                  <a:cubicBezTo>
                    <a:pt x="18227" y="13281"/>
                    <a:pt x="18230" y="13254"/>
                    <a:pt x="18233" y="13231"/>
                  </a:cubicBezTo>
                  <a:lnTo>
                    <a:pt x="18236" y="13218"/>
                  </a:lnTo>
                  <a:cubicBezTo>
                    <a:pt x="18240" y="13194"/>
                    <a:pt x="18244" y="13168"/>
                    <a:pt x="18247" y="13148"/>
                  </a:cubicBezTo>
                  <a:lnTo>
                    <a:pt x="18247" y="13128"/>
                  </a:lnTo>
                  <a:cubicBezTo>
                    <a:pt x="18250" y="13102"/>
                    <a:pt x="18253" y="13075"/>
                    <a:pt x="18256" y="13048"/>
                  </a:cubicBezTo>
                  <a:lnTo>
                    <a:pt x="18260" y="13032"/>
                  </a:lnTo>
                  <a:cubicBezTo>
                    <a:pt x="18260" y="13008"/>
                    <a:pt x="18264" y="12982"/>
                    <a:pt x="18267" y="12959"/>
                  </a:cubicBezTo>
                  <a:lnTo>
                    <a:pt x="18270" y="12919"/>
                  </a:lnTo>
                  <a:cubicBezTo>
                    <a:pt x="18273" y="12902"/>
                    <a:pt x="18273" y="12886"/>
                    <a:pt x="18273" y="12872"/>
                  </a:cubicBezTo>
                  <a:lnTo>
                    <a:pt x="18293" y="12653"/>
                  </a:lnTo>
                  <a:cubicBezTo>
                    <a:pt x="18296" y="12633"/>
                    <a:pt x="18296" y="12616"/>
                    <a:pt x="18296" y="12600"/>
                  </a:cubicBezTo>
                  <a:lnTo>
                    <a:pt x="18299" y="12564"/>
                  </a:lnTo>
                  <a:cubicBezTo>
                    <a:pt x="18303" y="12533"/>
                    <a:pt x="18303" y="12504"/>
                    <a:pt x="18307" y="12474"/>
                  </a:cubicBezTo>
                  <a:cubicBezTo>
                    <a:pt x="18346" y="11823"/>
                    <a:pt x="18343" y="11178"/>
                    <a:pt x="18293" y="10663"/>
                  </a:cubicBezTo>
                  <a:cubicBezTo>
                    <a:pt x="18207" y="9783"/>
                    <a:pt x="17984" y="9258"/>
                    <a:pt x="17572" y="8960"/>
                  </a:cubicBezTo>
                  <a:cubicBezTo>
                    <a:pt x="17018" y="8551"/>
                    <a:pt x="16360" y="8524"/>
                    <a:pt x="15878" y="8508"/>
                  </a:cubicBezTo>
                  <a:cubicBezTo>
                    <a:pt x="15815" y="8504"/>
                    <a:pt x="15739" y="8501"/>
                    <a:pt x="15665" y="8498"/>
                  </a:cubicBezTo>
                  <a:cubicBezTo>
                    <a:pt x="15662" y="8484"/>
                    <a:pt x="15662" y="8471"/>
                    <a:pt x="15659" y="8458"/>
                  </a:cubicBezTo>
                  <a:cubicBezTo>
                    <a:pt x="15649" y="8272"/>
                    <a:pt x="15689" y="7525"/>
                    <a:pt x="15725" y="6867"/>
                  </a:cubicBezTo>
                  <a:cubicBezTo>
                    <a:pt x="15772" y="5957"/>
                    <a:pt x="15835" y="4824"/>
                    <a:pt x="15845" y="3851"/>
                  </a:cubicBezTo>
                  <a:cubicBezTo>
                    <a:pt x="15862" y="2263"/>
                    <a:pt x="15739" y="1699"/>
                    <a:pt x="15549" y="1340"/>
                  </a:cubicBezTo>
                  <a:cubicBezTo>
                    <a:pt x="15304" y="868"/>
                    <a:pt x="14985" y="539"/>
                    <a:pt x="14577" y="333"/>
                  </a:cubicBezTo>
                  <a:cubicBezTo>
                    <a:pt x="14091" y="91"/>
                    <a:pt x="13593" y="88"/>
                    <a:pt x="13151" y="84"/>
                  </a:cubicBezTo>
                  <a:cubicBezTo>
                    <a:pt x="13028" y="81"/>
                    <a:pt x="12902" y="81"/>
                    <a:pt x="12776" y="74"/>
                  </a:cubicBezTo>
                  <a:cubicBezTo>
                    <a:pt x="12679" y="71"/>
                    <a:pt x="12564" y="65"/>
                    <a:pt x="12424" y="57"/>
                  </a:cubicBezTo>
                  <a:cubicBezTo>
                    <a:pt x="12013" y="34"/>
                    <a:pt x="11450" y="1"/>
                    <a:pt x="10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1691041" y="2594186"/>
              <a:ext cx="1213769" cy="1443263"/>
            </a:xfrm>
            <a:custGeom>
              <a:avLst/>
              <a:gdLst/>
              <a:ahLst/>
              <a:cxnLst/>
              <a:rect l="l" t="t" r="r" b="b"/>
              <a:pathLst>
                <a:path w="16459" h="19571" extrusionOk="0">
                  <a:moveTo>
                    <a:pt x="8876" y="4638"/>
                  </a:moveTo>
                  <a:cubicBezTo>
                    <a:pt x="9015" y="4638"/>
                    <a:pt x="9135" y="4851"/>
                    <a:pt x="9221" y="5179"/>
                  </a:cubicBezTo>
                  <a:cubicBezTo>
                    <a:pt x="9235" y="5223"/>
                    <a:pt x="9244" y="5266"/>
                    <a:pt x="9255" y="5312"/>
                  </a:cubicBezTo>
                  <a:cubicBezTo>
                    <a:pt x="9500" y="6459"/>
                    <a:pt x="9364" y="8660"/>
                    <a:pt x="8264" y="8660"/>
                  </a:cubicBezTo>
                  <a:cubicBezTo>
                    <a:pt x="8264" y="8660"/>
                    <a:pt x="8128" y="8700"/>
                    <a:pt x="7956" y="8711"/>
                  </a:cubicBezTo>
                  <a:cubicBezTo>
                    <a:pt x="7929" y="8712"/>
                    <a:pt x="7902" y="8713"/>
                    <a:pt x="7873" y="8713"/>
                  </a:cubicBezTo>
                  <a:cubicBezTo>
                    <a:pt x="7845" y="8713"/>
                    <a:pt x="7816" y="8712"/>
                    <a:pt x="7786" y="8711"/>
                  </a:cubicBezTo>
                  <a:cubicBezTo>
                    <a:pt x="7375" y="8677"/>
                    <a:pt x="6909" y="8408"/>
                    <a:pt x="7388" y="7172"/>
                  </a:cubicBezTo>
                  <a:cubicBezTo>
                    <a:pt x="7982" y="5645"/>
                    <a:pt x="8272" y="4638"/>
                    <a:pt x="8876" y="4638"/>
                  </a:cubicBezTo>
                  <a:close/>
                  <a:moveTo>
                    <a:pt x="9977" y="0"/>
                  </a:moveTo>
                  <a:cubicBezTo>
                    <a:pt x="9715" y="0"/>
                    <a:pt x="9450" y="7"/>
                    <a:pt x="9195" y="25"/>
                  </a:cubicBezTo>
                  <a:cubicBezTo>
                    <a:pt x="8531" y="74"/>
                    <a:pt x="7936" y="197"/>
                    <a:pt x="7660" y="473"/>
                  </a:cubicBezTo>
                  <a:cubicBezTo>
                    <a:pt x="7597" y="540"/>
                    <a:pt x="7501" y="639"/>
                    <a:pt x="7384" y="765"/>
                  </a:cubicBezTo>
                  <a:cubicBezTo>
                    <a:pt x="6262" y="1961"/>
                    <a:pt x="2994" y="5654"/>
                    <a:pt x="1655" y="7681"/>
                  </a:cubicBezTo>
                  <a:cubicBezTo>
                    <a:pt x="1087" y="8541"/>
                    <a:pt x="659" y="9309"/>
                    <a:pt x="403" y="10006"/>
                  </a:cubicBezTo>
                  <a:cubicBezTo>
                    <a:pt x="346" y="10158"/>
                    <a:pt x="296" y="10308"/>
                    <a:pt x="256" y="10454"/>
                  </a:cubicBezTo>
                  <a:cubicBezTo>
                    <a:pt x="1" y="11377"/>
                    <a:pt x="84" y="12182"/>
                    <a:pt x="575" y="12925"/>
                  </a:cubicBezTo>
                  <a:cubicBezTo>
                    <a:pt x="1042" y="13638"/>
                    <a:pt x="2078" y="13804"/>
                    <a:pt x="3131" y="13804"/>
                  </a:cubicBezTo>
                  <a:cubicBezTo>
                    <a:pt x="3583" y="13804"/>
                    <a:pt x="4039" y="13773"/>
                    <a:pt x="4455" y="13743"/>
                  </a:cubicBezTo>
                  <a:cubicBezTo>
                    <a:pt x="4869" y="13713"/>
                    <a:pt x="5243" y="13682"/>
                    <a:pt x="5533" y="13682"/>
                  </a:cubicBezTo>
                  <a:cubicBezTo>
                    <a:pt x="5608" y="13682"/>
                    <a:pt x="5678" y="13684"/>
                    <a:pt x="5741" y="13689"/>
                  </a:cubicBezTo>
                  <a:cubicBezTo>
                    <a:pt x="5870" y="13698"/>
                    <a:pt x="6000" y="13701"/>
                    <a:pt x="6130" y="13701"/>
                  </a:cubicBezTo>
                  <a:cubicBezTo>
                    <a:pt x="6193" y="13701"/>
                    <a:pt x="6256" y="13701"/>
                    <a:pt x="6319" y="13699"/>
                  </a:cubicBezTo>
                  <a:cubicBezTo>
                    <a:pt x="6324" y="13699"/>
                    <a:pt x="6330" y="13699"/>
                    <a:pt x="6336" y="13699"/>
                  </a:cubicBezTo>
                  <a:cubicBezTo>
                    <a:pt x="7076" y="13699"/>
                    <a:pt x="7762" y="13703"/>
                    <a:pt x="7985" y="14526"/>
                  </a:cubicBezTo>
                  <a:cubicBezTo>
                    <a:pt x="8016" y="14630"/>
                    <a:pt x="8036" y="14749"/>
                    <a:pt x="8048" y="14882"/>
                  </a:cubicBezTo>
                  <a:cubicBezTo>
                    <a:pt x="8062" y="15004"/>
                    <a:pt x="8065" y="15141"/>
                    <a:pt x="8062" y="15291"/>
                  </a:cubicBezTo>
                  <a:cubicBezTo>
                    <a:pt x="8042" y="16300"/>
                    <a:pt x="7976" y="17304"/>
                    <a:pt x="8072" y="18064"/>
                  </a:cubicBezTo>
                  <a:cubicBezTo>
                    <a:pt x="8102" y="18310"/>
                    <a:pt x="8148" y="18532"/>
                    <a:pt x="8218" y="18719"/>
                  </a:cubicBezTo>
                  <a:cubicBezTo>
                    <a:pt x="8344" y="19054"/>
                    <a:pt x="8543" y="19286"/>
                    <a:pt x="8862" y="19373"/>
                  </a:cubicBezTo>
                  <a:cubicBezTo>
                    <a:pt x="9309" y="19494"/>
                    <a:pt x="10024" y="19571"/>
                    <a:pt x="10766" y="19571"/>
                  </a:cubicBezTo>
                  <a:cubicBezTo>
                    <a:pt x="11750" y="19571"/>
                    <a:pt x="12782" y="19437"/>
                    <a:pt x="13307" y="19094"/>
                  </a:cubicBezTo>
                  <a:cubicBezTo>
                    <a:pt x="14231" y="18492"/>
                    <a:pt x="13187" y="13606"/>
                    <a:pt x="13948" y="13327"/>
                  </a:cubicBezTo>
                  <a:cubicBezTo>
                    <a:pt x="14106" y="13271"/>
                    <a:pt x="14285" y="13254"/>
                    <a:pt x="14473" y="13254"/>
                  </a:cubicBezTo>
                  <a:cubicBezTo>
                    <a:pt x="14605" y="13254"/>
                    <a:pt x="14742" y="13262"/>
                    <a:pt x="14878" y="13271"/>
                  </a:cubicBezTo>
                  <a:cubicBezTo>
                    <a:pt x="15015" y="13279"/>
                    <a:pt x="15151" y="13287"/>
                    <a:pt x="15281" y="13287"/>
                  </a:cubicBezTo>
                  <a:cubicBezTo>
                    <a:pt x="15728" y="13287"/>
                    <a:pt x="16109" y="13188"/>
                    <a:pt x="16230" y="12646"/>
                  </a:cubicBezTo>
                  <a:cubicBezTo>
                    <a:pt x="16239" y="12600"/>
                    <a:pt x="16250" y="12553"/>
                    <a:pt x="16259" y="12501"/>
                  </a:cubicBezTo>
                  <a:cubicBezTo>
                    <a:pt x="16316" y="12194"/>
                    <a:pt x="16363" y="11803"/>
                    <a:pt x="16389" y="11394"/>
                  </a:cubicBezTo>
                  <a:cubicBezTo>
                    <a:pt x="16459" y="10275"/>
                    <a:pt x="16393" y="8996"/>
                    <a:pt x="16070" y="8760"/>
                  </a:cubicBezTo>
                  <a:cubicBezTo>
                    <a:pt x="15486" y="8335"/>
                    <a:pt x="14486" y="8664"/>
                    <a:pt x="13991" y="8315"/>
                  </a:cubicBezTo>
                  <a:cubicBezTo>
                    <a:pt x="13978" y="8305"/>
                    <a:pt x="13961" y="8295"/>
                    <a:pt x="13948" y="8282"/>
                  </a:cubicBezTo>
                  <a:cubicBezTo>
                    <a:pt x="13948" y="8282"/>
                    <a:pt x="13828" y="8162"/>
                    <a:pt x="13748" y="7561"/>
                  </a:cubicBezTo>
                  <a:cubicBezTo>
                    <a:pt x="13665" y="6960"/>
                    <a:pt x="14191" y="1636"/>
                    <a:pt x="13748" y="795"/>
                  </a:cubicBezTo>
                  <a:cubicBezTo>
                    <a:pt x="13593" y="500"/>
                    <a:pt x="13417" y="327"/>
                    <a:pt x="13214" y="227"/>
                  </a:cubicBezTo>
                  <a:cubicBezTo>
                    <a:pt x="12848" y="41"/>
                    <a:pt x="12397" y="101"/>
                    <a:pt x="11825" y="74"/>
                  </a:cubicBezTo>
                  <a:cubicBezTo>
                    <a:pt x="11723" y="71"/>
                    <a:pt x="11593" y="61"/>
                    <a:pt x="11447" y="54"/>
                  </a:cubicBezTo>
                  <a:cubicBezTo>
                    <a:pt x="11048" y="29"/>
                    <a:pt x="10519" y="0"/>
                    <a:pt x="9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2535129" y="2597210"/>
              <a:ext cx="184510" cy="607733"/>
            </a:xfrm>
            <a:custGeom>
              <a:avLst/>
              <a:gdLst/>
              <a:ahLst/>
              <a:cxnLst/>
              <a:rect l="l" t="t" r="r" b="b"/>
              <a:pathLst>
                <a:path w="2502" h="8241" extrusionOk="0">
                  <a:moveTo>
                    <a:pt x="1" y="13"/>
                  </a:moveTo>
                  <a:lnTo>
                    <a:pt x="1" y="13"/>
                  </a:lnTo>
                  <a:cubicBezTo>
                    <a:pt x="971" y="209"/>
                    <a:pt x="1615" y="568"/>
                    <a:pt x="1684" y="1641"/>
                  </a:cubicBezTo>
                  <a:cubicBezTo>
                    <a:pt x="1698" y="1840"/>
                    <a:pt x="1704" y="2066"/>
                    <a:pt x="1704" y="2312"/>
                  </a:cubicBezTo>
                  <a:cubicBezTo>
                    <a:pt x="1704" y="3893"/>
                    <a:pt x="1456" y="6248"/>
                    <a:pt x="1333" y="7085"/>
                  </a:cubicBezTo>
                  <a:cubicBezTo>
                    <a:pt x="1313" y="7201"/>
                    <a:pt x="1306" y="7304"/>
                    <a:pt x="1306" y="7397"/>
                  </a:cubicBezTo>
                  <a:cubicBezTo>
                    <a:pt x="1306" y="8081"/>
                    <a:pt x="1758" y="8187"/>
                    <a:pt x="2502" y="8241"/>
                  </a:cubicBezTo>
                  <a:cubicBezTo>
                    <a:pt x="2502" y="8241"/>
                    <a:pt x="2382" y="8121"/>
                    <a:pt x="2302" y="7520"/>
                  </a:cubicBezTo>
                  <a:cubicBezTo>
                    <a:pt x="2296" y="7477"/>
                    <a:pt x="2293" y="7407"/>
                    <a:pt x="2293" y="7314"/>
                  </a:cubicBezTo>
                  <a:cubicBezTo>
                    <a:pt x="2293" y="6533"/>
                    <a:pt x="2482" y="4198"/>
                    <a:pt x="2482" y="2511"/>
                  </a:cubicBezTo>
                  <a:cubicBezTo>
                    <a:pt x="2482" y="1681"/>
                    <a:pt x="2435" y="1010"/>
                    <a:pt x="2302" y="754"/>
                  </a:cubicBezTo>
                  <a:cubicBezTo>
                    <a:pt x="2147" y="459"/>
                    <a:pt x="1971" y="286"/>
                    <a:pt x="1768" y="186"/>
                  </a:cubicBezTo>
                  <a:cubicBezTo>
                    <a:pt x="1402" y="0"/>
                    <a:pt x="951" y="60"/>
                    <a:pt x="379" y="33"/>
                  </a:cubicBezTo>
                  <a:cubicBezTo>
                    <a:pt x="277" y="30"/>
                    <a:pt x="147" y="20"/>
                    <a:pt x="1" y="13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1733370" y="3547337"/>
              <a:ext cx="546598" cy="118139"/>
            </a:xfrm>
            <a:custGeom>
              <a:avLst/>
              <a:gdLst/>
              <a:ahLst/>
              <a:cxnLst/>
              <a:rect l="l" t="t" r="r" b="b"/>
              <a:pathLst>
                <a:path w="7412" h="1602" extrusionOk="0">
                  <a:moveTo>
                    <a:pt x="2612" y="877"/>
                  </a:moveTo>
                  <a:lnTo>
                    <a:pt x="2556" y="877"/>
                  </a:lnTo>
                  <a:lnTo>
                    <a:pt x="2556" y="877"/>
                  </a:lnTo>
                  <a:lnTo>
                    <a:pt x="2612" y="877"/>
                  </a:lnTo>
                  <a:close/>
                  <a:moveTo>
                    <a:pt x="4429" y="778"/>
                  </a:moveTo>
                  <a:cubicBezTo>
                    <a:pt x="4256" y="791"/>
                    <a:pt x="4074" y="804"/>
                    <a:pt x="3881" y="818"/>
                  </a:cubicBezTo>
                  <a:cubicBezTo>
                    <a:pt x="3761" y="828"/>
                    <a:pt x="3635" y="834"/>
                    <a:pt x="3512" y="844"/>
                  </a:cubicBezTo>
                  <a:cubicBezTo>
                    <a:pt x="3635" y="834"/>
                    <a:pt x="3761" y="828"/>
                    <a:pt x="3881" y="818"/>
                  </a:cubicBezTo>
                  <a:cubicBezTo>
                    <a:pt x="4074" y="804"/>
                    <a:pt x="4256" y="791"/>
                    <a:pt x="4429" y="778"/>
                  </a:cubicBezTo>
                  <a:close/>
                  <a:moveTo>
                    <a:pt x="4482" y="774"/>
                  </a:moveTo>
                  <a:lnTo>
                    <a:pt x="4469" y="774"/>
                  </a:lnTo>
                  <a:lnTo>
                    <a:pt x="4482" y="774"/>
                  </a:lnTo>
                  <a:close/>
                  <a:moveTo>
                    <a:pt x="5306" y="771"/>
                  </a:moveTo>
                  <a:cubicBezTo>
                    <a:pt x="5415" y="774"/>
                    <a:pt x="5525" y="774"/>
                    <a:pt x="5635" y="774"/>
                  </a:cubicBezTo>
                  <a:lnTo>
                    <a:pt x="5745" y="774"/>
                  </a:lnTo>
                  <a:lnTo>
                    <a:pt x="5851" y="774"/>
                  </a:lnTo>
                  <a:cubicBezTo>
                    <a:pt x="6558" y="774"/>
                    <a:pt x="7199" y="811"/>
                    <a:pt x="7411" y="1601"/>
                  </a:cubicBezTo>
                  <a:cubicBezTo>
                    <a:pt x="7199" y="811"/>
                    <a:pt x="6558" y="774"/>
                    <a:pt x="5851" y="774"/>
                  </a:cubicBezTo>
                  <a:lnTo>
                    <a:pt x="5745" y="774"/>
                  </a:lnTo>
                  <a:lnTo>
                    <a:pt x="5635" y="774"/>
                  </a:lnTo>
                  <a:cubicBezTo>
                    <a:pt x="5525" y="774"/>
                    <a:pt x="5415" y="774"/>
                    <a:pt x="5306" y="771"/>
                  </a:cubicBezTo>
                  <a:close/>
                  <a:moveTo>
                    <a:pt x="5299" y="771"/>
                  </a:moveTo>
                  <a:lnTo>
                    <a:pt x="5302" y="771"/>
                  </a:lnTo>
                  <a:lnTo>
                    <a:pt x="5299" y="771"/>
                  </a:lnTo>
                  <a:close/>
                  <a:moveTo>
                    <a:pt x="5289" y="771"/>
                  </a:moveTo>
                  <a:lnTo>
                    <a:pt x="5296" y="771"/>
                  </a:lnTo>
                  <a:lnTo>
                    <a:pt x="5289" y="771"/>
                  </a:lnTo>
                  <a:close/>
                  <a:moveTo>
                    <a:pt x="5282" y="771"/>
                  </a:moveTo>
                  <a:lnTo>
                    <a:pt x="5289" y="771"/>
                  </a:lnTo>
                  <a:lnTo>
                    <a:pt x="5282" y="771"/>
                  </a:lnTo>
                  <a:close/>
                  <a:moveTo>
                    <a:pt x="5276" y="771"/>
                  </a:moveTo>
                  <a:lnTo>
                    <a:pt x="5282" y="771"/>
                  </a:lnTo>
                  <a:lnTo>
                    <a:pt x="5276" y="771"/>
                  </a:lnTo>
                  <a:close/>
                  <a:moveTo>
                    <a:pt x="5269" y="768"/>
                  </a:moveTo>
                  <a:lnTo>
                    <a:pt x="5273" y="768"/>
                  </a:lnTo>
                  <a:lnTo>
                    <a:pt x="5269" y="768"/>
                  </a:lnTo>
                  <a:close/>
                  <a:moveTo>
                    <a:pt x="5262" y="768"/>
                  </a:moveTo>
                  <a:lnTo>
                    <a:pt x="5266" y="768"/>
                  </a:lnTo>
                  <a:lnTo>
                    <a:pt x="5262" y="768"/>
                  </a:lnTo>
                  <a:close/>
                  <a:moveTo>
                    <a:pt x="5253" y="768"/>
                  </a:moveTo>
                  <a:lnTo>
                    <a:pt x="5259" y="768"/>
                  </a:lnTo>
                  <a:lnTo>
                    <a:pt x="5253" y="768"/>
                  </a:lnTo>
                  <a:close/>
                  <a:moveTo>
                    <a:pt x="5246" y="768"/>
                  </a:moveTo>
                  <a:lnTo>
                    <a:pt x="5250" y="768"/>
                  </a:lnTo>
                  <a:lnTo>
                    <a:pt x="5246" y="768"/>
                  </a:lnTo>
                  <a:close/>
                  <a:moveTo>
                    <a:pt x="5239" y="768"/>
                  </a:moveTo>
                  <a:lnTo>
                    <a:pt x="5242" y="768"/>
                  </a:lnTo>
                  <a:lnTo>
                    <a:pt x="5239" y="768"/>
                  </a:lnTo>
                  <a:close/>
                  <a:moveTo>
                    <a:pt x="5233" y="768"/>
                  </a:moveTo>
                  <a:lnTo>
                    <a:pt x="5236" y="768"/>
                  </a:lnTo>
                  <a:lnTo>
                    <a:pt x="5233" y="768"/>
                  </a:lnTo>
                  <a:close/>
                  <a:moveTo>
                    <a:pt x="5226" y="768"/>
                  </a:moveTo>
                  <a:lnTo>
                    <a:pt x="5226" y="768"/>
                  </a:lnTo>
                  <a:lnTo>
                    <a:pt x="5226" y="768"/>
                  </a:lnTo>
                  <a:close/>
                  <a:moveTo>
                    <a:pt x="5216" y="768"/>
                  </a:moveTo>
                  <a:lnTo>
                    <a:pt x="5219" y="768"/>
                  </a:lnTo>
                  <a:lnTo>
                    <a:pt x="5216" y="768"/>
                  </a:lnTo>
                  <a:close/>
                  <a:moveTo>
                    <a:pt x="5210" y="768"/>
                  </a:moveTo>
                  <a:lnTo>
                    <a:pt x="5213" y="768"/>
                  </a:lnTo>
                  <a:lnTo>
                    <a:pt x="5210" y="768"/>
                  </a:lnTo>
                  <a:close/>
                  <a:moveTo>
                    <a:pt x="5202" y="764"/>
                  </a:moveTo>
                  <a:lnTo>
                    <a:pt x="5206" y="764"/>
                  </a:lnTo>
                  <a:lnTo>
                    <a:pt x="5202" y="764"/>
                  </a:lnTo>
                  <a:close/>
                  <a:moveTo>
                    <a:pt x="5196" y="764"/>
                  </a:moveTo>
                  <a:lnTo>
                    <a:pt x="5199" y="764"/>
                  </a:lnTo>
                  <a:lnTo>
                    <a:pt x="5196" y="764"/>
                  </a:lnTo>
                  <a:close/>
                  <a:moveTo>
                    <a:pt x="5179" y="764"/>
                  </a:moveTo>
                  <a:lnTo>
                    <a:pt x="5193" y="764"/>
                  </a:lnTo>
                  <a:lnTo>
                    <a:pt x="5179" y="764"/>
                  </a:lnTo>
                  <a:close/>
                  <a:moveTo>
                    <a:pt x="5159" y="764"/>
                  </a:moveTo>
                  <a:lnTo>
                    <a:pt x="5167" y="764"/>
                  </a:lnTo>
                  <a:lnTo>
                    <a:pt x="5159" y="764"/>
                  </a:lnTo>
                  <a:close/>
                  <a:moveTo>
                    <a:pt x="4960" y="758"/>
                  </a:moveTo>
                  <a:cubicBezTo>
                    <a:pt x="5027" y="758"/>
                    <a:pt x="5090" y="758"/>
                    <a:pt x="5143" y="761"/>
                  </a:cubicBezTo>
                  <a:cubicBezTo>
                    <a:pt x="5090" y="758"/>
                    <a:pt x="5027" y="758"/>
                    <a:pt x="4960" y="758"/>
                  </a:cubicBezTo>
                  <a:close/>
                  <a:moveTo>
                    <a:pt x="4960" y="758"/>
                  </a:moveTo>
                  <a:lnTo>
                    <a:pt x="4947" y="758"/>
                  </a:lnTo>
                  <a:lnTo>
                    <a:pt x="4960" y="758"/>
                  </a:lnTo>
                  <a:lnTo>
                    <a:pt x="4960" y="758"/>
                  </a:lnTo>
                  <a:close/>
                  <a:moveTo>
                    <a:pt x="8" y="14"/>
                  </a:moveTo>
                  <a:cubicBezTo>
                    <a:pt x="470" y="701"/>
                    <a:pt x="1466" y="871"/>
                    <a:pt x="2486" y="877"/>
                  </a:cubicBezTo>
                  <a:cubicBezTo>
                    <a:pt x="1466" y="871"/>
                    <a:pt x="470" y="701"/>
                    <a:pt x="8" y="14"/>
                  </a:cubicBezTo>
                  <a:close/>
                  <a:moveTo>
                    <a:pt x="1" y="0"/>
                  </a:moveTo>
                  <a:cubicBezTo>
                    <a:pt x="5" y="4"/>
                    <a:pt x="5" y="11"/>
                    <a:pt x="8" y="14"/>
                  </a:cubicBezTo>
                  <a:cubicBezTo>
                    <a:pt x="5" y="11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1699595" y="3365114"/>
              <a:ext cx="609281" cy="300363"/>
            </a:xfrm>
            <a:custGeom>
              <a:avLst/>
              <a:gdLst/>
              <a:ahLst/>
              <a:cxnLst/>
              <a:rect l="l" t="t" r="r" b="b"/>
              <a:pathLst>
                <a:path w="8262" h="4073" extrusionOk="0">
                  <a:moveTo>
                    <a:pt x="140" y="0"/>
                  </a:moveTo>
                  <a:cubicBezTo>
                    <a:pt x="48" y="336"/>
                    <a:pt x="0" y="655"/>
                    <a:pt x="0" y="963"/>
                  </a:cubicBezTo>
                  <a:cubicBezTo>
                    <a:pt x="0" y="1498"/>
                    <a:pt x="147" y="1996"/>
                    <a:pt x="459" y="2471"/>
                  </a:cubicBezTo>
                  <a:cubicBezTo>
                    <a:pt x="463" y="2475"/>
                    <a:pt x="463" y="2482"/>
                    <a:pt x="466" y="2485"/>
                  </a:cubicBezTo>
                  <a:cubicBezTo>
                    <a:pt x="928" y="3172"/>
                    <a:pt x="1924" y="3342"/>
                    <a:pt x="2944" y="3348"/>
                  </a:cubicBezTo>
                  <a:lnTo>
                    <a:pt x="3070" y="3348"/>
                  </a:lnTo>
                  <a:cubicBezTo>
                    <a:pt x="3376" y="3348"/>
                    <a:pt x="3678" y="3332"/>
                    <a:pt x="3970" y="3315"/>
                  </a:cubicBezTo>
                  <a:cubicBezTo>
                    <a:pt x="4093" y="3305"/>
                    <a:pt x="4219" y="3299"/>
                    <a:pt x="4339" y="3289"/>
                  </a:cubicBezTo>
                  <a:cubicBezTo>
                    <a:pt x="4532" y="3275"/>
                    <a:pt x="4714" y="3262"/>
                    <a:pt x="4887" y="3249"/>
                  </a:cubicBezTo>
                  <a:cubicBezTo>
                    <a:pt x="4900" y="3249"/>
                    <a:pt x="4914" y="3249"/>
                    <a:pt x="4927" y="3245"/>
                  </a:cubicBezTo>
                  <a:lnTo>
                    <a:pt x="4940" y="3245"/>
                  </a:lnTo>
                  <a:cubicBezTo>
                    <a:pt x="5113" y="3235"/>
                    <a:pt x="5269" y="3229"/>
                    <a:pt x="5405" y="3229"/>
                  </a:cubicBezTo>
                  <a:lnTo>
                    <a:pt x="5418" y="3229"/>
                  </a:lnTo>
                  <a:cubicBezTo>
                    <a:pt x="5485" y="3229"/>
                    <a:pt x="5548" y="3229"/>
                    <a:pt x="5601" y="3232"/>
                  </a:cubicBezTo>
                  <a:cubicBezTo>
                    <a:pt x="5608" y="3232"/>
                    <a:pt x="5614" y="3232"/>
                    <a:pt x="5617" y="3235"/>
                  </a:cubicBezTo>
                  <a:lnTo>
                    <a:pt x="5664" y="3235"/>
                  </a:lnTo>
                  <a:cubicBezTo>
                    <a:pt x="5664" y="3235"/>
                    <a:pt x="5668" y="3235"/>
                    <a:pt x="5668" y="3239"/>
                  </a:cubicBezTo>
                  <a:lnTo>
                    <a:pt x="5731" y="3239"/>
                  </a:lnTo>
                  <a:cubicBezTo>
                    <a:pt x="5731" y="3242"/>
                    <a:pt x="5734" y="3242"/>
                    <a:pt x="5734" y="3242"/>
                  </a:cubicBezTo>
                  <a:lnTo>
                    <a:pt x="5764" y="3242"/>
                  </a:lnTo>
                  <a:cubicBezTo>
                    <a:pt x="5873" y="3245"/>
                    <a:pt x="5983" y="3245"/>
                    <a:pt x="6093" y="3245"/>
                  </a:cubicBezTo>
                  <a:lnTo>
                    <a:pt x="6309" y="3245"/>
                  </a:lnTo>
                  <a:cubicBezTo>
                    <a:pt x="7016" y="3245"/>
                    <a:pt x="7657" y="3282"/>
                    <a:pt x="7869" y="4072"/>
                  </a:cubicBezTo>
                  <a:cubicBezTo>
                    <a:pt x="7880" y="4049"/>
                    <a:pt x="7886" y="4026"/>
                    <a:pt x="7897" y="4003"/>
                  </a:cubicBezTo>
                  <a:cubicBezTo>
                    <a:pt x="8066" y="3538"/>
                    <a:pt x="8262" y="3226"/>
                    <a:pt x="8262" y="2956"/>
                  </a:cubicBezTo>
                  <a:cubicBezTo>
                    <a:pt x="8262" y="2747"/>
                    <a:pt x="8145" y="2568"/>
                    <a:pt x="7813" y="2362"/>
                  </a:cubicBezTo>
                  <a:cubicBezTo>
                    <a:pt x="7049" y="1890"/>
                    <a:pt x="2280" y="2189"/>
                    <a:pt x="1286" y="1714"/>
                  </a:cubicBezTo>
                  <a:cubicBezTo>
                    <a:pt x="419" y="1302"/>
                    <a:pt x="413" y="365"/>
                    <a:pt x="1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2344571" y="3526762"/>
              <a:ext cx="543353" cy="510537"/>
            </a:xfrm>
            <a:custGeom>
              <a:avLst/>
              <a:gdLst/>
              <a:ahLst/>
              <a:cxnLst/>
              <a:rect l="l" t="t" r="r" b="b"/>
              <a:pathLst>
                <a:path w="7368" h="6923" extrusionOk="0">
                  <a:moveTo>
                    <a:pt x="1904" y="6922"/>
                  </a:moveTo>
                  <a:lnTo>
                    <a:pt x="1904" y="6922"/>
                  </a:lnTo>
                  <a:lnTo>
                    <a:pt x="1904" y="6922"/>
                  </a:lnTo>
                  <a:lnTo>
                    <a:pt x="1904" y="6922"/>
                  </a:lnTo>
                  <a:close/>
                  <a:moveTo>
                    <a:pt x="37" y="6737"/>
                  </a:moveTo>
                  <a:cubicBezTo>
                    <a:pt x="486" y="6853"/>
                    <a:pt x="1179" y="6922"/>
                    <a:pt x="1901" y="6922"/>
                  </a:cubicBezTo>
                  <a:cubicBezTo>
                    <a:pt x="1179" y="6922"/>
                    <a:pt x="486" y="6853"/>
                    <a:pt x="37" y="6737"/>
                  </a:cubicBezTo>
                  <a:close/>
                  <a:moveTo>
                    <a:pt x="0" y="6727"/>
                  </a:moveTo>
                  <a:cubicBezTo>
                    <a:pt x="14" y="6730"/>
                    <a:pt x="23" y="6733"/>
                    <a:pt x="37" y="6737"/>
                  </a:cubicBezTo>
                  <a:cubicBezTo>
                    <a:pt x="23" y="6733"/>
                    <a:pt x="14" y="6730"/>
                    <a:pt x="0" y="6727"/>
                  </a:cubicBezTo>
                  <a:close/>
                  <a:moveTo>
                    <a:pt x="4445" y="6448"/>
                  </a:moveTo>
                  <a:cubicBezTo>
                    <a:pt x="4441" y="6451"/>
                    <a:pt x="4438" y="6454"/>
                    <a:pt x="4432" y="6458"/>
                  </a:cubicBezTo>
                  <a:cubicBezTo>
                    <a:pt x="4438" y="6454"/>
                    <a:pt x="4441" y="6451"/>
                    <a:pt x="4445" y="6448"/>
                  </a:cubicBezTo>
                  <a:close/>
                  <a:moveTo>
                    <a:pt x="6421" y="641"/>
                  </a:moveTo>
                  <a:lnTo>
                    <a:pt x="6421" y="641"/>
                  </a:lnTo>
                  <a:lnTo>
                    <a:pt x="6421" y="641"/>
                  </a:lnTo>
                  <a:lnTo>
                    <a:pt x="6421" y="641"/>
                  </a:lnTo>
                  <a:close/>
                  <a:moveTo>
                    <a:pt x="6089" y="629"/>
                  </a:moveTo>
                  <a:cubicBezTo>
                    <a:pt x="6198" y="635"/>
                    <a:pt x="6312" y="641"/>
                    <a:pt x="6418" y="641"/>
                  </a:cubicBezTo>
                  <a:cubicBezTo>
                    <a:pt x="6312" y="641"/>
                    <a:pt x="6198" y="635"/>
                    <a:pt x="6089" y="629"/>
                  </a:cubicBezTo>
                  <a:close/>
                  <a:moveTo>
                    <a:pt x="6079" y="629"/>
                  </a:moveTo>
                  <a:lnTo>
                    <a:pt x="6082" y="629"/>
                  </a:lnTo>
                  <a:lnTo>
                    <a:pt x="6079" y="629"/>
                  </a:lnTo>
                  <a:close/>
                  <a:moveTo>
                    <a:pt x="6049" y="629"/>
                  </a:moveTo>
                  <a:lnTo>
                    <a:pt x="6049" y="629"/>
                  </a:lnTo>
                  <a:lnTo>
                    <a:pt x="6049" y="629"/>
                  </a:lnTo>
                  <a:close/>
                  <a:moveTo>
                    <a:pt x="6016" y="625"/>
                  </a:moveTo>
                  <a:lnTo>
                    <a:pt x="6039" y="625"/>
                  </a:lnTo>
                  <a:lnTo>
                    <a:pt x="6016" y="625"/>
                  </a:lnTo>
                  <a:close/>
                  <a:moveTo>
                    <a:pt x="5611" y="609"/>
                  </a:moveTo>
                  <a:cubicBezTo>
                    <a:pt x="5740" y="609"/>
                    <a:pt x="5873" y="615"/>
                    <a:pt x="6002" y="625"/>
                  </a:cubicBezTo>
                  <a:cubicBezTo>
                    <a:pt x="5873" y="615"/>
                    <a:pt x="5740" y="609"/>
                    <a:pt x="5611" y="609"/>
                  </a:cubicBezTo>
                  <a:close/>
                  <a:moveTo>
                    <a:pt x="5611" y="609"/>
                  </a:moveTo>
                  <a:lnTo>
                    <a:pt x="5611" y="609"/>
                  </a:lnTo>
                  <a:lnTo>
                    <a:pt x="5611" y="609"/>
                  </a:lnTo>
                  <a:lnTo>
                    <a:pt x="5611" y="609"/>
                  </a:lnTo>
                  <a:close/>
                  <a:moveTo>
                    <a:pt x="7362" y="27"/>
                  </a:moveTo>
                  <a:lnTo>
                    <a:pt x="7362" y="31"/>
                  </a:lnTo>
                  <a:lnTo>
                    <a:pt x="7362" y="27"/>
                  </a:lnTo>
                  <a:close/>
                  <a:moveTo>
                    <a:pt x="7365" y="14"/>
                  </a:moveTo>
                  <a:lnTo>
                    <a:pt x="7365" y="20"/>
                  </a:lnTo>
                  <a:lnTo>
                    <a:pt x="7365" y="14"/>
                  </a:lnTo>
                  <a:close/>
                  <a:moveTo>
                    <a:pt x="7365" y="7"/>
                  </a:moveTo>
                  <a:lnTo>
                    <a:pt x="7365" y="14"/>
                  </a:lnTo>
                  <a:lnTo>
                    <a:pt x="7365" y="7"/>
                  </a:lnTo>
                  <a:close/>
                  <a:moveTo>
                    <a:pt x="7368" y="0"/>
                  </a:moveTo>
                  <a:cubicBezTo>
                    <a:pt x="7368" y="4"/>
                    <a:pt x="7368" y="4"/>
                    <a:pt x="7365" y="7"/>
                  </a:cubicBezTo>
                  <a:cubicBezTo>
                    <a:pt x="7368" y="4"/>
                    <a:pt x="7368" y="4"/>
                    <a:pt x="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2297079" y="3488562"/>
              <a:ext cx="593057" cy="548737"/>
            </a:xfrm>
            <a:custGeom>
              <a:avLst/>
              <a:gdLst/>
              <a:ahLst/>
              <a:cxnLst/>
              <a:rect l="l" t="t" r="r" b="b"/>
              <a:pathLst>
                <a:path w="8042" h="7441" extrusionOk="0">
                  <a:moveTo>
                    <a:pt x="4877" y="0"/>
                  </a:moveTo>
                  <a:cubicBezTo>
                    <a:pt x="4581" y="0"/>
                    <a:pt x="4401" y="133"/>
                    <a:pt x="4328" y="615"/>
                  </a:cubicBezTo>
                  <a:cubicBezTo>
                    <a:pt x="4169" y="1631"/>
                    <a:pt x="4129" y="3494"/>
                    <a:pt x="4026" y="4664"/>
                  </a:cubicBezTo>
                  <a:cubicBezTo>
                    <a:pt x="4016" y="4777"/>
                    <a:pt x="4009" y="4880"/>
                    <a:pt x="4009" y="4973"/>
                  </a:cubicBezTo>
                  <a:cubicBezTo>
                    <a:pt x="4009" y="5372"/>
                    <a:pt x="4079" y="5651"/>
                    <a:pt x="4079" y="5866"/>
                  </a:cubicBezTo>
                  <a:cubicBezTo>
                    <a:pt x="4079" y="6149"/>
                    <a:pt x="3963" y="6324"/>
                    <a:pt x="3428" y="6528"/>
                  </a:cubicBezTo>
                  <a:cubicBezTo>
                    <a:pt x="2867" y="6740"/>
                    <a:pt x="2505" y="6819"/>
                    <a:pt x="2090" y="6819"/>
                  </a:cubicBezTo>
                  <a:cubicBezTo>
                    <a:pt x="1728" y="6819"/>
                    <a:pt x="1322" y="6760"/>
                    <a:pt x="707" y="6677"/>
                  </a:cubicBezTo>
                  <a:cubicBezTo>
                    <a:pt x="436" y="6640"/>
                    <a:pt x="203" y="6617"/>
                    <a:pt x="0" y="6591"/>
                  </a:cubicBezTo>
                  <a:lnTo>
                    <a:pt x="0" y="6591"/>
                  </a:lnTo>
                  <a:cubicBezTo>
                    <a:pt x="126" y="6926"/>
                    <a:pt x="325" y="7158"/>
                    <a:pt x="644" y="7245"/>
                  </a:cubicBezTo>
                  <a:cubicBezTo>
                    <a:pt x="658" y="7248"/>
                    <a:pt x="667" y="7251"/>
                    <a:pt x="681" y="7255"/>
                  </a:cubicBezTo>
                  <a:cubicBezTo>
                    <a:pt x="1130" y="7371"/>
                    <a:pt x="1823" y="7440"/>
                    <a:pt x="2545" y="7440"/>
                  </a:cubicBezTo>
                  <a:lnTo>
                    <a:pt x="2548" y="7440"/>
                  </a:lnTo>
                  <a:cubicBezTo>
                    <a:pt x="3525" y="7440"/>
                    <a:pt x="4547" y="7311"/>
                    <a:pt x="5076" y="6976"/>
                  </a:cubicBezTo>
                  <a:cubicBezTo>
                    <a:pt x="5082" y="6972"/>
                    <a:pt x="5085" y="6969"/>
                    <a:pt x="5089" y="6966"/>
                  </a:cubicBezTo>
                  <a:cubicBezTo>
                    <a:pt x="5418" y="6750"/>
                    <a:pt x="5498" y="5989"/>
                    <a:pt x="5498" y="5085"/>
                  </a:cubicBezTo>
                  <a:cubicBezTo>
                    <a:pt x="5498" y="4256"/>
                    <a:pt x="5431" y="3309"/>
                    <a:pt x="5431" y="2554"/>
                  </a:cubicBezTo>
                  <a:cubicBezTo>
                    <a:pt x="5431" y="1831"/>
                    <a:pt x="5490" y="1289"/>
                    <a:pt x="5730" y="1199"/>
                  </a:cubicBezTo>
                  <a:cubicBezTo>
                    <a:pt x="5889" y="1143"/>
                    <a:pt x="6065" y="1127"/>
                    <a:pt x="6255" y="1127"/>
                  </a:cubicBezTo>
                  <a:cubicBezTo>
                    <a:pt x="6384" y="1127"/>
                    <a:pt x="6517" y="1133"/>
                    <a:pt x="6646" y="1143"/>
                  </a:cubicBezTo>
                  <a:lnTo>
                    <a:pt x="6683" y="1143"/>
                  </a:lnTo>
                  <a:cubicBezTo>
                    <a:pt x="6686" y="1143"/>
                    <a:pt x="6690" y="1143"/>
                    <a:pt x="6693" y="1147"/>
                  </a:cubicBezTo>
                  <a:lnTo>
                    <a:pt x="6733" y="1147"/>
                  </a:lnTo>
                  <a:cubicBezTo>
                    <a:pt x="6842" y="1153"/>
                    <a:pt x="6956" y="1159"/>
                    <a:pt x="7062" y="1159"/>
                  </a:cubicBezTo>
                  <a:lnTo>
                    <a:pt x="7065" y="1159"/>
                  </a:lnTo>
                  <a:cubicBezTo>
                    <a:pt x="7503" y="1159"/>
                    <a:pt x="7879" y="1063"/>
                    <a:pt x="8006" y="549"/>
                  </a:cubicBezTo>
                  <a:lnTo>
                    <a:pt x="8006" y="545"/>
                  </a:lnTo>
                  <a:cubicBezTo>
                    <a:pt x="8006" y="542"/>
                    <a:pt x="8006" y="542"/>
                    <a:pt x="8009" y="538"/>
                  </a:cubicBezTo>
                  <a:lnTo>
                    <a:pt x="8009" y="532"/>
                  </a:lnTo>
                  <a:lnTo>
                    <a:pt x="8009" y="525"/>
                  </a:lnTo>
                  <a:cubicBezTo>
                    <a:pt x="8012" y="522"/>
                    <a:pt x="8012" y="522"/>
                    <a:pt x="8012" y="518"/>
                  </a:cubicBezTo>
                  <a:cubicBezTo>
                    <a:pt x="8021" y="472"/>
                    <a:pt x="8032" y="425"/>
                    <a:pt x="8041" y="373"/>
                  </a:cubicBezTo>
                  <a:lnTo>
                    <a:pt x="8021" y="373"/>
                  </a:lnTo>
                  <a:cubicBezTo>
                    <a:pt x="7530" y="373"/>
                    <a:pt x="6933" y="216"/>
                    <a:pt x="6304" y="190"/>
                  </a:cubicBezTo>
                  <a:cubicBezTo>
                    <a:pt x="5677" y="163"/>
                    <a:pt x="5205" y="0"/>
                    <a:pt x="487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2146934" y="2907306"/>
              <a:ext cx="235173" cy="356188"/>
            </a:xfrm>
            <a:custGeom>
              <a:avLst/>
              <a:gdLst/>
              <a:ahLst/>
              <a:cxnLst/>
              <a:rect l="l" t="t" r="r" b="b"/>
              <a:pathLst>
                <a:path w="3189" h="4830" extrusionOk="0">
                  <a:moveTo>
                    <a:pt x="2611" y="0"/>
                  </a:moveTo>
                  <a:cubicBezTo>
                    <a:pt x="1973" y="0"/>
                    <a:pt x="963" y="488"/>
                    <a:pt x="462" y="1910"/>
                  </a:cubicBezTo>
                  <a:cubicBezTo>
                    <a:pt x="146" y="2803"/>
                    <a:pt x="0" y="3461"/>
                    <a:pt x="0" y="3923"/>
                  </a:cubicBezTo>
                  <a:cubicBezTo>
                    <a:pt x="0" y="4554"/>
                    <a:pt x="272" y="4819"/>
                    <a:pt x="761" y="4830"/>
                  </a:cubicBezTo>
                  <a:lnTo>
                    <a:pt x="777" y="4830"/>
                  </a:lnTo>
                  <a:cubicBezTo>
                    <a:pt x="1146" y="4830"/>
                    <a:pt x="1412" y="4667"/>
                    <a:pt x="1604" y="4465"/>
                  </a:cubicBezTo>
                  <a:cubicBezTo>
                    <a:pt x="1316" y="4441"/>
                    <a:pt x="1000" y="4301"/>
                    <a:pt x="1003" y="3800"/>
                  </a:cubicBezTo>
                  <a:cubicBezTo>
                    <a:pt x="1003" y="3581"/>
                    <a:pt x="1063" y="3298"/>
                    <a:pt x="1206" y="2926"/>
                  </a:cubicBezTo>
                  <a:cubicBezTo>
                    <a:pt x="1800" y="1399"/>
                    <a:pt x="2090" y="392"/>
                    <a:pt x="2694" y="392"/>
                  </a:cubicBezTo>
                  <a:cubicBezTo>
                    <a:pt x="2833" y="392"/>
                    <a:pt x="2953" y="605"/>
                    <a:pt x="3039" y="933"/>
                  </a:cubicBezTo>
                  <a:cubicBezTo>
                    <a:pt x="3053" y="977"/>
                    <a:pt x="3062" y="1020"/>
                    <a:pt x="3073" y="1066"/>
                  </a:cubicBezTo>
                  <a:cubicBezTo>
                    <a:pt x="3149" y="827"/>
                    <a:pt x="3189" y="614"/>
                    <a:pt x="3189" y="442"/>
                  </a:cubicBezTo>
                  <a:cubicBezTo>
                    <a:pt x="3189" y="389"/>
                    <a:pt x="3186" y="339"/>
                    <a:pt x="3175" y="292"/>
                  </a:cubicBezTo>
                  <a:cubicBezTo>
                    <a:pt x="3142" y="116"/>
                    <a:pt x="2920" y="0"/>
                    <a:pt x="261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1944651" y="2993661"/>
              <a:ext cx="167622" cy="273225"/>
            </a:xfrm>
            <a:custGeom>
              <a:avLst/>
              <a:gdLst/>
              <a:ahLst/>
              <a:cxnLst/>
              <a:rect l="l" t="t" r="r" b="b"/>
              <a:pathLst>
                <a:path w="2273" h="3705" extrusionOk="0">
                  <a:moveTo>
                    <a:pt x="1038" y="1"/>
                  </a:moveTo>
                  <a:cubicBezTo>
                    <a:pt x="557" y="1"/>
                    <a:pt x="72" y="596"/>
                    <a:pt x="46" y="1675"/>
                  </a:cubicBezTo>
                  <a:cubicBezTo>
                    <a:pt x="1" y="3550"/>
                    <a:pt x="695" y="3693"/>
                    <a:pt x="908" y="3693"/>
                  </a:cubicBezTo>
                  <a:cubicBezTo>
                    <a:pt x="947" y="3693"/>
                    <a:pt x="970" y="3688"/>
                    <a:pt x="970" y="3688"/>
                  </a:cubicBezTo>
                  <a:cubicBezTo>
                    <a:pt x="1019" y="3699"/>
                    <a:pt x="1067" y="3705"/>
                    <a:pt x="1113" y="3705"/>
                  </a:cubicBezTo>
                  <a:cubicBezTo>
                    <a:pt x="1902" y="3705"/>
                    <a:pt x="2273" y="2162"/>
                    <a:pt x="1856" y="832"/>
                  </a:cubicBezTo>
                  <a:cubicBezTo>
                    <a:pt x="1678" y="267"/>
                    <a:pt x="1359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1962644" y="3182374"/>
              <a:ext cx="71385" cy="82373"/>
            </a:xfrm>
            <a:custGeom>
              <a:avLst/>
              <a:gdLst/>
              <a:ahLst/>
              <a:cxnLst/>
              <a:rect l="l" t="t" r="r" b="b"/>
              <a:pathLst>
                <a:path w="968" h="1117" extrusionOk="0">
                  <a:moveTo>
                    <a:pt x="486" y="0"/>
                  </a:moveTo>
                  <a:cubicBezTo>
                    <a:pt x="217" y="0"/>
                    <a:pt x="1" y="252"/>
                    <a:pt x="1" y="559"/>
                  </a:cubicBezTo>
                  <a:cubicBezTo>
                    <a:pt x="1" y="867"/>
                    <a:pt x="217" y="1117"/>
                    <a:pt x="486" y="1117"/>
                  </a:cubicBezTo>
                  <a:cubicBezTo>
                    <a:pt x="752" y="1117"/>
                    <a:pt x="968" y="867"/>
                    <a:pt x="968" y="559"/>
                  </a:cubicBezTo>
                  <a:cubicBezTo>
                    <a:pt x="968" y="252"/>
                    <a:pt x="752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1997452" y="3007452"/>
              <a:ext cx="90190" cy="151472"/>
            </a:xfrm>
            <a:custGeom>
              <a:avLst/>
              <a:gdLst/>
              <a:ahLst/>
              <a:cxnLst/>
              <a:rect l="l" t="t" r="r" b="b"/>
              <a:pathLst>
                <a:path w="1223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2495823" y="2993661"/>
              <a:ext cx="167917" cy="273225"/>
            </a:xfrm>
            <a:custGeom>
              <a:avLst/>
              <a:gdLst/>
              <a:ahLst/>
              <a:cxnLst/>
              <a:rect l="l" t="t" r="r" b="b"/>
              <a:pathLst>
                <a:path w="2277" h="3705" extrusionOk="0">
                  <a:moveTo>
                    <a:pt x="1040" y="1"/>
                  </a:moveTo>
                  <a:cubicBezTo>
                    <a:pt x="558" y="1"/>
                    <a:pt x="71" y="596"/>
                    <a:pt x="45" y="1675"/>
                  </a:cubicBezTo>
                  <a:cubicBezTo>
                    <a:pt x="1" y="3550"/>
                    <a:pt x="697" y="3693"/>
                    <a:pt x="911" y="3693"/>
                  </a:cubicBezTo>
                  <a:cubicBezTo>
                    <a:pt x="949" y="3693"/>
                    <a:pt x="972" y="3688"/>
                    <a:pt x="972" y="3688"/>
                  </a:cubicBezTo>
                  <a:cubicBezTo>
                    <a:pt x="1022" y="3699"/>
                    <a:pt x="1070" y="3705"/>
                    <a:pt x="1116" y="3705"/>
                  </a:cubicBezTo>
                  <a:cubicBezTo>
                    <a:pt x="1905" y="3705"/>
                    <a:pt x="2277" y="2162"/>
                    <a:pt x="1859" y="832"/>
                  </a:cubicBezTo>
                  <a:cubicBezTo>
                    <a:pt x="1681" y="267"/>
                    <a:pt x="136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2514112" y="3182374"/>
              <a:ext cx="71311" cy="82373"/>
            </a:xfrm>
            <a:custGeom>
              <a:avLst/>
              <a:gdLst/>
              <a:ahLst/>
              <a:cxnLst/>
              <a:rect l="l" t="t" r="r" b="b"/>
              <a:pathLst>
                <a:path w="967" h="1117" extrusionOk="0">
                  <a:moveTo>
                    <a:pt x="485" y="0"/>
                  </a:moveTo>
                  <a:cubicBezTo>
                    <a:pt x="216" y="0"/>
                    <a:pt x="0" y="252"/>
                    <a:pt x="0" y="559"/>
                  </a:cubicBezTo>
                  <a:cubicBezTo>
                    <a:pt x="0" y="867"/>
                    <a:pt x="216" y="1117"/>
                    <a:pt x="485" y="1117"/>
                  </a:cubicBezTo>
                  <a:cubicBezTo>
                    <a:pt x="751" y="1117"/>
                    <a:pt x="967" y="867"/>
                    <a:pt x="967" y="559"/>
                  </a:cubicBezTo>
                  <a:cubicBezTo>
                    <a:pt x="967" y="252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2548846" y="3007452"/>
              <a:ext cx="90264" cy="151472"/>
            </a:xfrm>
            <a:custGeom>
              <a:avLst/>
              <a:gdLst/>
              <a:ahLst/>
              <a:cxnLst/>
              <a:rect l="l" t="t" r="r" b="b"/>
              <a:pathLst>
                <a:path w="1224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1868398" y="3289452"/>
              <a:ext cx="152652" cy="115632"/>
            </a:xfrm>
            <a:custGeom>
              <a:avLst/>
              <a:gdLst/>
              <a:ahLst/>
              <a:cxnLst/>
              <a:rect l="l" t="t" r="r" b="b"/>
              <a:pathLst>
                <a:path w="2070" h="1568" extrusionOk="0">
                  <a:moveTo>
                    <a:pt x="1037" y="0"/>
                  </a:moveTo>
                  <a:cubicBezTo>
                    <a:pt x="466" y="0"/>
                    <a:pt x="0" y="349"/>
                    <a:pt x="0" y="784"/>
                  </a:cubicBezTo>
                  <a:cubicBezTo>
                    <a:pt x="0" y="1216"/>
                    <a:pt x="466" y="1567"/>
                    <a:pt x="1037" y="1567"/>
                  </a:cubicBezTo>
                  <a:cubicBezTo>
                    <a:pt x="1608" y="1567"/>
                    <a:pt x="2070" y="1216"/>
                    <a:pt x="2070" y="784"/>
                  </a:cubicBezTo>
                  <a:cubicBezTo>
                    <a:pt x="2070" y="349"/>
                    <a:pt x="1608" y="0"/>
                    <a:pt x="103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2533433" y="3289452"/>
              <a:ext cx="152431" cy="115632"/>
            </a:xfrm>
            <a:custGeom>
              <a:avLst/>
              <a:gdLst/>
              <a:ahLst/>
              <a:cxnLst/>
              <a:rect l="l" t="t" r="r" b="b"/>
              <a:pathLst>
                <a:path w="2067" h="1568" extrusionOk="0">
                  <a:moveTo>
                    <a:pt x="1034" y="0"/>
                  </a:moveTo>
                  <a:cubicBezTo>
                    <a:pt x="462" y="0"/>
                    <a:pt x="1" y="349"/>
                    <a:pt x="1" y="784"/>
                  </a:cubicBezTo>
                  <a:cubicBezTo>
                    <a:pt x="1" y="1216"/>
                    <a:pt x="462" y="1567"/>
                    <a:pt x="1034" y="1567"/>
                  </a:cubicBezTo>
                  <a:cubicBezTo>
                    <a:pt x="1605" y="1567"/>
                    <a:pt x="2066" y="1216"/>
                    <a:pt x="2066" y="784"/>
                  </a:cubicBezTo>
                  <a:cubicBezTo>
                    <a:pt x="2066" y="349"/>
                    <a:pt x="1605" y="0"/>
                    <a:pt x="103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2226726" y="3307077"/>
              <a:ext cx="98081" cy="98007"/>
            </a:xfrm>
            <a:custGeom>
              <a:avLst/>
              <a:gdLst/>
              <a:ahLst/>
              <a:cxnLst/>
              <a:rect l="l" t="t" r="r" b="b"/>
              <a:pathLst>
                <a:path w="1330" h="1329" extrusionOk="0">
                  <a:moveTo>
                    <a:pt x="665" y="0"/>
                  </a:moveTo>
                  <a:cubicBezTo>
                    <a:pt x="300" y="0"/>
                    <a:pt x="1" y="299"/>
                    <a:pt x="1" y="664"/>
                  </a:cubicBezTo>
                  <a:cubicBezTo>
                    <a:pt x="1" y="1033"/>
                    <a:pt x="300" y="1328"/>
                    <a:pt x="665" y="1328"/>
                  </a:cubicBezTo>
                  <a:cubicBezTo>
                    <a:pt x="1034" y="1328"/>
                    <a:pt x="1330" y="1033"/>
                    <a:pt x="1330" y="664"/>
                  </a:cubicBezTo>
                  <a:cubicBezTo>
                    <a:pt x="1330" y="299"/>
                    <a:pt x="103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3805434" y="3816212"/>
            <a:ext cx="663853" cy="908973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8543723" y="1492197"/>
            <a:ext cx="759429" cy="913387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2072300" y="2442372"/>
            <a:ext cx="4112400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endParaRPr lang="en-US" sz="4267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6874425" y="2442372"/>
            <a:ext cx="4112400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Khen thưởng</a:t>
            </a:r>
          </a:p>
        </p:txBody>
      </p:sp>
      <p:sp>
        <p:nvSpPr>
          <p:cNvPr id="554" name="Google Shape;554;p22"/>
          <p:cNvSpPr txBox="1">
            <a:spLocks noGrp="1"/>
          </p:cNvSpPr>
          <p:nvPr>
            <p:ph type="title" idx="4"/>
          </p:nvPr>
        </p:nvSpPr>
        <p:spPr>
          <a:xfrm>
            <a:off x="7048344" y="5070789"/>
            <a:ext cx="4112400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nối</a:t>
            </a:r>
            <a:br>
              <a:rPr lang="en-US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bè</a:t>
            </a:r>
            <a:endParaRPr lang="vi-VN" sz="4267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1754670" y="5037360"/>
            <a:ext cx="5072065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 hướng </a:t>
            </a:r>
            <a:br>
              <a:rPr lang="vi-VN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 mới</a:t>
            </a:r>
          </a:p>
        </p:txBody>
      </p:sp>
      <p:sp>
        <p:nvSpPr>
          <p:cNvPr id="94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2502993" y="499850"/>
            <a:ext cx="8348695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5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1914400" y="460305"/>
            <a:ext cx="9323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NỘI DUNG CHIA SẺ</a:t>
            </a:r>
          </a:p>
        </p:txBody>
      </p:sp>
      <p:pic>
        <p:nvPicPr>
          <p:cNvPr id="96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394021" y="766203"/>
            <a:ext cx="819225" cy="801020"/>
          </a:xfrm>
          <a:prstGeom prst="rect">
            <a:avLst/>
          </a:prstGeom>
        </p:spPr>
      </p:pic>
      <p:pic>
        <p:nvPicPr>
          <p:cNvPr id="97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096291" y="100034"/>
            <a:ext cx="813403" cy="795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4" grpId="0"/>
      <p:bldP spid="5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4032681" y="277945"/>
            <a:ext cx="5091952" cy="864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4115766" y="103796"/>
            <a:ext cx="5091929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>
                    <a:lumMod val="90000"/>
                  </a:schemeClr>
                </a:solidFill>
                <a:latin typeface="+mj-lt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n w="12700">
                  <a:solidFill>
                    <a:sysClr val="windowText" lastClr="000000"/>
                  </a:solidFill>
                </a:ln>
                <a:solidFill>
                  <a:schemeClr val="bg1">
                    <a:lumMod val="9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>
                    <a:lumMod val="90000"/>
                  </a:schemeClr>
                </a:solidFill>
                <a:latin typeface="+mj-lt"/>
                <a:cs typeface="Times New Roman" panose="02020603050405020304" pitchFamily="18" charset="0"/>
              </a:rPr>
              <a:t>xét</a:t>
            </a:r>
            <a:r>
              <a:rPr lang="en-US" sz="4800" dirty="0">
                <a:ln w="12700">
                  <a:solidFill>
                    <a:sysClr val="windowText" lastClr="000000"/>
                  </a:solidFill>
                </a:ln>
                <a:solidFill>
                  <a:schemeClr val="bg1">
                    <a:lumMod val="9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>
                    <a:lumMod val="90000"/>
                  </a:schemeClr>
                </a:solidFill>
                <a:latin typeface="+mj-lt"/>
                <a:cs typeface="Times New Roman" panose="02020603050405020304" pitchFamily="18" charset="0"/>
              </a:rPr>
              <a:t>tuần</a:t>
            </a:r>
            <a:endParaRPr lang="en-US" sz="4800" dirty="0">
              <a:ln w="12700">
                <a:solidFill>
                  <a:sysClr val="windowText" lastClr="000000"/>
                </a:solidFill>
              </a:ln>
              <a:solidFill>
                <a:schemeClr val="bg1">
                  <a:lumMod val="9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3587768" y="177194"/>
            <a:ext cx="712297" cy="1060439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0703E0-DCBD-4212-9794-B1984F2DC3B1}"/>
              </a:ext>
            </a:extLst>
          </p:cNvPr>
          <p:cNvGrpSpPr/>
          <p:nvPr/>
        </p:nvGrpSpPr>
        <p:grpSpPr>
          <a:xfrm>
            <a:off x="2669970" y="1295939"/>
            <a:ext cx="8093277" cy="1099236"/>
            <a:chOff x="2087659" y="1263836"/>
            <a:chExt cx="6069958" cy="824427"/>
          </a:xfrm>
        </p:grpSpPr>
        <p:grpSp>
          <p:nvGrpSpPr>
            <p:cNvPr id="133" name="Google Shape;1438;p36">
              <a:extLst>
                <a:ext uri="{FF2B5EF4-FFF2-40B4-BE49-F238E27FC236}">
                  <a16:creationId xmlns:a16="http://schemas.microsoft.com/office/drawing/2014/main" id="{4451A736-E3D7-4302-A1C9-88D8D24796C8}"/>
                </a:ext>
              </a:extLst>
            </p:cNvPr>
            <p:cNvGrpSpPr/>
            <p:nvPr/>
          </p:nvGrpSpPr>
          <p:grpSpPr>
            <a:xfrm rot="1106445">
              <a:off x="2087659" y="1263836"/>
              <a:ext cx="767861" cy="824427"/>
              <a:chOff x="4434200" y="1349675"/>
              <a:chExt cx="1041975" cy="1084050"/>
            </a:xfrm>
          </p:grpSpPr>
          <p:sp>
            <p:nvSpPr>
              <p:cNvPr id="134" name="Google Shape;1439;p36">
                <a:extLst>
                  <a:ext uri="{FF2B5EF4-FFF2-40B4-BE49-F238E27FC236}">
                    <a16:creationId xmlns:a16="http://schemas.microsoft.com/office/drawing/2014/main" id="{0D95D5AE-9BBD-49AB-8215-61F9B4EF3510}"/>
                  </a:ext>
                </a:extLst>
              </p:cNvPr>
              <p:cNvSpPr/>
              <p:nvPr/>
            </p:nvSpPr>
            <p:spPr>
              <a:xfrm>
                <a:off x="4471778" y="1410870"/>
                <a:ext cx="959868" cy="937842"/>
              </a:xfrm>
              <a:custGeom>
                <a:avLst/>
                <a:gdLst/>
                <a:ahLst/>
                <a:cxnLst/>
                <a:rect l="l" t="t" r="r" b="b"/>
                <a:pathLst>
                  <a:path w="45735" h="47287" extrusionOk="0">
                    <a:moveTo>
                      <a:pt x="22048" y="0"/>
                    </a:moveTo>
                    <a:cubicBezTo>
                      <a:pt x="21702" y="0"/>
                      <a:pt x="21364" y="53"/>
                      <a:pt x="21042" y="158"/>
                    </a:cubicBezTo>
                    <a:cubicBezTo>
                      <a:pt x="20996" y="173"/>
                      <a:pt x="20951" y="191"/>
                      <a:pt x="20905" y="208"/>
                    </a:cubicBezTo>
                    <a:cubicBezTo>
                      <a:pt x="20902" y="208"/>
                      <a:pt x="20898" y="212"/>
                      <a:pt x="20894" y="212"/>
                    </a:cubicBezTo>
                    <a:cubicBezTo>
                      <a:pt x="19621" y="695"/>
                      <a:pt x="18778" y="1908"/>
                      <a:pt x="18778" y="3274"/>
                    </a:cubicBezTo>
                    <a:cubicBezTo>
                      <a:pt x="18778" y="4116"/>
                      <a:pt x="19095" y="4885"/>
                      <a:pt x="19621" y="5463"/>
                    </a:cubicBezTo>
                    <a:cubicBezTo>
                      <a:pt x="19452" y="5978"/>
                      <a:pt x="19276" y="6521"/>
                      <a:pt x="19088" y="7093"/>
                    </a:cubicBezTo>
                    <a:cubicBezTo>
                      <a:pt x="17516" y="11942"/>
                      <a:pt x="15653" y="18048"/>
                      <a:pt x="14405" y="22181"/>
                    </a:cubicBezTo>
                    <a:lnTo>
                      <a:pt x="8490" y="12764"/>
                    </a:lnTo>
                    <a:cubicBezTo>
                      <a:pt x="8719" y="12316"/>
                      <a:pt x="8846" y="11812"/>
                      <a:pt x="8846" y="11290"/>
                    </a:cubicBezTo>
                    <a:cubicBezTo>
                      <a:pt x="8846" y="10923"/>
                      <a:pt x="8786" y="10567"/>
                      <a:pt x="8667" y="10228"/>
                    </a:cubicBezTo>
                    <a:cubicBezTo>
                      <a:pt x="8215" y="8906"/>
                      <a:pt x="6974" y="8017"/>
                      <a:pt x="5573" y="8017"/>
                    </a:cubicBezTo>
                    <a:cubicBezTo>
                      <a:pt x="5206" y="8017"/>
                      <a:pt x="4843" y="8081"/>
                      <a:pt x="4501" y="8200"/>
                    </a:cubicBezTo>
                    <a:cubicBezTo>
                      <a:pt x="3186" y="8655"/>
                      <a:pt x="2300" y="9897"/>
                      <a:pt x="2300" y="11290"/>
                    </a:cubicBezTo>
                    <a:cubicBezTo>
                      <a:pt x="2300" y="12165"/>
                      <a:pt x="2657" y="12976"/>
                      <a:pt x="3238" y="13572"/>
                    </a:cubicBezTo>
                    <a:cubicBezTo>
                      <a:pt x="1768" y="23148"/>
                      <a:pt x="92" y="39344"/>
                      <a:pt x="75" y="39506"/>
                    </a:cubicBezTo>
                    <a:cubicBezTo>
                      <a:pt x="1" y="40239"/>
                      <a:pt x="339" y="40952"/>
                      <a:pt x="956" y="41351"/>
                    </a:cubicBezTo>
                    <a:cubicBezTo>
                      <a:pt x="7809" y="45805"/>
                      <a:pt x="14965" y="47286"/>
                      <a:pt x="21459" y="47286"/>
                    </a:cubicBezTo>
                    <a:cubicBezTo>
                      <a:pt x="33828" y="47286"/>
                      <a:pt x="43784" y="41907"/>
                      <a:pt x="44631" y="41435"/>
                    </a:cubicBezTo>
                    <a:cubicBezTo>
                      <a:pt x="44846" y="41323"/>
                      <a:pt x="45040" y="41163"/>
                      <a:pt x="45202" y="40973"/>
                    </a:cubicBezTo>
                    <a:cubicBezTo>
                      <a:pt x="45573" y="40532"/>
                      <a:pt x="45735" y="39954"/>
                      <a:pt x="45640" y="39382"/>
                    </a:cubicBezTo>
                    <a:cubicBezTo>
                      <a:pt x="44031" y="29811"/>
                      <a:pt x="41266" y="17846"/>
                      <a:pt x="39880" y="12041"/>
                    </a:cubicBezTo>
                    <a:cubicBezTo>
                      <a:pt x="40342" y="11473"/>
                      <a:pt x="40613" y="10750"/>
                      <a:pt x="40613" y="9978"/>
                    </a:cubicBezTo>
                    <a:cubicBezTo>
                      <a:pt x="40613" y="9650"/>
                      <a:pt x="40564" y="9326"/>
                      <a:pt x="40469" y="9012"/>
                    </a:cubicBezTo>
                    <a:cubicBezTo>
                      <a:pt x="40042" y="7633"/>
                      <a:pt x="38787" y="6705"/>
                      <a:pt x="37341" y="6705"/>
                    </a:cubicBezTo>
                    <a:cubicBezTo>
                      <a:pt x="36604" y="6705"/>
                      <a:pt x="35877" y="6959"/>
                      <a:pt x="35326" y="7403"/>
                    </a:cubicBezTo>
                    <a:cubicBezTo>
                      <a:pt x="34526" y="8027"/>
                      <a:pt x="34071" y="8966"/>
                      <a:pt x="34071" y="9978"/>
                    </a:cubicBezTo>
                    <a:cubicBezTo>
                      <a:pt x="34071" y="10485"/>
                      <a:pt x="34184" y="10972"/>
                      <a:pt x="34399" y="11410"/>
                    </a:cubicBezTo>
                    <a:cubicBezTo>
                      <a:pt x="33197" y="14218"/>
                      <a:pt x="31797" y="17681"/>
                      <a:pt x="30661" y="20527"/>
                    </a:cubicBezTo>
                    <a:cubicBezTo>
                      <a:pt x="28650" y="14753"/>
                      <a:pt x="26121" y="8302"/>
                      <a:pt x="24813" y="5019"/>
                    </a:cubicBezTo>
                    <a:cubicBezTo>
                      <a:pt x="25137" y="4508"/>
                      <a:pt x="25321" y="3904"/>
                      <a:pt x="25321" y="3274"/>
                    </a:cubicBezTo>
                    <a:cubicBezTo>
                      <a:pt x="25321" y="2914"/>
                      <a:pt x="25264" y="2561"/>
                      <a:pt x="25152" y="2237"/>
                    </a:cubicBezTo>
                    <a:cubicBezTo>
                      <a:pt x="24703" y="899"/>
                      <a:pt x="23459" y="0"/>
                      <a:pt x="220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9525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1440;p36">
                <a:extLst>
                  <a:ext uri="{FF2B5EF4-FFF2-40B4-BE49-F238E27FC236}">
                    <a16:creationId xmlns:a16="http://schemas.microsoft.com/office/drawing/2014/main" id="{4C6CB566-360B-4FDC-A85C-CC0022EF3EEC}"/>
                  </a:ext>
                </a:extLst>
              </p:cNvPr>
              <p:cNvSpPr/>
              <p:nvPr/>
            </p:nvSpPr>
            <p:spPr>
              <a:xfrm>
                <a:off x="4434200" y="1397100"/>
                <a:ext cx="1041975" cy="1036575"/>
              </a:xfrm>
              <a:custGeom>
                <a:avLst/>
                <a:gdLst/>
                <a:ahLst/>
                <a:cxnLst/>
                <a:rect l="l" t="t" r="r" b="b"/>
                <a:pathLst>
                  <a:path w="41679" h="41463" extrusionOk="0">
                    <a:moveTo>
                      <a:pt x="20206" y="0"/>
                    </a:moveTo>
                    <a:cubicBezTo>
                      <a:pt x="19821" y="1112"/>
                      <a:pt x="19388" y="2421"/>
                      <a:pt x="18929" y="3842"/>
                    </a:cubicBezTo>
                    <a:cubicBezTo>
                      <a:pt x="16577" y="11082"/>
                      <a:pt x="13562" y="21212"/>
                      <a:pt x="13085" y="22810"/>
                    </a:cubicBezTo>
                    <a:lnTo>
                      <a:pt x="13085" y="22813"/>
                    </a:lnTo>
                    <a:cubicBezTo>
                      <a:pt x="13039" y="22954"/>
                      <a:pt x="13022" y="23025"/>
                      <a:pt x="13022" y="23025"/>
                    </a:cubicBezTo>
                    <a:lnTo>
                      <a:pt x="3499" y="7869"/>
                    </a:lnTo>
                    <a:cubicBezTo>
                      <a:pt x="3390" y="8504"/>
                      <a:pt x="3280" y="9185"/>
                      <a:pt x="3167" y="9908"/>
                    </a:cubicBezTo>
                    <a:cubicBezTo>
                      <a:pt x="1682" y="19529"/>
                      <a:pt x="0" y="35849"/>
                      <a:pt x="0" y="35849"/>
                    </a:cubicBezTo>
                    <a:cubicBezTo>
                      <a:pt x="6479" y="40059"/>
                      <a:pt x="13270" y="41463"/>
                      <a:pt x="19445" y="41463"/>
                    </a:cubicBezTo>
                    <a:cubicBezTo>
                      <a:pt x="31601" y="41463"/>
                      <a:pt x="41370" y="36023"/>
                      <a:pt x="41675" y="35852"/>
                    </a:cubicBezTo>
                    <a:lnTo>
                      <a:pt x="41678" y="35849"/>
                    </a:lnTo>
                    <a:cubicBezTo>
                      <a:pt x="39544" y="23120"/>
                      <a:pt x="35266" y="5828"/>
                      <a:pt x="35266" y="5828"/>
                    </a:cubicBezTo>
                    <a:cubicBezTo>
                      <a:pt x="35178" y="6028"/>
                      <a:pt x="35083" y="6233"/>
                      <a:pt x="34991" y="6448"/>
                    </a:cubicBezTo>
                    <a:cubicBezTo>
                      <a:pt x="32738" y="11509"/>
                      <a:pt x="29161" y="20662"/>
                      <a:pt x="28554" y="22214"/>
                    </a:cubicBezTo>
                    <a:cubicBezTo>
                      <a:pt x="28502" y="22365"/>
                      <a:pt x="28466" y="22443"/>
                      <a:pt x="28466" y="22443"/>
                    </a:cubicBezTo>
                    <a:cubicBezTo>
                      <a:pt x="25941" y="14087"/>
                      <a:pt x="20206" y="0"/>
                      <a:pt x="20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1441;p36">
                <a:extLst>
                  <a:ext uri="{FF2B5EF4-FFF2-40B4-BE49-F238E27FC236}">
                    <a16:creationId xmlns:a16="http://schemas.microsoft.com/office/drawing/2014/main" id="{C40B5597-BA56-46BA-85B9-48BDCF090C02}"/>
                  </a:ext>
                </a:extLst>
              </p:cNvPr>
              <p:cNvSpPr/>
              <p:nvPr/>
            </p:nvSpPr>
            <p:spPr>
              <a:xfrm>
                <a:off x="4974800" y="1581300"/>
                <a:ext cx="131225" cy="358825"/>
              </a:xfrm>
              <a:custGeom>
                <a:avLst/>
                <a:gdLst/>
                <a:ahLst/>
                <a:cxnLst/>
                <a:rect l="l" t="t" r="r" b="b"/>
                <a:pathLst>
                  <a:path w="5249" h="14353" extrusionOk="0">
                    <a:moveTo>
                      <a:pt x="0" y="0"/>
                    </a:moveTo>
                    <a:cubicBezTo>
                      <a:pt x="2540" y="11082"/>
                      <a:pt x="5248" y="14352"/>
                      <a:pt x="5248" y="14352"/>
                    </a:cubicBezTo>
                    <a:cubicBezTo>
                      <a:pt x="3058" y="741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1442;p36">
                <a:extLst>
                  <a:ext uri="{FF2B5EF4-FFF2-40B4-BE49-F238E27FC236}">
                    <a16:creationId xmlns:a16="http://schemas.microsoft.com/office/drawing/2014/main" id="{17177291-889F-46E7-B67D-90C685FAB9C5}"/>
                  </a:ext>
                </a:extLst>
              </p:cNvPr>
              <p:cNvSpPr/>
              <p:nvPr/>
            </p:nvSpPr>
            <p:spPr>
              <a:xfrm>
                <a:off x="5337200" y="1787975"/>
                <a:ext cx="91875" cy="468500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18740" extrusionOk="0">
                    <a:moveTo>
                      <a:pt x="0" y="1"/>
                    </a:moveTo>
                    <a:cubicBezTo>
                      <a:pt x="804" y="10829"/>
                      <a:pt x="3675" y="18740"/>
                      <a:pt x="3675" y="18740"/>
                    </a:cubicBezTo>
                    <a:cubicBezTo>
                      <a:pt x="2208" y="584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1443;p36">
                <a:extLst>
                  <a:ext uri="{FF2B5EF4-FFF2-40B4-BE49-F238E27FC236}">
                    <a16:creationId xmlns:a16="http://schemas.microsoft.com/office/drawing/2014/main" id="{E4759B37-744A-4243-A24C-438A7706ABA5}"/>
                  </a:ext>
                </a:extLst>
              </p:cNvPr>
              <p:cNvSpPr/>
              <p:nvPr/>
            </p:nvSpPr>
            <p:spPr>
              <a:xfrm>
                <a:off x="4555600" y="1714975"/>
                <a:ext cx="164125" cy="243375"/>
              </a:xfrm>
              <a:custGeom>
                <a:avLst/>
                <a:gdLst/>
                <a:ahLst/>
                <a:cxnLst/>
                <a:rect l="l" t="t" r="r" b="b"/>
                <a:pathLst>
                  <a:path w="6565" h="973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99" y="4233"/>
                      <a:pt x="6564" y="9735"/>
                      <a:pt x="6564" y="9735"/>
                    </a:cubicBezTo>
                    <a:cubicBezTo>
                      <a:pt x="3888" y="4138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1444;p36">
                <a:extLst>
                  <a:ext uri="{FF2B5EF4-FFF2-40B4-BE49-F238E27FC236}">
                    <a16:creationId xmlns:a16="http://schemas.microsoft.com/office/drawing/2014/main" id="{4562833E-3BE9-420B-8AE9-55DC45EF3DD8}"/>
                  </a:ext>
                </a:extLst>
              </p:cNvPr>
              <p:cNvSpPr/>
              <p:nvPr/>
            </p:nvSpPr>
            <p:spPr>
              <a:xfrm>
                <a:off x="5148050" y="1578225"/>
                <a:ext cx="154850" cy="406150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16246" extrusionOk="0">
                    <a:moveTo>
                      <a:pt x="6085" y="0"/>
                    </a:moveTo>
                    <a:cubicBezTo>
                      <a:pt x="3831" y="5171"/>
                      <a:pt x="575" y="13494"/>
                      <a:pt x="0" y="14969"/>
                    </a:cubicBezTo>
                    <a:cubicBezTo>
                      <a:pt x="385" y="15843"/>
                      <a:pt x="847" y="16245"/>
                      <a:pt x="1171" y="16245"/>
                    </a:cubicBezTo>
                    <a:cubicBezTo>
                      <a:pt x="1302" y="16245"/>
                      <a:pt x="1411" y="16178"/>
                      <a:pt x="1482" y="16055"/>
                    </a:cubicBezTo>
                    <a:cubicBezTo>
                      <a:pt x="1789" y="15519"/>
                      <a:pt x="4342" y="6599"/>
                      <a:pt x="6194" y="56"/>
                    </a:cubicBezTo>
                    <a:cubicBezTo>
                      <a:pt x="6158" y="39"/>
                      <a:pt x="6120" y="22"/>
                      <a:pt x="6085" y="0"/>
                    </a:cubicBezTo>
                    <a:close/>
                  </a:path>
                </a:pathLst>
              </a:custGeom>
              <a:solidFill>
                <a:srgbClr val="FFA50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1445;p36">
                <a:extLst>
                  <a:ext uri="{FF2B5EF4-FFF2-40B4-BE49-F238E27FC236}">
                    <a16:creationId xmlns:a16="http://schemas.microsoft.com/office/drawing/2014/main" id="{C7E16650-DA6A-40A0-B36D-6721BFBBC237}"/>
                  </a:ext>
                </a:extLst>
              </p:cNvPr>
              <p:cNvSpPr/>
              <p:nvPr/>
            </p:nvSpPr>
            <p:spPr>
              <a:xfrm>
                <a:off x="4761325" y="1493125"/>
                <a:ext cx="146125" cy="506050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20242" extrusionOk="0">
                    <a:moveTo>
                      <a:pt x="5844" y="1"/>
                    </a:moveTo>
                    <a:cubicBezTo>
                      <a:pt x="3492" y="7241"/>
                      <a:pt x="477" y="17371"/>
                      <a:pt x="0" y="18969"/>
                    </a:cubicBezTo>
                    <a:lnTo>
                      <a:pt x="0" y="18972"/>
                    </a:lnTo>
                    <a:cubicBezTo>
                      <a:pt x="508" y="19805"/>
                      <a:pt x="952" y="20242"/>
                      <a:pt x="1196" y="20242"/>
                    </a:cubicBezTo>
                    <a:cubicBezTo>
                      <a:pt x="1284" y="20242"/>
                      <a:pt x="1348" y="20182"/>
                      <a:pt x="1376" y="20069"/>
                    </a:cubicBezTo>
                    <a:cubicBezTo>
                      <a:pt x="1530" y="19438"/>
                      <a:pt x="4070" y="7989"/>
                      <a:pt x="5844" y="1"/>
                    </a:cubicBezTo>
                    <a:close/>
                  </a:path>
                </a:pathLst>
              </a:custGeom>
              <a:solidFill>
                <a:srgbClr val="FFA50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1446;p36">
                <a:extLst>
                  <a:ext uri="{FF2B5EF4-FFF2-40B4-BE49-F238E27FC236}">
                    <a16:creationId xmlns:a16="http://schemas.microsoft.com/office/drawing/2014/main" id="{45E168F5-888D-4EA4-81DC-3D5DB6A853A4}"/>
                  </a:ext>
                </a:extLst>
              </p:cNvPr>
              <p:cNvSpPr/>
              <p:nvPr/>
            </p:nvSpPr>
            <p:spPr>
              <a:xfrm>
                <a:off x="4434200" y="1644775"/>
                <a:ext cx="1041875" cy="788950"/>
              </a:xfrm>
              <a:custGeom>
                <a:avLst/>
                <a:gdLst/>
                <a:ahLst/>
                <a:cxnLst/>
                <a:rect l="l" t="t" r="r" b="b"/>
                <a:pathLst>
                  <a:path w="41675" h="31558" extrusionOk="0">
                    <a:moveTo>
                      <a:pt x="3167" y="1"/>
                    </a:moveTo>
                    <a:cubicBezTo>
                      <a:pt x="1682" y="9622"/>
                      <a:pt x="0" y="25942"/>
                      <a:pt x="0" y="25942"/>
                    </a:cubicBezTo>
                    <a:cubicBezTo>
                      <a:pt x="6479" y="30153"/>
                      <a:pt x="13269" y="31557"/>
                      <a:pt x="19440" y="31557"/>
                    </a:cubicBezTo>
                    <a:cubicBezTo>
                      <a:pt x="31598" y="31557"/>
                      <a:pt x="41372" y="26114"/>
                      <a:pt x="41675" y="25945"/>
                    </a:cubicBezTo>
                    <a:lnTo>
                      <a:pt x="41675" y="25945"/>
                    </a:lnTo>
                    <a:cubicBezTo>
                      <a:pt x="34547" y="28386"/>
                      <a:pt x="28085" y="29261"/>
                      <a:pt x="22583" y="29261"/>
                    </a:cubicBezTo>
                    <a:cubicBezTo>
                      <a:pt x="11057" y="29261"/>
                      <a:pt x="3770" y="25420"/>
                      <a:pt x="3548" y="24101"/>
                    </a:cubicBezTo>
                    <a:cubicBezTo>
                      <a:pt x="3323" y="22782"/>
                      <a:pt x="3217" y="8850"/>
                      <a:pt x="3167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47;p36">
                <a:extLst>
                  <a:ext uri="{FF2B5EF4-FFF2-40B4-BE49-F238E27FC236}">
                    <a16:creationId xmlns:a16="http://schemas.microsoft.com/office/drawing/2014/main" id="{356268C8-FED0-404F-AE41-D7746F1D320E}"/>
                  </a:ext>
                </a:extLst>
              </p:cNvPr>
              <p:cNvSpPr/>
              <p:nvPr/>
            </p:nvSpPr>
            <p:spPr>
              <a:xfrm>
                <a:off x="4490075" y="1550075"/>
                <a:ext cx="656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625" extrusionOk="0">
                    <a:moveTo>
                      <a:pt x="1313" y="1"/>
                    </a:moveTo>
                    <a:cubicBezTo>
                      <a:pt x="1161" y="1"/>
                      <a:pt x="1017" y="29"/>
                      <a:pt x="883" y="75"/>
                    </a:cubicBezTo>
                    <a:cubicBezTo>
                      <a:pt x="368" y="251"/>
                      <a:pt x="1" y="738"/>
                      <a:pt x="1" y="1313"/>
                    </a:cubicBezTo>
                    <a:cubicBezTo>
                      <a:pt x="1" y="2036"/>
                      <a:pt x="587" y="2625"/>
                      <a:pt x="1313" y="2625"/>
                    </a:cubicBezTo>
                    <a:cubicBezTo>
                      <a:pt x="2037" y="2625"/>
                      <a:pt x="2625" y="2036"/>
                      <a:pt x="2625" y="1313"/>
                    </a:cubicBezTo>
                    <a:cubicBezTo>
                      <a:pt x="2625" y="1165"/>
                      <a:pt x="2600" y="1024"/>
                      <a:pt x="2555" y="894"/>
                    </a:cubicBezTo>
                    <a:cubicBezTo>
                      <a:pt x="2379" y="375"/>
                      <a:pt x="1888" y="1"/>
                      <a:pt x="1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1448;p36">
                <a:extLst>
                  <a:ext uri="{FF2B5EF4-FFF2-40B4-BE49-F238E27FC236}">
                    <a16:creationId xmlns:a16="http://schemas.microsoft.com/office/drawing/2014/main" id="{36748631-9BBC-4FBF-86A9-F51A24DBC820}"/>
                  </a:ext>
                </a:extLst>
              </p:cNvPr>
              <p:cNvSpPr/>
              <p:nvPr/>
            </p:nvSpPr>
            <p:spPr>
              <a:xfrm>
                <a:off x="5284375" y="1517275"/>
                <a:ext cx="655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2625" extrusionOk="0">
                    <a:moveTo>
                      <a:pt x="1309" y="1"/>
                    </a:moveTo>
                    <a:cubicBezTo>
                      <a:pt x="1002" y="1"/>
                      <a:pt x="723" y="106"/>
                      <a:pt x="501" y="283"/>
                    </a:cubicBezTo>
                    <a:cubicBezTo>
                      <a:pt x="194" y="523"/>
                      <a:pt x="0" y="894"/>
                      <a:pt x="0" y="1313"/>
                    </a:cubicBezTo>
                    <a:cubicBezTo>
                      <a:pt x="0" y="2036"/>
                      <a:pt x="585" y="2625"/>
                      <a:pt x="1309" y="2625"/>
                    </a:cubicBezTo>
                    <a:cubicBezTo>
                      <a:pt x="2032" y="2625"/>
                      <a:pt x="2621" y="2036"/>
                      <a:pt x="2621" y="1313"/>
                    </a:cubicBezTo>
                    <a:cubicBezTo>
                      <a:pt x="2621" y="1175"/>
                      <a:pt x="2603" y="1049"/>
                      <a:pt x="2564" y="925"/>
                    </a:cubicBezTo>
                    <a:cubicBezTo>
                      <a:pt x="2398" y="389"/>
                      <a:pt x="1897" y="1"/>
                      <a:pt x="1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9;p36">
                <a:extLst>
                  <a:ext uri="{FF2B5EF4-FFF2-40B4-BE49-F238E27FC236}">
                    <a16:creationId xmlns:a16="http://schemas.microsoft.com/office/drawing/2014/main" id="{A708E1A2-B133-4A39-A725-2305E7638BDE}"/>
                  </a:ext>
                </a:extLst>
              </p:cNvPr>
              <p:cNvSpPr/>
              <p:nvPr/>
            </p:nvSpPr>
            <p:spPr>
              <a:xfrm>
                <a:off x="4902050" y="1349675"/>
                <a:ext cx="655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2625" extrusionOk="0">
                    <a:moveTo>
                      <a:pt x="1309" y="0"/>
                    </a:moveTo>
                    <a:cubicBezTo>
                      <a:pt x="1171" y="0"/>
                      <a:pt x="1037" y="22"/>
                      <a:pt x="910" y="60"/>
                    </a:cubicBezTo>
                    <a:cubicBezTo>
                      <a:pt x="907" y="64"/>
                      <a:pt x="900" y="64"/>
                      <a:pt x="892" y="71"/>
                    </a:cubicBezTo>
                    <a:cubicBezTo>
                      <a:pt x="374" y="243"/>
                      <a:pt x="0" y="734"/>
                      <a:pt x="0" y="1313"/>
                    </a:cubicBezTo>
                    <a:cubicBezTo>
                      <a:pt x="0" y="2035"/>
                      <a:pt x="586" y="2625"/>
                      <a:pt x="1309" y="2625"/>
                    </a:cubicBezTo>
                    <a:cubicBezTo>
                      <a:pt x="2035" y="2625"/>
                      <a:pt x="2621" y="2035"/>
                      <a:pt x="2621" y="1313"/>
                    </a:cubicBezTo>
                    <a:cubicBezTo>
                      <a:pt x="2621" y="1164"/>
                      <a:pt x="2600" y="1026"/>
                      <a:pt x="2554" y="896"/>
                    </a:cubicBezTo>
                    <a:cubicBezTo>
                      <a:pt x="2381" y="374"/>
                      <a:pt x="1890" y="0"/>
                      <a:pt x="13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0;p36">
                <a:extLst>
                  <a:ext uri="{FF2B5EF4-FFF2-40B4-BE49-F238E27FC236}">
                    <a16:creationId xmlns:a16="http://schemas.microsoft.com/office/drawing/2014/main" id="{7C08EA75-AF42-42CB-9AAD-EE4188442D34}"/>
                  </a:ext>
                </a:extLst>
              </p:cNvPr>
              <p:cNvSpPr/>
              <p:nvPr/>
            </p:nvSpPr>
            <p:spPr>
              <a:xfrm>
                <a:off x="5284375" y="1524350"/>
                <a:ext cx="655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2342" extrusionOk="0">
                    <a:moveTo>
                      <a:pt x="501" y="0"/>
                    </a:moveTo>
                    <a:lnTo>
                      <a:pt x="501" y="0"/>
                    </a:lnTo>
                    <a:cubicBezTo>
                      <a:pt x="194" y="240"/>
                      <a:pt x="0" y="611"/>
                      <a:pt x="0" y="1030"/>
                    </a:cubicBezTo>
                    <a:cubicBezTo>
                      <a:pt x="0" y="1753"/>
                      <a:pt x="585" y="2342"/>
                      <a:pt x="1309" y="2342"/>
                    </a:cubicBezTo>
                    <a:cubicBezTo>
                      <a:pt x="2032" y="2342"/>
                      <a:pt x="2621" y="1753"/>
                      <a:pt x="2621" y="1030"/>
                    </a:cubicBezTo>
                    <a:cubicBezTo>
                      <a:pt x="2621" y="892"/>
                      <a:pt x="2603" y="766"/>
                      <a:pt x="2564" y="642"/>
                    </a:cubicBezTo>
                    <a:cubicBezTo>
                      <a:pt x="2497" y="621"/>
                      <a:pt x="2458" y="611"/>
                      <a:pt x="2458" y="611"/>
                    </a:cubicBezTo>
                    <a:cubicBezTo>
                      <a:pt x="2458" y="611"/>
                      <a:pt x="2420" y="1548"/>
                      <a:pt x="1460" y="1711"/>
                    </a:cubicBezTo>
                    <a:cubicBezTo>
                      <a:pt x="1418" y="1718"/>
                      <a:pt x="1376" y="1721"/>
                      <a:pt x="1337" y="1721"/>
                    </a:cubicBezTo>
                    <a:cubicBezTo>
                      <a:pt x="578" y="1721"/>
                      <a:pt x="71" y="551"/>
                      <a:pt x="50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1451;p36">
                <a:extLst>
                  <a:ext uri="{FF2B5EF4-FFF2-40B4-BE49-F238E27FC236}">
                    <a16:creationId xmlns:a16="http://schemas.microsoft.com/office/drawing/2014/main" id="{3DAB4DA4-332D-40CB-8D19-ED3E04B4A754}"/>
                  </a:ext>
                </a:extLst>
              </p:cNvPr>
              <p:cNvSpPr/>
              <p:nvPr/>
            </p:nvSpPr>
            <p:spPr>
              <a:xfrm>
                <a:off x="4901950" y="1351425"/>
                <a:ext cx="65625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555" extrusionOk="0">
                    <a:moveTo>
                      <a:pt x="896" y="1"/>
                    </a:moveTo>
                    <a:cubicBezTo>
                      <a:pt x="378" y="173"/>
                      <a:pt x="4" y="664"/>
                      <a:pt x="4" y="1243"/>
                    </a:cubicBezTo>
                    <a:cubicBezTo>
                      <a:pt x="4" y="1965"/>
                      <a:pt x="590" y="2555"/>
                      <a:pt x="1313" y="2555"/>
                    </a:cubicBezTo>
                    <a:cubicBezTo>
                      <a:pt x="2039" y="2555"/>
                      <a:pt x="2625" y="1965"/>
                      <a:pt x="2625" y="1243"/>
                    </a:cubicBezTo>
                    <a:cubicBezTo>
                      <a:pt x="2625" y="1094"/>
                      <a:pt x="2604" y="956"/>
                      <a:pt x="2558" y="826"/>
                    </a:cubicBezTo>
                    <a:lnTo>
                      <a:pt x="2555" y="823"/>
                    </a:lnTo>
                    <a:cubicBezTo>
                      <a:pt x="2555" y="823"/>
                      <a:pt x="2512" y="1764"/>
                      <a:pt x="1552" y="1923"/>
                    </a:cubicBezTo>
                    <a:cubicBezTo>
                      <a:pt x="1510" y="1930"/>
                      <a:pt x="1471" y="1933"/>
                      <a:pt x="1433" y="1933"/>
                    </a:cubicBezTo>
                    <a:cubicBezTo>
                      <a:pt x="544" y="1933"/>
                      <a:pt x="1" y="328"/>
                      <a:pt x="89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1452;p36">
                <a:extLst>
                  <a:ext uri="{FF2B5EF4-FFF2-40B4-BE49-F238E27FC236}">
                    <a16:creationId xmlns:a16="http://schemas.microsoft.com/office/drawing/2014/main" id="{5034FE0A-D99D-4A0A-985E-5ED66930DDA8}"/>
                  </a:ext>
                </a:extLst>
              </p:cNvPr>
              <p:cNvSpPr/>
              <p:nvPr/>
            </p:nvSpPr>
            <p:spPr>
              <a:xfrm>
                <a:off x="4517750" y="1556425"/>
                <a:ext cx="293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39" extrusionOk="0">
                    <a:moveTo>
                      <a:pt x="385" y="0"/>
                    </a:moveTo>
                    <a:cubicBezTo>
                      <a:pt x="345" y="0"/>
                      <a:pt x="307" y="16"/>
                      <a:pt x="274" y="50"/>
                    </a:cubicBezTo>
                    <a:cubicBezTo>
                      <a:pt x="1" y="336"/>
                      <a:pt x="374" y="1039"/>
                      <a:pt x="746" y="1039"/>
                    </a:cubicBezTo>
                    <a:cubicBezTo>
                      <a:pt x="773" y="1039"/>
                      <a:pt x="800" y="1035"/>
                      <a:pt x="827" y="1027"/>
                    </a:cubicBezTo>
                    <a:cubicBezTo>
                      <a:pt x="1173" y="924"/>
                      <a:pt x="699" y="0"/>
                      <a:pt x="38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1453;p36">
                <a:extLst>
                  <a:ext uri="{FF2B5EF4-FFF2-40B4-BE49-F238E27FC236}">
                    <a16:creationId xmlns:a16="http://schemas.microsoft.com/office/drawing/2014/main" id="{7C2E00F5-B300-4C0E-A103-E04A2A782F41}"/>
                  </a:ext>
                </a:extLst>
              </p:cNvPr>
              <p:cNvSpPr/>
              <p:nvPr/>
            </p:nvSpPr>
            <p:spPr>
              <a:xfrm>
                <a:off x="4930325" y="1356500"/>
                <a:ext cx="293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037" extrusionOk="0">
                    <a:moveTo>
                      <a:pt x="386" y="0"/>
                    </a:moveTo>
                    <a:cubicBezTo>
                      <a:pt x="345" y="0"/>
                      <a:pt x="306" y="16"/>
                      <a:pt x="273" y="52"/>
                    </a:cubicBezTo>
                    <a:cubicBezTo>
                      <a:pt x="0" y="334"/>
                      <a:pt x="374" y="1037"/>
                      <a:pt x="746" y="1037"/>
                    </a:cubicBezTo>
                    <a:cubicBezTo>
                      <a:pt x="773" y="1037"/>
                      <a:pt x="800" y="1033"/>
                      <a:pt x="827" y="1025"/>
                    </a:cubicBezTo>
                    <a:cubicBezTo>
                      <a:pt x="1173" y="922"/>
                      <a:pt x="700" y="0"/>
                      <a:pt x="386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1454;p36">
                <a:extLst>
                  <a:ext uri="{FF2B5EF4-FFF2-40B4-BE49-F238E27FC236}">
                    <a16:creationId xmlns:a16="http://schemas.microsoft.com/office/drawing/2014/main" id="{EA897A43-50A6-4D00-86A7-48BDBDDB4460}"/>
                  </a:ext>
                </a:extLst>
              </p:cNvPr>
              <p:cNvSpPr/>
              <p:nvPr/>
            </p:nvSpPr>
            <p:spPr>
              <a:xfrm>
                <a:off x="5304525" y="1523775"/>
                <a:ext cx="293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037" extrusionOk="0">
                    <a:moveTo>
                      <a:pt x="384" y="0"/>
                    </a:moveTo>
                    <a:cubicBezTo>
                      <a:pt x="343" y="0"/>
                      <a:pt x="304" y="16"/>
                      <a:pt x="270" y="51"/>
                    </a:cubicBezTo>
                    <a:cubicBezTo>
                      <a:pt x="0" y="334"/>
                      <a:pt x="374" y="1036"/>
                      <a:pt x="743" y="1036"/>
                    </a:cubicBezTo>
                    <a:cubicBezTo>
                      <a:pt x="770" y="1036"/>
                      <a:pt x="797" y="1033"/>
                      <a:pt x="824" y="1025"/>
                    </a:cubicBezTo>
                    <a:cubicBezTo>
                      <a:pt x="1173" y="922"/>
                      <a:pt x="700" y="0"/>
                      <a:pt x="38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1455;p36">
                <a:extLst>
                  <a:ext uri="{FF2B5EF4-FFF2-40B4-BE49-F238E27FC236}">
                    <a16:creationId xmlns:a16="http://schemas.microsoft.com/office/drawing/2014/main" id="{B18952B5-79DC-482D-86A1-C9EBFDA747EE}"/>
                  </a:ext>
                </a:extLst>
              </p:cNvPr>
              <p:cNvSpPr/>
              <p:nvPr/>
            </p:nvSpPr>
            <p:spPr>
              <a:xfrm>
                <a:off x="4490075" y="1551950"/>
                <a:ext cx="656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550" extrusionOk="0">
                    <a:moveTo>
                      <a:pt x="883" y="0"/>
                    </a:moveTo>
                    <a:cubicBezTo>
                      <a:pt x="368" y="176"/>
                      <a:pt x="1" y="663"/>
                      <a:pt x="1" y="1238"/>
                    </a:cubicBezTo>
                    <a:cubicBezTo>
                      <a:pt x="1" y="1961"/>
                      <a:pt x="587" y="2550"/>
                      <a:pt x="1313" y="2550"/>
                    </a:cubicBezTo>
                    <a:cubicBezTo>
                      <a:pt x="2037" y="2550"/>
                      <a:pt x="2625" y="1961"/>
                      <a:pt x="2625" y="1238"/>
                    </a:cubicBezTo>
                    <a:cubicBezTo>
                      <a:pt x="2625" y="1090"/>
                      <a:pt x="2600" y="949"/>
                      <a:pt x="2555" y="819"/>
                    </a:cubicBezTo>
                    <a:cubicBezTo>
                      <a:pt x="2555" y="819"/>
                      <a:pt x="2516" y="1757"/>
                      <a:pt x="1553" y="1919"/>
                    </a:cubicBezTo>
                    <a:cubicBezTo>
                      <a:pt x="1514" y="1926"/>
                      <a:pt x="1472" y="1926"/>
                      <a:pt x="1433" y="1926"/>
                    </a:cubicBezTo>
                    <a:cubicBezTo>
                      <a:pt x="551" y="1926"/>
                      <a:pt x="5" y="342"/>
                      <a:pt x="8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456;p36">
                <a:extLst>
                  <a:ext uri="{FF2B5EF4-FFF2-40B4-BE49-F238E27FC236}">
                    <a16:creationId xmlns:a16="http://schemas.microsoft.com/office/drawing/2014/main" id="{E154CC29-3087-43F8-AEB2-022DE1207E7C}"/>
                  </a:ext>
                </a:extLst>
              </p:cNvPr>
              <p:cNvSpPr/>
              <p:nvPr/>
            </p:nvSpPr>
            <p:spPr>
              <a:xfrm>
                <a:off x="4565400" y="2028525"/>
                <a:ext cx="104425" cy="199275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7971" extrusionOk="0">
                    <a:moveTo>
                      <a:pt x="2074" y="1"/>
                    </a:moveTo>
                    <a:cubicBezTo>
                      <a:pt x="1933" y="4"/>
                      <a:pt x="1799" y="28"/>
                      <a:pt x="1669" y="82"/>
                    </a:cubicBezTo>
                    <a:cubicBezTo>
                      <a:pt x="1648" y="89"/>
                      <a:pt x="1630" y="95"/>
                      <a:pt x="1609" y="110"/>
                    </a:cubicBezTo>
                    <a:cubicBezTo>
                      <a:pt x="684" y="522"/>
                      <a:pt x="0" y="2102"/>
                      <a:pt x="0" y="3986"/>
                    </a:cubicBezTo>
                    <a:cubicBezTo>
                      <a:pt x="0" y="6187"/>
                      <a:pt x="935" y="7971"/>
                      <a:pt x="2088" y="7971"/>
                    </a:cubicBezTo>
                    <a:cubicBezTo>
                      <a:pt x="2910" y="7971"/>
                      <a:pt x="3626" y="7061"/>
                      <a:pt x="3964" y="5739"/>
                    </a:cubicBezTo>
                    <a:cubicBezTo>
                      <a:pt x="3989" y="5636"/>
                      <a:pt x="4014" y="5534"/>
                      <a:pt x="4035" y="5425"/>
                    </a:cubicBezTo>
                    <a:cubicBezTo>
                      <a:pt x="4039" y="5415"/>
                      <a:pt x="4042" y="5400"/>
                      <a:pt x="4042" y="5389"/>
                    </a:cubicBezTo>
                    <a:cubicBezTo>
                      <a:pt x="4046" y="5379"/>
                      <a:pt x="4046" y="5368"/>
                      <a:pt x="4049" y="5355"/>
                    </a:cubicBezTo>
                    <a:cubicBezTo>
                      <a:pt x="4130" y="4931"/>
                      <a:pt x="4176" y="4466"/>
                      <a:pt x="4176" y="3986"/>
                    </a:cubicBezTo>
                    <a:cubicBezTo>
                      <a:pt x="4176" y="1785"/>
                      <a:pt x="3242" y="1"/>
                      <a:pt x="20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457;p36">
                <a:extLst>
                  <a:ext uri="{FF2B5EF4-FFF2-40B4-BE49-F238E27FC236}">
                    <a16:creationId xmlns:a16="http://schemas.microsoft.com/office/drawing/2014/main" id="{A13A2BA5-A5BF-428F-9F67-A7A8D967137F}"/>
                  </a:ext>
                </a:extLst>
              </p:cNvPr>
              <p:cNvSpPr/>
              <p:nvPr/>
            </p:nvSpPr>
            <p:spPr>
              <a:xfrm>
                <a:off x="5226350" y="2006025"/>
                <a:ext cx="1044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7966" extrusionOk="0">
                    <a:moveTo>
                      <a:pt x="2089" y="1"/>
                    </a:moveTo>
                    <a:cubicBezTo>
                      <a:pt x="1785" y="1"/>
                      <a:pt x="1496" y="124"/>
                      <a:pt x="1231" y="350"/>
                    </a:cubicBezTo>
                    <a:cubicBezTo>
                      <a:pt x="508" y="974"/>
                      <a:pt x="0" y="2368"/>
                      <a:pt x="0" y="3983"/>
                    </a:cubicBezTo>
                    <a:cubicBezTo>
                      <a:pt x="0" y="6183"/>
                      <a:pt x="935" y="7965"/>
                      <a:pt x="2089" y="7965"/>
                    </a:cubicBezTo>
                    <a:cubicBezTo>
                      <a:pt x="3009" y="7965"/>
                      <a:pt x="3788" y="6836"/>
                      <a:pt x="4067" y="5260"/>
                    </a:cubicBezTo>
                    <a:cubicBezTo>
                      <a:pt x="4138" y="4858"/>
                      <a:pt x="4176" y="4431"/>
                      <a:pt x="4176" y="3983"/>
                    </a:cubicBezTo>
                    <a:cubicBezTo>
                      <a:pt x="4176" y="1786"/>
                      <a:pt x="3245" y="1"/>
                      <a:pt x="2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" name="Google Shape;1458;p36">
                <a:extLst>
                  <a:ext uri="{FF2B5EF4-FFF2-40B4-BE49-F238E27FC236}">
                    <a16:creationId xmlns:a16="http://schemas.microsoft.com/office/drawing/2014/main" id="{394C8917-241C-4F10-90D1-089D7C88BCFC}"/>
                  </a:ext>
                </a:extLst>
              </p:cNvPr>
              <p:cNvSpPr/>
              <p:nvPr/>
            </p:nvSpPr>
            <p:spPr>
              <a:xfrm>
                <a:off x="4902050" y="2069875"/>
                <a:ext cx="104500" cy="1992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968" extrusionOk="0">
                    <a:moveTo>
                      <a:pt x="2088" y="1"/>
                    </a:moveTo>
                    <a:cubicBezTo>
                      <a:pt x="2077" y="1"/>
                      <a:pt x="2067" y="1"/>
                      <a:pt x="2056" y="4"/>
                    </a:cubicBezTo>
                    <a:cubicBezTo>
                      <a:pt x="917" y="32"/>
                      <a:pt x="0" y="1803"/>
                      <a:pt x="0" y="3982"/>
                    </a:cubicBezTo>
                    <a:cubicBezTo>
                      <a:pt x="0" y="6183"/>
                      <a:pt x="935" y="7968"/>
                      <a:pt x="2088" y="7968"/>
                    </a:cubicBezTo>
                    <a:cubicBezTo>
                      <a:pt x="2995" y="7968"/>
                      <a:pt x="3764" y="6871"/>
                      <a:pt x="4056" y="5337"/>
                    </a:cubicBezTo>
                    <a:cubicBezTo>
                      <a:pt x="4133" y="4914"/>
                      <a:pt x="4180" y="4459"/>
                      <a:pt x="4180" y="3982"/>
                    </a:cubicBezTo>
                    <a:cubicBezTo>
                      <a:pt x="4180" y="1782"/>
                      <a:pt x="3241" y="1"/>
                      <a:pt x="20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" name="Google Shape;1459;p36">
                <a:extLst>
                  <a:ext uri="{FF2B5EF4-FFF2-40B4-BE49-F238E27FC236}">
                    <a16:creationId xmlns:a16="http://schemas.microsoft.com/office/drawing/2014/main" id="{21B19E58-3D20-4CCF-A911-5590146A7085}"/>
                  </a:ext>
                </a:extLst>
              </p:cNvPr>
              <p:cNvSpPr/>
              <p:nvPr/>
            </p:nvSpPr>
            <p:spPr>
              <a:xfrm>
                <a:off x="5264600" y="2042525"/>
                <a:ext cx="50200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3737" extrusionOk="0">
                    <a:moveTo>
                      <a:pt x="1063" y="1"/>
                    </a:moveTo>
                    <a:cubicBezTo>
                      <a:pt x="1034" y="1"/>
                      <a:pt x="1010" y="9"/>
                      <a:pt x="982" y="19"/>
                    </a:cubicBezTo>
                    <a:cubicBezTo>
                      <a:pt x="1" y="403"/>
                      <a:pt x="608" y="3736"/>
                      <a:pt x="1306" y="3736"/>
                    </a:cubicBezTo>
                    <a:cubicBezTo>
                      <a:pt x="1313" y="3736"/>
                      <a:pt x="1320" y="3736"/>
                      <a:pt x="1327" y="3733"/>
                    </a:cubicBezTo>
                    <a:cubicBezTo>
                      <a:pt x="2008" y="3665"/>
                      <a:pt x="1750" y="1"/>
                      <a:pt x="1063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" name="Google Shape;1460;p36">
                <a:extLst>
                  <a:ext uri="{FF2B5EF4-FFF2-40B4-BE49-F238E27FC236}">
                    <a16:creationId xmlns:a16="http://schemas.microsoft.com/office/drawing/2014/main" id="{2AE10400-BD06-4BD3-9C12-1DD42966A5F5}"/>
                  </a:ext>
                </a:extLst>
              </p:cNvPr>
              <p:cNvSpPr/>
              <p:nvPr/>
            </p:nvSpPr>
            <p:spPr>
              <a:xfrm>
                <a:off x="5226350" y="2014775"/>
                <a:ext cx="101675" cy="190400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7616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508" y="624"/>
                      <a:pt x="0" y="2018"/>
                      <a:pt x="0" y="3633"/>
                    </a:cubicBezTo>
                    <a:cubicBezTo>
                      <a:pt x="0" y="5833"/>
                      <a:pt x="935" y="7615"/>
                      <a:pt x="2089" y="7615"/>
                    </a:cubicBezTo>
                    <a:cubicBezTo>
                      <a:pt x="3009" y="7615"/>
                      <a:pt x="3788" y="6486"/>
                      <a:pt x="4067" y="4910"/>
                    </a:cubicBezTo>
                    <a:lnTo>
                      <a:pt x="4067" y="4910"/>
                    </a:lnTo>
                    <a:cubicBezTo>
                      <a:pt x="4032" y="4934"/>
                      <a:pt x="4014" y="4966"/>
                      <a:pt x="4007" y="5012"/>
                    </a:cubicBezTo>
                    <a:cubicBezTo>
                      <a:pt x="3919" y="5735"/>
                      <a:pt x="3326" y="6603"/>
                      <a:pt x="2593" y="6603"/>
                    </a:cubicBezTo>
                    <a:cubicBezTo>
                      <a:pt x="2268" y="6603"/>
                      <a:pt x="1916" y="6434"/>
                      <a:pt x="1566" y="6010"/>
                    </a:cubicBezTo>
                    <a:cubicBezTo>
                      <a:pt x="625" y="4864"/>
                      <a:pt x="191" y="1192"/>
                      <a:pt x="123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" name="Google Shape;1461;p36">
                <a:extLst>
                  <a:ext uri="{FF2B5EF4-FFF2-40B4-BE49-F238E27FC236}">
                    <a16:creationId xmlns:a16="http://schemas.microsoft.com/office/drawing/2014/main" id="{9E80D160-D95B-4F29-A52C-36DC95DC6853}"/>
                  </a:ext>
                </a:extLst>
              </p:cNvPr>
              <p:cNvSpPr/>
              <p:nvPr/>
            </p:nvSpPr>
            <p:spPr>
              <a:xfrm>
                <a:off x="4902050" y="2069950"/>
                <a:ext cx="101425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7965" extrusionOk="0">
                    <a:moveTo>
                      <a:pt x="2056" y="1"/>
                    </a:moveTo>
                    <a:cubicBezTo>
                      <a:pt x="917" y="29"/>
                      <a:pt x="0" y="1800"/>
                      <a:pt x="0" y="3979"/>
                    </a:cubicBezTo>
                    <a:cubicBezTo>
                      <a:pt x="0" y="6180"/>
                      <a:pt x="935" y="7965"/>
                      <a:pt x="2088" y="7965"/>
                    </a:cubicBezTo>
                    <a:cubicBezTo>
                      <a:pt x="2995" y="7965"/>
                      <a:pt x="3764" y="6868"/>
                      <a:pt x="4056" y="5334"/>
                    </a:cubicBezTo>
                    <a:lnTo>
                      <a:pt x="4056" y="5334"/>
                    </a:lnTo>
                    <a:cubicBezTo>
                      <a:pt x="4032" y="5355"/>
                      <a:pt x="4017" y="5387"/>
                      <a:pt x="4011" y="5422"/>
                    </a:cubicBezTo>
                    <a:cubicBezTo>
                      <a:pt x="3926" y="6149"/>
                      <a:pt x="3334" y="7012"/>
                      <a:pt x="2596" y="7012"/>
                    </a:cubicBezTo>
                    <a:cubicBezTo>
                      <a:pt x="2271" y="7012"/>
                      <a:pt x="1919" y="6847"/>
                      <a:pt x="1573" y="6424"/>
                    </a:cubicBezTo>
                    <a:cubicBezTo>
                      <a:pt x="438" y="5044"/>
                      <a:pt x="42" y="33"/>
                      <a:pt x="2046" y="33"/>
                    </a:cubicBezTo>
                    <a:lnTo>
                      <a:pt x="2060" y="33"/>
                    </a:lnTo>
                    <a:cubicBezTo>
                      <a:pt x="2060" y="33"/>
                      <a:pt x="2060" y="22"/>
                      <a:pt x="20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" name="Google Shape;1462;p36">
                <a:extLst>
                  <a:ext uri="{FF2B5EF4-FFF2-40B4-BE49-F238E27FC236}">
                    <a16:creationId xmlns:a16="http://schemas.microsoft.com/office/drawing/2014/main" id="{DCD2B7DC-CAF3-47DA-92E3-DBA963588357}"/>
                  </a:ext>
                </a:extLst>
              </p:cNvPr>
              <p:cNvSpPr/>
              <p:nvPr/>
            </p:nvSpPr>
            <p:spPr>
              <a:xfrm>
                <a:off x="4604550" y="2065825"/>
                <a:ext cx="50200" cy="9332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3733" extrusionOk="0">
                    <a:moveTo>
                      <a:pt x="1058" y="0"/>
                    </a:moveTo>
                    <a:cubicBezTo>
                      <a:pt x="1034" y="0"/>
                      <a:pt x="1005" y="3"/>
                      <a:pt x="981" y="14"/>
                    </a:cubicBezTo>
                    <a:cubicBezTo>
                      <a:pt x="0" y="399"/>
                      <a:pt x="606" y="3732"/>
                      <a:pt x="1301" y="3732"/>
                    </a:cubicBezTo>
                    <a:lnTo>
                      <a:pt x="1326" y="3732"/>
                    </a:lnTo>
                    <a:cubicBezTo>
                      <a:pt x="2007" y="3661"/>
                      <a:pt x="1749" y="0"/>
                      <a:pt x="1058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" name="Google Shape;1463;p36">
                <a:extLst>
                  <a:ext uri="{FF2B5EF4-FFF2-40B4-BE49-F238E27FC236}">
                    <a16:creationId xmlns:a16="http://schemas.microsoft.com/office/drawing/2014/main" id="{043B3346-F0BA-484D-93E7-1B47A34353B3}"/>
                  </a:ext>
                </a:extLst>
              </p:cNvPr>
              <p:cNvSpPr/>
              <p:nvPr/>
            </p:nvSpPr>
            <p:spPr>
              <a:xfrm>
                <a:off x="4565400" y="2031250"/>
                <a:ext cx="99125" cy="196550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7862" extrusionOk="0">
                    <a:moveTo>
                      <a:pt x="1609" y="1"/>
                    </a:moveTo>
                    <a:cubicBezTo>
                      <a:pt x="684" y="413"/>
                      <a:pt x="0" y="1993"/>
                      <a:pt x="0" y="3877"/>
                    </a:cubicBezTo>
                    <a:cubicBezTo>
                      <a:pt x="0" y="6078"/>
                      <a:pt x="935" y="7862"/>
                      <a:pt x="2088" y="7862"/>
                    </a:cubicBezTo>
                    <a:cubicBezTo>
                      <a:pt x="2910" y="7862"/>
                      <a:pt x="3626" y="6952"/>
                      <a:pt x="3964" y="5630"/>
                    </a:cubicBezTo>
                    <a:lnTo>
                      <a:pt x="3964" y="5630"/>
                    </a:lnTo>
                    <a:cubicBezTo>
                      <a:pt x="3764" y="6258"/>
                      <a:pt x="3245" y="6872"/>
                      <a:pt x="2624" y="6872"/>
                    </a:cubicBezTo>
                    <a:cubicBezTo>
                      <a:pt x="2304" y="6872"/>
                      <a:pt x="1951" y="6706"/>
                      <a:pt x="1601" y="6282"/>
                    </a:cubicBezTo>
                    <a:cubicBezTo>
                      <a:pt x="568" y="5023"/>
                      <a:pt x="149" y="730"/>
                      <a:pt x="160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" name="Google Shape;1464;p36">
                <a:extLst>
                  <a:ext uri="{FF2B5EF4-FFF2-40B4-BE49-F238E27FC236}">
                    <a16:creationId xmlns:a16="http://schemas.microsoft.com/office/drawing/2014/main" id="{D2E04C01-1C18-4E5E-97E8-1A3C2D64CCB3}"/>
                  </a:ext>
                </a:extLst>
              </p:cNvPr>
              <p:cNvSpPr/>
              <p:nvPr/>
            </p:nvSpPr>
            <p:spPr>
              <a:xfrm>
                <a:off x="4940400" y="2108050"/>
                <a:ext cx="501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3737" extrusionOk="0">
                    <a:moveTo>
                      <a:pt x="1062" y="1"/>
                    </a:moveTo>
                    <a:cubicBezTo>
                      <a:pt x="1038" y="1"/>
                      <a:pt x="1009" y="7"/>
                      <a:pt x="984" y="18"/>
                    </a:cubicBezTo>
                    <a:cubicBezTo>
                      <a:pt x="1" y="399"/>
                      <a:pt x="607" y="3736"/>
                      <a:pt x="1305" y="3736"/>
                    </a:cubicBezTo>
                    <a:cubicBezTo>
                      <a:pt x="1313" y="3736"/>
                      <a:pt x="1320" y="3736"/>
                      <a:pt x="1326" y="3732"/>
                    </a:cubicBezTo>
                    <a:cubicBezTo>
                      <a:pt x="2007" y="3662"/>
                      <a:pt x="1753" y="1"/>
                      <a:pt x="1062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E3D738C-1F13-4386-B2C9-04CBCCD8FA37}"/>
                </a:ext>
              </a:extLst>
            </p:cNvPr>
            <p:cNvSpPr txBox="1"/>
            <p:nvPr/>
          </p:nvSpPr>
          <p:spPr>
            <a:xfrm>
              <a:off x="2546340" y="1371503"/>
              <a:ext cx="561127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Những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điều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tốt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: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2BA977-4BB5-402B-A3FD-17B0D5E3309D}"/>
              </a:ext>
            </a:extLst>
          </p:cNvPr>
          <p:cNvGrpSpPr/>
          <p:nvPr/>
        </p:nvGrpSpPr>
        <p:grpSpPr>
          <a:xfrm>
            <a:off x="1665269" y="2564505"/>
            <a:ext cx="9793932" cy="857604"/>
            <a:chOff x="1229832" y="2260106"/>
            <a:chExt cx="7345449" cy="64320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38F570A-BB64-4F1A-A5FB-0207043A52F6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89" name="Google Shape;612;p27">
              <a:extLst>
                <a:ext uri="{FF2B5EF4-FFF2-40B4-BE49-F238E27FC236}">
                  <a16:creationId xmlns:a16="http://schemas.microsoft.com/office/drawing/2014/main" id="{5840671A-DACC-42E1-8A8F-DF200F8A720C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90" name="Google Shape;613;p27">
                <a:extLst>
                  <a:ext uri="{FF2B5EF4-FFF2-40B4-BE49-F238E27FC236}">
                    <a16:creationId xmlns:a16="http://schemas.microsoft.com/office/drawing/2014/main" id="{F01C3530-59E6-4DA7-A23D-18E7E1EEEFEC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614;p27">
                <a:extLst>
                  <a:ext uri="{FF2B5EF4-FFF2-40B4-BE49-F238E27FC236}">
                    <a16:creationId xmlns:a16="http://schemas.microsoft.com/office/drawing/2014/main" id="{BA6CBCB5-4DB9-41C3-9D30-7610FD5BA2D4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615;p27">
                <a:extLst>
                  <a:ext uri="{FF2B5EF4-FFF2-40B4-BE49-F238E27FC236}">
                    <a16:creationId xmlns:a16="http://schemas.microsoft.com/office/drawing/2014/main" id="{60BFB63C-764D-4A83-930F-B08668E5E38E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616;p27">
                <a:extLst>
                  <a:ext uri="{FF2B5EF4-FFF2-40B4-BE49-F238E27FC236}">
                    <a16:creationId xmlns:a16="http://schemas.microsoft.com/office/drawing/2014/main" id="{97BC92C7-7729-45C8-8AC1-6C16A1E68C8A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617;p27">
                <a:extLst>
                  <a:ext uri="{FF2B5EF4-FFF2-40B4-BE49-F238E27FC236}">
                    <a16:creationId xmlns:a16="http://schemas.microsoft.com/office/drawing/2014/main" id="{A20E27EB-3693-49E2-867F-23A087A8660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618;p27">
                <a:extLst>
                  <a:ext uri="{FF2B5EF4-FFF2-40B4-BE49-F238E27FC236}">
                    <a16:creationId xmlns:a16="http://schemas.microsoft.com/office/drawing/2014/main" id="{C2BEF7E3-CD94-42E8-9F52-579AB297A76D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619;p27">
                <a:extLst>
                  <a:ext uri="{FF2B5EF4-FFF2-40B4-BE49-F238E27FC236}">
                    <a16:creationId xmlns:a16="http://schemas.microsoft.com/office/drawing/2014/main" id="{26317475-A8A3-465F-A787-425B6C529DDF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620;p27">
                <a:extLst>
                  <a:ext uri="{FF2B5EF4-FFF2-40B4-BE49-F238E27FC236}">
                    <a16:creationId xmlns:a16="http://schemas.microsoft.com/office/drawing/2014/main" id="{C3EF4F65-5A42-4BB9-9EE3-B7736D09E19E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621;p27">
                <a:extLst>
                  <a:ext uri="{FF2B5EF4-FFF2-40B4-BE49-F238E27FC236}">
                    <a16:creationId xmlns:a16="http://schemas.microsoft.com/office/drawing/2014/main" id="{3B88E459-0966-4710-9C49-8A8FF6B62621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622;p27">
                <a:extLst>
                  <a:ext uri="{FF2B5EF4-FFF2-40B4-BE49-F238E27FC236}">
                    <a16:creationId xmlns:a16="http://schemas.microsoft.com/office/drawing/2014/main" id="{CBF4A0FE-A6D2-45D9-9DD1-260C1AB21152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623;p27">
                <a:extLst>
                  <a:ext uri="{FF2B5EF4-FFF2-40B4-BE49-F238E27FC236}">
                    <a16:creationId xmlns:a16="http://schemas.microsoft.com/office/drawing/2014/main" id="{35BB5913-F2D7-4244-A324-E8628B100D7A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624;p27">
                <a:extLst>
                  <a:ext uri="{FF2B5EF4-FFF2-40B4-BE49-F238E27FC236}">
                    <a16:creationId xmlns:a16="http://schemas.microsoft.com/office/drawing/2014/main" id="{CB4C320A-96F6-46A2-A60F-04FDAAD7C273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625;p27">
                <a:extLst>
                  <a:ext uri="{FF2B5EF4-FFF2-40B4-BE49-F238E27FC236}">
                    <a16:creationId xmlns:a16="http://schemas.microsoft.com/office/drawing/2014/main" id="{5EA76260-16A0-448F-A0FB-BA448EFFEBC1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626;p27">
                <a:extLst>
                  <a:ext uri="{FF2B5EF4-FFF2-40B4-BE49-F238E27FC236}">
                    <a16:creationId xmlns:a16="http://schemas.microsoft.com/office/drawing/2014/main" id="{F9881A17-1BF7-44A6-91A7-EB629D0ACD7B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627;p27">
                <a:extLst>
                  <a:ext uri="{FF2B5EF4-FFF2-40B4-BE49-F238E27FC236}">
                    <a16:creationId xmlns:a16="http://schemas.microsoft.com/office/drawing/2014/main" id="{00156EC0-E813-4E22-B4F1-5923D49520D0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628;p27">
                <a:extLst>
                  <a:ext uri="{FF2B5EF4-FFF2-40B4-BE49-F238E27FC236}">
                    <a16:creationId xmlns:a16="http://schemas.microsoft.com/office/drawing/2014/main" id="{FCCD62A6-23ED-488F-8702-DFA419130A6E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629;p27">
                <a:extLst>
                  <a:ext uri="{FF2B5EF4-FFF2-40B4-BE49-F238E27FC236}">
                    <a16:creationId xmlns:a16="http://schemas.microsoft.com/office/drawing/2014/main" id="{848C30D7-55CA-4DFF-B6D6-F109877C47C8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2B538E0-8F31-4627-B0A0-2FF205545AD9}"/>
              </a:ext>
            </a:extLst>
          </p:cNvPr>
          <p:cNvGrpSpPr/>
          <p:nvPr/>
        </p:nvGrpSpPr>
        <p:grpSpPr>
          <a:xfrm>
            <a:off x="1655463" y="3572921"/>
            <a:ext cx="9793932" cy="857604"/>
            <a:chOff x="1229832" y="2260106"/>
            <a:chExt cx="7345449" cy="643203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5D9C0555-389B-41A3-B29B-943B8CA8AE6F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10" name="Google Shape;612;p27">
              <a:extLst>
                <a:ext uri="{FF2B5EF4-FFF2-40B4-BE49-F238E27FC236}">
                  <a16:creationId xmlns:a16="http://schemas.microsoft.com/office/drawing/2014/main" id="{60406D3D-B3D4-4B92-AEFB-4C2D0A9FF3D9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111" name="Google Shape;613;p27">
                <a:extLst>
                  <a:ext uri="{FF2B5EF4-FFF2-40B4-BE49-F238E27FC236}">
                    <a16:creationId xmlns:a16="http://schemas.microsoft.com/office/drawing/2014/main" id="{DC143C68-B023-44B5-A612-584AD5F80B75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614;p27">
                <a:extLst>
                  <a:ext uri="{FF2B5EF4-FFF2-40B4-BE49-F238E27FC236}">
                    <a16:creationId xmlns:a16="http://schemas.microsoft.com/office/drawing/2014/main" id="{B2815AB4-308F-41DA-97E5-6F90BA2289A8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615;p27">
                <a:extLst>
                  <a:ext uri="{FF2B5EF4-FFF2-40B4-BE49-F238E27FC236}">
                    <a16:creationId xmlns:a16="http://schemas.microsoft.com/office/drawing/2014/main" id="{7171EC4E-5AF7-451C-87E1-7848DC188671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616;p27">
                <a:extLst>
                  <a:ext uri="{FF2B5EF4-FFF2-40B4-BE49-F238E27FC236}">
                    <a16:creationId xmlns:a16="http://schemas.microsoft.com/office/drawing/2014/main" id="{EEA5A19D-A8A9-48C0-A5DC-2D98355201B1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617;p27">
                <a:extLst>
                  <a:ext uri="{FF2B5EF4-FFF2-40B4-BE49-F238E27FC236}">
                    <a16:creationId xmlns:a16="http://schemas.microsoft.com/office/drawing/2014/main" id="{2DD441CB-3BCB-43DA-BF80-F8A9D58A46D5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618;p27">
                <a:extLst>
                  <a:ext uri="{FF2B5EF4-FFF2-40B4-BE49-F238E27FC236}">
                    <a16:creationId xmlns:a16="http://schemas.microsoft.com/office/drawing/2014/main" id="{CFCE80FC-C7A5-4C18-B16D-8434BA8E902B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619;p27">
                <a:extLst>
                  <a:ext uri="{FF2B5EF4-FFF2-40B4-BE49-F238E27FC236}">
                    <a16:creationId xmlns:a16="http://schemas.microsoft.com/office/drawing/2014/main" id="{4B25418F-2EB0-4B94-BF11-E188CBF8A2A3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620;p27">
                <a:extLst>
                  <a:ext uri="{FF2B5EF4-FFF2-40B4-BE49-F238E27FC236}">
                    <a16:creationId xmlns:a16="http://schemas.microsoft.com/office/drawing/2014/main" id="{D0481180-297F-4518-B06F-468CB623D086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621;p27">
                <a:extLst>
                  <a:ext uri="{FF2B5EF4-FFF2-40B4-BE49-F238E27FC236}">
                    <a16:creationId xmlns:a16="http://schemas.microsoft.com/office/drawing/2014/main" id="{E54FDD03-F619-4354-825E-7662BF4B46A8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622;p27">
                <a:extLst>
                  <a:ext uri="{FF2B5EF4-FFF2-40B4-BE49-F238E27FC236}">
                    <a16:creationId xmlns:a16="http://schemas.microsoft.com/office/drawing/2014/main" id="{99C2928F-4799-4EDE-B55C-EBC791D0C0A2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623;p27">
                <a:extLst>
                  <a:ext uri="{FF2B5EF4-FFF2-40B4-BE49-F238E27FC236}">
                    <a16:creationId xmlns:a16="http://schemas.microsoft.com/office/drawing/2014/main" id="{9FD77B8B-C86D-41B3-91BD-940A472522BE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624;p27">
                <a:extLst>
                  <a:ext uri="{FF2B5EF4-FFF2-40B4-BE49-F238E27FC236}">
                    <a16:creationId xmlns:a16="http://schemas.microsoft.com/office/drawing/2014/main" id="{B6305BC8-22FD-4A46-AFAF-75AAF4A58173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625;p27">
                <a:extLst>
                  <a:ext uri="{FF2B5EF4-FFF2-40B4-BE49-F238E27FC236}">
                    <a16:creationId xmlns:a16="http://schemas.microsoft.com/office/drawing/2014/main" id="{6FD4DDA1-05FA-4074-A08D-76B71F0F34C3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626;p27">
                <a:extLst>
                  <a:ext uri="{FF2B5EF4-FFF2-40B4-BE49-F238E27FC236}">
                    <a16:creationId xmlns:a16="http://schemas.microsoft.com/office/drawing/2014/main" id="{DA3932DF-915D-4886-B874-3FE543AD4B92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627;p27">
                <a:extLst>
                  <a:ext uri="{FF2B5EF4-FFF2-40B4-BE49-F238E27FC236}">
                    <a16:creationId xmlns:a16="http://schemas.microsoft.com/office/drawing/2014/main" id="{1A672FA0-85CA-4A0D-9EE8-D2C5C8BC5AA5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628;p27">
                <a:extLst>
                  <a:ext uri="{FF2B5EF4-FFF2-40B4-BE49-F238E27FC236}">
                    <a16:creationId xmlns:a16="http://schemas.microsoft.com/office/drawing/2014/main" id="{4A854C75-94B6-4389-9B5E-896879040139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629;p27">
                <a:extLst>
                  <a:ext uri="{FF2B5EF4-FFF2-40B4-BE49-F238E27FC236}">
                    <a16:creationId xmlns:a16="http://schemas.microsoft.com/office/drawing/2014/main" id="{54FAEF78-D69F-475F-80EA-D4CCEDC9CB6B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D929253-DF3F-4BA6-B3AD-F5C50CB02705}"/>
              </a:ext>
            </a:extLst>
          </p:cNvPr>
          <p:cNvGrpSpPr/>
          <p:nvPr/>
        </p:nvGrpSpPr>
        <p:grpSpPr>
          <a:xfrm>
            <a:off x="1681691" y="4577874"/>
            <a:ext cx="9793932" cy="857604"/>
            <a:chOff x="1229832" y="2260106"/>
            <a:chExt cx="7345449" cy="643203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8A7B8AD7-DFCF-4FB8-8792-D872728CC052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30" name="Google Shape;612;p27">
              <a:extLst>
                <a:ext uri="{FF2B5EF4-FFF2-40B4-BE49-F238E27FC236}">
                  <a16:creationId xmlns:a16="http://schemas.microsoft.com/office/drawing/2014/main" id="{931F6BCA-9CBC-4358-9FC5-CBA22FB2A2B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131" name="Google Shape;613;p27">
                <a:extLst>
                  <a:ext uri="{FF2B5EF4-FFF2-40B4-BE49-F238E27FC236}">
                    <a16:creationId xmlns:a16="http://schemas.microsoft.com/office/drawing/2014/main" id="{C3A064F2-97AB-49CB-8670-531B3775D6D8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614;p27">
                <a:extLst>
                  <a:ext uri="{FF2B5EF4-FFF2-40B4-BE49-F238E27FC236}">
                    <a16:creationId xmlns:a16="http://schemas.microsoft.com/office/drawing/2014/main" id="{14955E1F-5225-46F2-8859-EF08996E957E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615;p27">
                <a:extLst>
                  <a:ext uri="{FF2B5EF4-FFF2-40B4-BE49-F238E27FC236}">
                    <a16:creationId xmlns:a16="http://schemas.microsoft.com/office/drawing/2014/main" id="{91CE71AF-DBC6-4C91-8CAE-A5209561FE12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616;p27">
                <a:extLst>
                  <a:ext uri="{FF2B5EF4-FFF2-40B4-BE49-F238E27FC236}">
                    <a16:creationId xmlns:a16="http://schemas.microsoft.com/office/drawing/2014/main" id="{BF43A68B-B3F0-4B97-B06A-B6EB5311E62F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617;p27">
                <a:extLst>
                  <a:ext uri="{FF2B5EF4-FFF2-40B4-BE49-F238E27FC236}">
                    <a16:creationId xmlns:a16="http://schemas.microsoft.com/office/drawing/2014/main" id="{88F6B3A0-BB48-479C-A44E-4C39CD95107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618;p27">
                <a:extLst>
                  <a:ext uri="{FF2B5EF4-FFF2-40B4-BE49-F238E27FC236}">
                    <a16:creationId xmlns:a16="http://schemas.microsoft.com/office/drawing/2014/main" id="{1803E116-6C13-425F-AA82-56FC14BDA442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619;p27">
                <a:extLst>
                  <a:ext uri="{FF2B5EF4-FFF2-40B4-BE49-F238E27FC236}">
                    <a16:creationId xmlns:a16="http://schemas.microsoft.com/office/drawing/2014/main" id="{BFEA4776-3358-4C89-8B4C-1CD950E6B3BD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620;p27">
                <a:extLst>
                  <a:ext uri="{FF2B5EF4-FFF2-40B4-BE49-F238E27FC236}">
                    <a16:creationId xmlns:a16="http://schemas.microsoft.com/office/drawing/2014/main" id="{6ACC72BB-EEA0-4A2A-BC08-7341C1F5DC22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621;p27">
                <a:extLst>
                  <a:ext uri="{FF2B5EF4-FFF2-40B4-BE49-F238E27FC236}">
                    <a16:creationId xmlns:a16="http://schemas.microsoft.com/office/drawing/2014/main" id="{68FF4854-1D76-427C-A2A6-038BD3E1B04E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622;p27">
                <a:extLst>
                  <a:ext uri="{FF2B5EF4-FFF2-40B4-BE49-F238E27FC236}">
                    <a16:creationId xmlns:a16="http://schemas.microsoft.com/office/drawing/2014/main" id="{2CC557D7-5CE6-46B9-9D7A-10A27D842963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623;p27">
                <a:extLst>
                  <a:ext uri="{FF2B5EF4-FFF2-40B4-BE49-F238E27FC236}">
                    <a16:creationId xmlns:a16="http://schemas.microsoft.com/office/drawing/2014/main" id="{A98A4EB0-0A1E-4557-8538-73AC5B97782E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624;p27">
                <a:extLst>
                  <a:ext uri="{FF2B5EF4-FFF2-40B4-BE49-F238E27FC236}">
                    <a16:creationId xmlns:a16="http://schemas.microsoft.com/office/drawing/2014/main" id="{3CCE21FB-637C-4FCB-9D29-570CC4B75908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625;p27">
                <a:extLst>
                  <a:ext uri="{FF2B5EF4-FFF2-40B4-BE49-F238E27FC236}">
                    <a16:creationId xmlns:a16="http://schemas.microsoft.com/office/drawing/2014/main" id="{923BF804-9A34-4F88-97A6-6E157D9CABB4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626;p27">
                <a:extLst>
                  <a:ext uri="{FF2B5EF4-FFF2-40B4-BE49-F238E27FC236}">
                    <a16:creationId xmlns:a16="http://schemas.microsoft.com/office/drawing/2014/main" id="{0EBC19BB-70FB-47D0-BA42-1B4EB305DC5D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627;p27">
                <a:extLst>
                  <a:ext uri="{FF2B5EF4-FFF2-40B4-BE49-F238E27FC236}">
                    <a16:creationId xmlns:a16="http://schemas.microsoft.com/office/drawing/2014/main" id="{91898484-E2AE-44F9-A67C-A88F44727A99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628;p27">
                <a:extLst>
                  <a:ext uri="{FF2B5EF4-FFF2-40B4-BE49-F238E27FC236}">
                    <a16:creationId xmlns:a16="http://schemas.microsoft.com/office/drawing/2014/main" id="{DD3725F3-8375-43E7-ABA4-EA6803086392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629;p27">
                <a:extLst>
                  <a:ext uri="{FF2B5EF4-FFF2-40B4-BE49-F238E27FC236}">
                    <a16:creationId xmlns:a16="http://schemas.microsoft.com/office/drawing/2014/main" id="{927AFAE6-9D1A-4E6C-95DA-7AA03AFBDD9B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7029FC5-119C-495F-839E-C2E4B1FA9A2A}"/>
              </a:ext>
            </a:extLst>
          </p:cNvPr>
          <p:cNvGrpSpPr/>
          <p:nvPr/>
        </p:nvGrpSpPr>
        <p:grpSpPr>
          <a:xfrm>
            <a:off x="1653309" y="5578218"/>
            <a:ext cx="9793932" cy="857604"/>
            <a:chOff x="1229832" y="2260106"/>
            <a:chExt cx="7345449" cy="643203"/>
          </a:xfrm>
        </p:grpSpPr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63FE602F-12FC-4C50-9C02-6A509364E16D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81" name="Google Shape;612;p27">
              <a:extLst>
                <a:ext uri="{FF2B5EF4-FFF2-40B4-BE49-F238E27FC236}">
                  <a16:creationId xmlns:a16="http://schemas.microsoft.com/office/drawing/2014/main" id="{213C7E1C-97B1-45D5-A78F-711D93CE5BC0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182" name="Google Shape;613;p27">
                <a:extLst>
                  <a:ext uri="{FF2B5EF4-FFF2-40B4-BE49-F238E27FC236}">
                    <a16:creationId xmlns:a16="http://schemas.microsoft.com/office/drawing/2014/main" id="{0B1ECA25-B5BC-4BA6-843E-FD676106E6A2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614;p27">
                <a:extLst>
                  <a:ext uri="{FF2B5EF4-FFF2-40B4-BE49-F238E27FC236}">
                    <a16:creationId xmlns:a16="http://schemas.microsoft.com/office/drawing/2014/main" id="{766E25FE-57D4-4ACE-90B9-22DA47E42666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615;p27">
                <a:extLst>
                  <a:ext uri="{FF2B5EF4-FFF2-40B4-BE49-F238E27FC236}">
                    <a16:creationId xmlns:a16="http://schemas.microsoft.com/office/drawing/2014/main" id="{E90375E9-20D5-47F2-8491-C0DF43403063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616;p27">
                <a:extLst>
                  <a:ext uri="{FF2B5EF4-FFF2-40B4-BE49-F238E27FC236}">
                    <a16:creationId xmlns:a16="http://schemas.microsoft.com/office/drawing/2014/main" id="{3E71B5DB-8D45-4EF1-89AA-158706AFA591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617;p27">
                <a:extLst>
                  <a:ext uri="{FF2B5EF4-FFF2-40B4-BE49-F238E27FC236}">
                    <a16:creationId xmlns:a16="http://schemas.microsoft.com/office/drawing/2014/main" id="{60A491C6-6708-4A4A-8D1D-7CB8C1ADACC8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618;p27">
                <a:extLst>
                  <a:ext uri="{FF2B5EF4-FFF2-40B4-BE49-F238E27FC236}">
                    <a16:creationId xmlns:a16="http://schemas.microsoft.com/office/drawing/2014/main" id="{BEE11EF2-9B0B-45C6-9658-9B4A3F5B701B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619;p27">
                <a:extLst>
                  <a:ext uri="{FF2B5EF4-FFF2-40B4-BE49-F238E27FC236}">
                    <a16:creationId xmlns:a16="http://schemas.microsoft.com/office/drawing/2014/main" id="{112E9B9E-C42D-48F1-8E80-291E2E7D905E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620;p27">
                <a:extLst>
                  <a:ext uri="{FF2B5EF4-FFF2-40B4-BE49-F238E27FC236}">
                    <a16:creationId xmlns:a16="http://schemas.microsoft.com/office/drawing/2014/main" id="{E00DAC3A-A913-4E1B-AACB-C47B5A3D8AFF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621;p27">
                <a:extLst>
                  <a:ext uri="{FF2B5EF4-FFF2-40B4-BE49-F238E27FC236}">
                    <a16:creationId xmlns:a16="http://schemas.microsoft.com/office/drawing/2014/main" id="{C2174CA5-628F-4AC2-8B76-73127624229F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622;p27">
                <a:extLst>
                  <a:ext uri="{FF2B5EF4-FFF2-40B4-BE49-F238E27FC236}">
                    <a16:creationId xmlns:a16="http://schemas.microsoft.com/office/drawing/2014/main" id="{4222EDE9-4EF7-4E1F-AB0A-32D4762CAAAF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623;p27">
                <a:extLst>
                  <a:ext uri="{FF2B5EF4-FFF2-40B4-BE49-F238E27FC236}">
                    <a16:creationId xmlns:a16="http://schemas.microsoft.com/office/drawing/2014/main" id="{50981F54-A7E8-4B50-8B72-BF7C9B570832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624;p27">
                <a:extLst>
                  <a:ext uri="{FF2B5EF4-FFF2-40B4-BE49-F238E27FC236}">
                    <a16:creationId xmlns:a16="http://schemas.microsoft.com/office/drawing/2014/main" id="{8189D350-525C-4B19-9200-631002A5577E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625;p27">
                <a:extLst>
                  <a:ext uri="{FF2B5EF4-FFF2-40B4-BE49-F238E27FC236}">
                    <a16:creationId xmlns:a16="http://schemas.microsoft.com/office/drawing/2014/main" id="{C0C57D54-1787-4041-91E6-2C3DD0394667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626;p27">
                <a:extLst>
                  <a:ext uri="{FF2B5EF4-FFF2-40B4-BE49-F238E27FC236}">
                    <a16:creationId xmlns:a16="http://schemas.microsoft.com/office/drawing/2014/main" id="{6917ADD3-BA9D-4501-87E7-C3C81F03562E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627;p27">
                <a:extLst>
                  <a:ext uri="{FF2B5EF4-FFF2-40B4-BE49-F238E27FC236}">
                    <a16:creationId xmlns:a16="http://schemas.microsoft.com/office/drawing/2014/main" id="{22C61D81-1E38-44F4-A75F-E83A2A748429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628;p27">
                <a:extLst>
                  <a:ext uri="{FF2B5EF4-FFF2-40B4-BE49-F238E27FC236}">
                    <a16:creationId xmlns:a16="http://schemas.microsoft.com/office/drawing/2014/main" id="{85E87445-AE32-45C7-98E0-776EBDD807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629;p27">
                <a:extLst>
                  <a:ext uri="{FF2B5EF4-FFF2-40B4-BE49-F238E27FC236}">
                    <a16:creationId xmlns:a16="http://schemas.microsoft.com/office/drawing/2014/main" id="{B844FBB8-6010-4F44-8CCA-558B5F225528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4032681" y="277945"/>
            <a:ext cx="5091952" cy="864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4115766" y="103796"/>
            <a:ext cx="5091929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4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>
                    <a:lumMod val="90000"/>
                  </a:schemeClr>
                </a:solidFill>
                <a:latin typeface="+mj-lt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ln w="12700">
                  <a:solidFill>
                    <a:sysClr val="windowText" lastClr="000000"/>
                  </a:solidFill>
                </a:ln>
                <a:solidFill>
                  <a:schemeClr val="bg1">
                    <a:lumMod val="9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>
                    <a:lumMod val="90000"/>
                  </a:schemeClr>
                </a:solidFill>
                <a:latin typeface="+mj-lt"/>
                <a:cs typeface="Times New Roman" panose="02020603050405020304" pitchFamily="18" charset="0"/>
              </a:rPr>
              <a:t>xét</a:t>
            </a:r>
            <a:r>
              <a:rPr lang="en-US" sz="4400" dirty="0">
                <a:ln w="12700">
                  <a:solidFill>
                    <a:sysClr val="windowText" lastClr="000000"/>
                  </a:solidFill>
                </a:ln>
                <a:solidFill>
                  <a:schemeClr val="bg1">
                    <a:lumMod val="9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>
                    <a:lumMod val="90000"/>
                  </a:schemeClr>
                </a:solidFill>
                <a:latin typeface="+mj-lt"/>
                <a:cs typeface="Times New Roman" panose="02020603050405020304" pitchFamily="18" charset="0"/>
              </a:rPr>
              <a:t>tuần</a:t>
            </a:r>
            <a:endParaRPr lang="en-US" sz="4400" dirty="0">
              <a:ln w="12700">
                <a:solidFill>
                  <a:sysClr val="windowText" lastClr="000000"/>
                </a:solidFill>
              </a:ln>
              <a:solidFill>
                <a:schemeClr val="bg1">
                  <a:lumMod val="9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3587768" y="177194"/>
            <a:ext cx="712297" cy="1060439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2BA977-4BB5-402B-A3FD-17B0D5E3309D}"/>
              </a:ext>
            </a:extLst>
          </p:cNvPr>
          <p:cNvGrpSpPr/>
          <p:nvPr/>
        </p:nvGrpSpPr>
        <p:grpSpPr>
          <a:xfrm>
            <a:off x="1665269" y="2564505"/>
            <a:ext cx="9793932" cy="857604"/>
            <a:chOff x="1229832" y="2260106"/>
            <a:chExt cx="7345449" cy="64320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38F570A-BB64-4F1A-A5FB-0207043A52F6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89" name="Google Shape;612;p27">
              <a:extLst>
                <a:ext uri="{FF2B5EF4-FFF2-40B4-BE49-F238E27FC236}">
                  <a16:creationId xmlns:a16="http://schemas.microsoft.com/office/drawing/2014/main" id="{5840671A-DACC-42E1-8A8F-DF200F8A720C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90" name="Google Shape;613;p27">
                <a:extLst>
                  <a:ext uri="{FF2B5EF4-FFF2-40B4-BE49-F238E27FC236}">
                    <a16:creationId xmlns:a16="http://schemas.microsoft.com/office/drawing/2014/main" id="{F01C3530-59E6-4DA7-A23D-18E7E1EEEFEC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614;p27">
                <a:extLst>
                  <a:ext uri="{FF2B5EF4-FFF2-40B4-BE49-F238E27FC236}">
                    <a16:creationId xmlns:a16="http://schemas.microsoft.com/office/drawing/2014/main" id="{BA6CBCB5-4DB9-41C3-9D30-7610FD5BA2D4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615;p27">
                <a:extLst>
                  <a:ext uri="{FF2B5EF4-FFF2-40B4-BE49-F238E27FC236}">
                    <a16:creationId xmlns:a16="http://schemas.microsoft.com/office/drawing/2014/main" id="{60BFB63C-764D-4A83-930F-B08668E5E38E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616;p27">
                <a:extLst>
                  <a:ext uri="{FF2B5EF4-FFF2-40B4-BE49-F238E27FC236}">
                    <a16:creationId xmlns:a16="http://schemas.microsoft.com/office/drawing/2014/main" id="{97BC92C7-7729-45C8-8AC1-6C16A1E68C8A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617;p27">
                <a:extLst>
                  <a:ext uri="{FF2B5EF4-FFF2-40B4-BE49-F238E27FC236}">
                    <a16:creationId xmlns:a16="http://schemas.microsoft.com/office/drawing/2014/main" id="{A20E27EB-3693-49E2-867F-23A087A8660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618;p27">
                <a:extLst>
                  <a:ext uri="{FF2B5EF4-FFF2-40B4-BE49-F238E27FC236}">
                    <a16:creationId xmlns:a16="http://schemas.microsoft.com/office/drawing/2014/main" id="{C2BEF7E3-CD94-42E8-9F52-579AB297A76D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619;p27">
                <a:extLst>
                  <a:ext uri="{FF2B5EF4-FFF2-40B4-BE49-F238E27FC236}">
                    <a16:creationId xmlns:a16="http://schemas.microsoft.com/office/drawing/2014/main" id="{26317475-A8A3-465F-A787-425B6C529DDF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620;p27">
                <a:extLst>
                  <a:ext uri="{FF2B5EF4-FFF2-40B4-BE49-F238E27FC236}">
                    <a16:creationId xmlns:a16="http://schemas.microsoft.com/office/drawing/2014/main" id="{C3EF4F65-5A42-4BB9-9EE3-B7736D09E19E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621;p27">
                <a:extLst>
                  <a:ext uri="{FF2B5EF4-FFF2-40B4-BE49-F238E27FC236}">
                    <a16:creationId xmlns:a16="http://schemas.microsoft.com/office/drawing/2014/main" id="{3B88E459-0966-4710-9C49-8A8FF6B62621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622;p27">
                <a:extLst>
                  <a:ext uri="{FF2B5EF4-FFF2-40B4-BE49-F238E27FC236}">
                    <a16:creationId xmlns:a16="http://schemas.microsoft.com/office/drawing/2014/main" id="{CBF4A0FE-A6D2-45D9-9DD1-260C1AB21152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623;p27">
                <a:extLst>
                  <a:ext uri="{FF2B5EF4-FFF2-40B4-BE49-F238E27FC236}">
                    <a16:creationId xmlns:a16="http://schemas.microsoft.com/office/drawing/2014/main" id="{35BB5913-F2D7-4244-A324-E8628B100D7A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624;p27">
                <a:extLst>
                  <a:ext uri="{FF2B5EF4-FFF2-40B4-BE49-F238E27FC236}">
                    <a16:creationId xmlns:a16="http://schemas.microsoft.com/office/drawing/2014/main" id="{CB4C320A-96F6-46A2-A60F-04FDAAD7C273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625;p27">
                <a:extLst>
                  <a:ext uri="{FF2B5EF4-FFF2-40B4-BE49-F238E27FC236}">
                    <a16:creationId xmlns:a16="http://schemas.microsoft.com/office/drawing/2014/main" id="{5EA76260-16A0-448F-A0FB-BA448EFFEBC1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626;p27">
                <a:extLst>
                  <a:ext uri="{FF2B5EF4-FFF2-40B4-BE49-F238E27FC236}">
                    <a16:creationId xmlns:a16="http://schemas.microsoft.com/office/drawing/2014/main" id="{F9881A17-1BF7-44A6-91A7-EB629D0ACD7B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627;p27">
                <a:extLst>
                  <a:ext uri="{FF2B5EF4-FFF2-40B4-BE49-F238E27FC236}">
                    <a16:creationId xmlns:a16="http://schemas.microsoft.com/office/drawing/2014/main" id="{00156EC0-E813-4E22-B4F1-5923D49520D0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628;p27">
                <a:extLst>
                  <a:ext uri="{FF2B5EF4-FFF2-40B4-BE49-F238E27FC236}">
                    <a16:creationId xmlns:a16="http://schemas.microsoft.com/office/drawing/2014/main" id="{FCCD62A6-23ED-488F-8702-DFA419130A6E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629;p27">
                <a:extLst>
                  <a:ext uri="{FF2B5EF4-FFF2-40B4-BE49-F238E27FC236}">
                    <a16:creationId xmlns:a16="http://schemas.microsoft.com/office/drawing/2014/main" id="{848C30D7-55CA-4DFF-B6D6-F109877C47C8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2B538E0-8F31-4627-B0A0-2FF205545AD9}"/>
              </a:ext>
            </a:extLst>
          </p:cNvPr>
          <p:cNvGrpSpPr/>
          <p:nvPr/>
        </p:nvGrpSpPr>
        <p:grpSpPr>
          <a:xfrm>
            <a:off x="1655463" y="3572921"/>
            <a:ext cx="9793932" cy="857604"/>
            <a:chOff x="1229832" y="2260106"/>
            <a:chExt cx="7345449" cy="643203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5D9C0555-389B-41A3-B29B-943B8CA8AE6F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10" name="Google Shape;612;p27">
              <a:extLst>
                <a:ext uri="{FF2B5EF4-FFF2-40B4-BE49-F238E27FC236}">
                  <a16:creationId xmlns:a16="http://schemas.microsoft.com/office/drawing/2014/main" id="{60406D3D-B3D4-4B92-AEFB-4C2D0A9FF3D9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111" name="Google Shape;613;p27">
                <a:extLst>
                  <a:ext uri="{FF2B5EF4-FFF2-40B4-BE49-F238E27FC236}">
                    <a16:creationId xmlns:a16="http://schemas.microsoft.com/office/drawing/2014/main" id="{DC143C68-B023-44B5-A612-584AD5F80B75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614;p27">
                <a:extLst>
                  <a:ext uri="{FF2B5EF4-FFF2-40B4-BE49-F238E27FC236}">
                    <a16:creationId xmlns:a16="http://schemas.microsoft.com/office/drawing/2014/main" id="{B2815AB4-308F-41DA-97E5-6F90BA2289A8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615;p27">
                <a:extLst>
                  <a:ext uri="{FF2B5EF4-FFF2-40B4-BE49-F238E27FC236}">
                    <a16:creationId xmlns:a16="http://schemas.microsoft.com/office/drawing/2014/main" id="{7171EC4E-5AF7-451C-87E1-7848DC188671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616;p27">
                <a:extLst>
                  <a:ext uri="{FF2B5EF4-FFF2-40B4-BE49-F238E27FC236}">
                    <a16:creationId xmlns:a16="http://schemas.microsoft.com/office/drawing/2014/main" id="{EEA5A19D-A8A9-48C0-A5DC-2D98355201B1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617;p27">
                <a:extLst>
                  <a:ext uri="{FF2B5EF4-FFF2-40B4-BE49-F238E27FC236}">
                    <a16:creationId xmlns:a16="http://schemas.microsoft.com/office/drawing/2014/main" id="{2DD441CB-3BCB-43DA-BF80-F8A9D58A46D5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618;p27">
                <a:extLst>
                  <a:ext uri="{FF2B5EF4-FFF2-40B4-BE49-F238E27FC236}">
                    <a16:creationId xmlns:a16="http://schemas.microsoft.com/office/drawing/2014/main" id="{CFCE80FC-C7A5-4C18-B16D-8434BA8E902B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619;p27">
                <a:extLst>
                  <a:ext uri="{FF2B5EF4-FFF2-40B4-BE49-F238E27FC236}">
                    <a16:creationId xmlns:a16="http://schemas.microsoft.com/office/drawing/2014/main" id="{4B25418F-2EB0-4B94-BF11-E188CBF8A2A3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620;p27">
                <a:extLst>
                  <a:ext uri="{FF2B5EF4-FFF2-40B4-BE49-F238E27FC236}">
                    <a16:creationId xmlns:a16="http://schemas.microsoft.com/office/drawing/2014/main" id="{D0481180-297F-4518-B06F-468CB623D086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621;p27">
                <a:extLst>
                  <a:ext uri="{FF2B5EF4-FFF2-40B4-BE49-F238E27FC236}">
                    <a16:creationId xmlns:a16="http://schemas.microsoft.com/office/drawing/2014/main" id="{E54FDD03-F619-4354-825E-7662BF4B46A8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622;p27">
                <a:extLst>
                  <a:ext uri="{FF2B5EF4-FFF2-40B4-BE49-F238E27FC236}">
                    <a16:creationId xmlns:a16="http://schemas.microsoft.com/office/drawing/2014/main" id="{99C2928F-4799-4EDE-B55C-EBC791D0C0A2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623;p27">
                <a:extLst>
                  <a:ext uri="{FF2B5EF4-FFF2-40B4-BE49-F238E27FC236}">
                    <a16:creationId xmlns:a16="http://schemas.microsoft.com/office/drawing/2014/main" id="{9FD77B8B-C86D-41B3-91BD-940A472522BE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624;p27">
                <a:extLst>
                  <a:ext uri="{FF2B5EF4-FFF2-40B4-BE49-F238E27FC236}">
                    <a16:creationId xmlns:a16="http://schemas.microsoft.com/office/drawing/2014/main" id="{B6305BC8-22FD-4A46-AFAF-75AAF4A58173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625;p27">
                <a:extLst>
                  <a:ext uri="{FF2B5EF4-FFF2-40B4-BE49-F238E27FC236}">
                    <a16:creationId xmlns:a16="http://schemas.microsoft.com/office/drawing/2014/main" id="{6FD4DDA1-05FA-4074-A08D-76B71F0F34C3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626;p27">
                <a:extLst>
                  <a:ext uri="{FF2B5EF4-FFF2-40B4-BE49-F238E27FC236}">
                    <a16:creationId xmlns:a16="http://schemas.microsoft.com/office/drawing/2014/main" id="{DA3932DF-915D-4886-B874-3FE543AD4B92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627;p27">
                <a:extLst>
                  <a:ext uri="{FF2B5EF4-FFF2-40B4-BE49-F238E27FC236}">
                    <a16:creationId xmlns:a16="http://schemas.microsoft.com/office/drawing/2014/main" id="{1A672FA0-85CA-4A0D-9EE8-D2C5C8BC5AA5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628;p27">
                <a:extLst>
                  <a:ext uri="{FF2B5EF4-FFF2-40B4-BE49-F238E27FC236}">
                    <a16:creationId xmlns:a16="http://schemas.microsoft.com/office/drawing/2014/main" id="{4A854C75-94B6-4389-9B5E-896879040139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629;p27">
                <a:extLst>
                  <a:ext uri="{FF2B5EF4-FFF2-40B4-BE49-F238E27FC236}">
                    <a16:creationId xmlns:a16="http://schemas.microsoft.com/office/drawing/2014/main" id="{54FAEF78-D69F-475F-80EA-D4CCEDC9CB6B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D929253-DF3F-4BA6-B3AD-F5C50CB02705}"/>
              </a:ext>
            </a:extLst>
          </p:cNvPr>
          <p:cNvGrpSpPr/>
          <p:nvPr/>
        </p:nvGrpSpPr>
        <p:grpSpPr>
          <a:xfrm>
            <a:off x="1681691" y="4577874"/>
            <a:ext cx="9793932" cy="857604"/>
            <a:chOff x="1229832" y="2260106"/>
            <a:chExt cx="7345449" cy="643203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8A7B8AD7-DFCF-4FB8-8792-D872728CC052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30" name="Google Shape;612;p27">
              <a:extLst>
                <a:ext uri="{FF2B5EF4-FFF2-40B4-BE49-F238E27FC236}">
                  <a16:creationId xmlns:a16="http://schemas.microsoft.com/office/drawing/2014/main" id="{931F6BCA-9CBC-4358-9FC5-CBA22FB2A2B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131" name="Google Shape;613;p27">
                <a:extLst>
                  <a:ext uri="{FF2B5EF4-FFF2-40B4-BE49-F238E27FC236}">
                    <a16:creationId xmlns:a16="http://schemas.microsoft.com/office/drawing/2014/main" id="{C3A064F2-97AB-49CB-8670-531B3775D6D8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614;p27">
                <a:extLst>
                  <a:ext uri="{FF2B5EF4-FFF2-40B4-BE49-F238E27FC236}">
                    <a16:creationId xmlns:a16="http://schemas.microsoft.com/office/drawing/2014/main" id="{14955E1F-5225-46F2-8859-EF08996E957E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615;p27">
                <a:extLst>
                  <a:ext uri="{FF2B5EF4-FFF2-40B4-BE49-F238E27FC236}">
                    <a16:creationId xmlns:a16="http://schemas.microsoft.com/office/drawing/2014/main" id="{91CE71AF-DBC6-4C91-8CAE-A5209561FE12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616;p27">
                <a:extLst>
                  <a:ext uri="{FF2B5EF4-FFF2-40B4-BE49-F238E27FC236}">
                    <a16:creationId xmlns:a16="http://schemas.microsoft.com/office/drawing/2014/main" id="{BF43A68B-B3F0-4B97-B06A-B6EB5311E62F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617;p27">
                <a:extLst>
                  <a:ext uri="{FF2B5EF4-FFF2-40B4-BE49-F238E27FC236}">
                    <a16:creationId xmlns:a16="http://schemas.microsoft.com/office/drawing/2014/main" id="{88F6B3A0-BB48-479C-A44E-4C39CD95107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618;p27">
                <a:extLst>
                  <a:ext uri="{FF2B5EF4-FFF2-40B4-BE49-F238E27FC236}">
                    <a16:creationId xmlns:a16="http://schemas.microsoft.com/office/drawing/2014/main" id="{1803E116-6C13-425F-AA82-56FC14BDA442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619;p27">
                <a:extLst>
                  <a:ext uri="{FF2B5EF4-FFF2-40B4-BE49-F238E27FC236}">
                    <a16:creationId xmlns:a16="http://schemas.microsoft.com/office/drawing/2014/main" id="{BFEA4776-3358-4C89-8B4C-1CD950E6B3BD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620;p27">
                <a:extLst>
                  <a:ext uri="{FF2B5EF4-FFF2-40B4-BE49-F238E27FC236}">
                    <a16:creationId xmlns:a16="http://schemas.microsoft.com/office/drawing/2014/main" id="{6ACC72BB-EEA0-4A2A-BC08-7341C1F5DC22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621;p27">
                <a:extLst>
                  <a:ext uri="{FF2B5EF4-FFF2-40B4-BE49-F238E27FC236}">
                    <a16:creationId xmlns:a16="http://schemas.microsoft.com/office/drawing/2014/main" id="{68FF4854-1D76-427C-A2A6-038BD3E1B04E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622;p27">
                <a:extLst>
                  <a:ext uri="{FF2B5EF4-FFF2-40B4-BE49-F238E27FC236}">
                    <a16:creationId xmlns:a16="http://schemas.microsoft.com/office/drawing/2014/main" id="{2CC557D7-5CE6-46B9-9D7A-10A27D842963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623;p27">
                <a:extLst>
                  <a:ext uri="{FF2B5EF4-FFF2-40B4-BE49-F238E27FC236}">
                    <a16:creationId xmlns:a16="http://schemas.microsoft.com/office/drawing/2014/main" id="{A98A4EB0-0A1E-4557-8538-73AC5B97782E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624;p27">
                <a:extLst>
                  <a:ext uri="{FF2B5EF4-FFF2-40B4-BE49-F238E27FC236}">
                    <a16:creationId xmlns:a16="http://schemas.microsoft.com/office/drawing/2014/main" id="{3CCE21FB-637C-4FCB-9D29-570CC4B75908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625;p27">
                <a:extLst>
                  <a:ext uri="{FF2B5EF4-FFF2-40B4-BE49-F238E27FC236}">
                    <a16:creationId xmlns:a16="http://schemas.microsoft.com/office/drawing/2014/main" id="{923BF804-9A34-4F88-97A6-6E157D9CABB4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626;p27">
                <a:extLst>
                  <a:ext uri="{FF2B5EF4-FFF2-40B4-BE49-F238E27FC236}">
                    <a16:creationId xmlns:a16="http://schemas.microsoft.com/office/drawing/2014/main" id="{0EBC19BB-70FB-47D0-BA42-1B4EB305DC5D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627;p27">
                <a:extLst>
                  <a:ext uri="{FF2B5EF4-FFF2-40B4-BE49-F238E27FC236}">
                    <a16:creationId xmlns:a16="http://schemas.microsoft.com/office/drawing/2014/main" id="{91898484-E2AE-44F9-A67C-A88F44727A99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628;p27">
                <a:extLst>
                  <a:ext uri="{FF2B5EF4-FFF2-40B4-BE49-F238E27FC236}">
                    <a16:creationId xmlns:a16="http://schemas.microsoft.com/office/drawing/2014/main" id="{DD3725F3-8375-43E7-ABA4-EA6803086392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629;p27">
                <a:extLst>
                  <a:ext uri="{FF2B5EF4-FFF2-40B4-BE49-F238E27FC236}">
                    <a16:creationId xmlns:a16="http://schemas.microsoft.com/office/drawing/2014/main" id="{927AFAE6-9D1A-4E6C-95DA-7AA03AFBDD9B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7029FC5-119C-495F-839E-C2E4B1FA9A2A}"/>
              </a:ext>
            </a:extLst>
          </p:cNvPr>
          <p:cNvGrpSpPr/>
          <p:nvPr/>
        </p:nvGrpSpPr>
        <p:grpSpPr>
          <a:xfrm>
            <a:off x="1653309" y="5578218"/>
            <a:ext cx="9793932" cy="857604"/>
            <a:chOff x="1229832" y="2260106"/>
            <a:chExt cx="7345449" cy="643203"/>
          </a:xfrm>
        </p:grpSpPr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63FE602F-12FC-4C50-9C02-6A509364E16D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81" name="Google Shape;612;p27">
              <a:extLst>
                <a:ext uri="{FF2B5EF4-FFF2-40B4-BE49-F238E27FC236}">
                  <a16:creationId xmlns:a16="http://schemas.microsoft.com/office/drawing/2014/main" id="{213C7E1C-97B1-45D5-A78F-711D93CE5BC0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182" name="Google Shape;613;p27">
                <a:extLst>
                  <a:ext uri="{FF2B5EF4-FFF2-40B4-BE49-F238E27FC236}">
                    <a16:creationId xmlns:a16="http://schemas.microsoft.com/office/drawing/2014/main" id="{0B1ECA25-B5BC-4BA6-843E-FD676106E6A2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614;p27">
                <a:extLst>
                  <a:ext uri="{FF2B5EF4-FFF2-40B4-BE49-F238E27FC236}">
                    <a16:creationId xmlns:a16="http://schemas.microsoft.com/office/drawing/2014/main" id="{766E25FE-57D4-4ACE-90B9-22DA47E42666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615;p27">
                <a:extLst>
                  <a:ext uri="{FF2B5EF4-FFF2-40B4-BE49-F238E27FC236}">
                    <a16:creationId xmlns:a16="http://schemas.microsoft.com/office/drawing/2014/main" id="{E90375E9-20D5-47F2-8491-C0DF43403063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616;p27">
                <a:extLst>
                  <a:ext uri="{FF2B5EF4-FFF2-40B4-BE49-F238E27FC236}">
                    <a16:creationId xmlns:a16="http://schemas.microsoft.com/office/drawing/2014/main" id="{3E71B5DB-8D45-4EF1-89AA-158706AFA591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617;p27">
                <a:extLst>
                  <a:ext uri="{FF2B5EF4-FFF2-40B4-BE49-F238E27FC236}">
                    <a16:creationId xmlns:a16="http://schemas.microsoft.com/office/drawing/2014/main" id="{60A491C6-6708-4A4A-8D1D-7CB8C1ADACC8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618;p27">
                <a:extLst>
                  <a:ext uri="{FF2B5EF4-FFF2-40B4-BE49-F238E27FC236}">
                    <a16:creationId xmlns:a16="http://schemas.microsoft.com/office/drawing/2014/main" id="{BEE11EF2-9B0B-45C6-9658-9B4A3F5B701B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619;p27">
                <a:extLst>
                  <a:ext uri="{FF2B5EF4-FFF2-40B4-BE49-F238E27FC236}">
                    <a16:creationId xmlns:a16="http://schemas.microsoft.com/office/drawing/2014/main" id="{112E9B9E-C42D-48F1-8E80-291E2E7D905E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620;p27">
                <a:extLst>
                  <a:ext uri="{FF2B5EF4-FFF2-40B4-BE49-F238E27FC236}">
                    <a16:creationId xmlns:a16="http://schemas.microsoft.com/office/drawing/2014/main" id="{E00DAC3A-A913-4E1B-AACB-C47B5A3D8AFF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621;p27">
                <a:extLst>
                  <a:ext uri="{FF2B5EF4-FFF2-40B4-BE49-F238E27FC236}">
                    <a16:creationId xmlns:a16="http://schemas.microsoft.com/office/drawing/2014/main" id="{C2174CA5-628F-4AC2-8B76-73127624229F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622;p27">
                <a:extLst>
                  <a:ext uri="{FF2B5EF4-FFF2-40B4-BE49-F238E27FC236}">
                    <a16:creationId xmlns:a16="http://schemas.microsoft.com/office/drawing/2014/main" id="{4222EDE9-4EF7-4E1F-AB0A-32D4762CAAAF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623;p27">
                <a:extLst>
                  <a:ext uri="{FF2B5EF4-FFF2-40B4-BE49-F238E27FC236}">
                    <a16:creationId xmlns:a16="http://schemas.microsoft.com/office/drawing/2014/main" id="{50981F54-A7E8-4B50-8B72-BF7C9B570832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624;p27">
                <a:extLst>
                  <a:ext uri="{FF2B5EF4-FFF2-40B4-BE49-F238E27FC236}">
                    <a16:creationId xmlns:a16="http://schemas.microsoft.com/office/drawing/2014/main" id="{8189D350-525C-4B19-9200-631002A5577E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625;p27">
                <a:extLst>
                  <a:ext uri="{FF2B5EF4-FFF2-40B4-BE49-F238E27FC236}">
                    <a16:creationId xmlns:a16="http://schemas.microsoft.com/office/drawing/2014/main" id="{C0C57D54-1787-4041-91E6-2C3DD0394667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626;p27">
                <a:extLst>
                  <a:ext uri="{FF2B5EF4-FFF2-40B4-BE49-F238E27FC236}">
                    <a16:creationId xmlns:a16="http://schemas.microsoft.com/office/drawing/2014/main" id="{6917ADD3-BA9D-4501-87E7-C3C81F03562E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627;p27">
                <a:extLst>
                  <a:ext uri="{FF2B5EF4-FFF2-40B4-BE49-F238E27FC236}">
                    <a16:creationId xmlns:a16="http://schemas.microsoft.com/office/drawing/2014/main" id="{22C61D81-1E38-44F4-A75F-E83A2A748429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628;p27">
                <a:extLst>
                  <a:ext uri="{FF2B5EF4-FFF2-40B4-BE49-F238E27FC236}">
                    <a16:creationId xmlns:a16="http://schemas.microsoft.com/office/drawing/2014/main" id="{85E87445-AE32-45C7-98E0-776EBDD807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629;p27">
                <a:extLst>
                  <a:ext uri="{FF2B5EF4-FFF2-40B4-BE49-F238E27FC236}">
                    <a16:creationId xmlns:a16="http://schemas.microsoft.com/office/drawing/2014/main" id="{B844FBB8-6010-4F44-8CCA-558B5F225528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0F643B4-3838-476E-BD32-2C028C1D2243}"/>
              </a:ext>
            </a:extLst>
          </p:cNvPr>
          <p:cNvGrpSpPr/>
          <p:nvPr/>
        </p:nvGrpSpPr>
        <p:grpSpPr>
          <a:xfrm>
            <a:off x="2894539" y="1531028"/>
            <a:ext cx="8325910" cy="949933"/>
            <a:chOff x="2405610" y="1319231"/>
            <a:chExt cx="6244433" cy="712450"/>
          </a:xfrm>
        </p:grpSpPr>
        <p:grpSp>
          <p:nvGrpSpPr>
            <p:cNvPr id="164" name="Google Shape;440;p20">
              <a:extLst>
                <a:ext uri="{FF2B5EF4-FFF2-40B4-BE49-F238E27FC236}">
                  <a16:creationId xmlns:a16="http://schemas.microsoft.com/office/drawing/2014/main" id="{15348EA2-0305-4F24-86F1-817D686EA164}"/>
                </a:ext>
              </a:extLst>
            </p:cNvPr>
            <p:cNvGrpSpPr/>
            <p:nvPr/>
          </p:nvGrpSpPr>
          <p:grpSpPr>
            <a:xfrm>
              <a:off x="2405610" y="1319231"/>
              <a:ext cx="733700" cy="712450"/>
              <a:chOff x="-2648475" y="3766325"/>
              <a:chExt cx="733700" cy="712450"/>
            </a:xfrm>
          </p:grpSpPr>
          <p:sp>
            <p:nvSpPr>
              <p:cNvPr id="166" name="Google Shape;441;p20">
                <a:extLst>
                  <a:ext uri="{FF2B5EF4-FFF2-40B4-BE49-F238E27FC236}">
                    <a16:creationId xmlns:a16="http://schemas.microsoft.com/office/drawing/2014/main" id="{8967F357-DD4F-45D8-AE08-FE59451F6CA9}"/>
                  </a:ext>
                </a:extLst>
              </p:cNvPr>
              <p:cNvSpPr/>
              <p:nvPr/>
            </p:nvSpPr>
            <p:spPr>
              <a:xfrm>
                <a:off x="-2648475" y="3766325"/>
                <a:ext cx="733700" cy="712450"/>
              </a:xfrm>
              <a:custGeom>
                <a:avLst/>
                <a:gdLst/>
                <a:ahLst/>
                <a:cxnLst/>
                <a:rect l="l" t="t" r="r" b="b"/>
                <a:pathLst>
                  <a:path w="29348" h="28498" extrusionOk="0">
                    <a:moveTo>
                      <a:pt x="15404" y="1"/>
                    </a:moveTo>
                    <a:cubicBezTo>
                      <a:pt x="14818" y="1"/>
                      <a:pt x="14242" y="95"/>
                      <a:pt x="13680" y="279"/>
                    </a:cubicBezTo>
                    <a:cubicBezTo>
                      <a:pt x="10808" y="1223"/>
                      <a:pt x="8363" y="3089"/>
                      <a:pt x="6210" y="4732"/>
                    </a:cubicBezTo>
                    <a:cubicBezTo>
                      <a:pt x="5133" y="5554"/>
                      <a:pt x="3792" y="6578"/>
                      <a:pt x="3004" y="8075"/>
                    </a:cubicBezTo>
                    <a:cubicBezTo>
                      <a:pt x="2801" y="8463"/>
                      <a:pt x="2654" y="8877"/>
                      <a:pt x="2564" y="9308"/>
                    </a:cubicBezTo>
                    <a:cubicBezTo>
                      <a:pt x="1899" y="9685"/>
                      <a:pt x="1351" y="10228"/>
                      <a:pt x="987" y="10880"/>
                    </a:cubicBezTo>
                    <a:cubicBezTo>
                      <a:pt x="0" y="12665"/>
                      <a:pt x="506" y="15025"/>
                      <a:pt x="2139" y="16254"/>
                    </a:cubicBezTo>
                    <a:cubicBezTo>
                      <a:pt x="2550" y="16561"/>
                      <a:pt x="3023" y="16788"/>
                      <a:pt x="3527" y="16919"/>
                    </a:cubicBezTo>
                    <a:cubicBezTo>
                      <a:pt x="3669" y="17061"/>
                      <a:pt x="3821" y="17193"/>
                      <a:pt x="3980" y="17311"/>
                    </a:cubicBezTo>
                    <a:cubicBezTo>
                      <a:pt x="4235" y="17505"/>
                      <a:pt x="4514" y="17675"/>
                      <a:pt x="4812" y="17817"/>
                    </a:cubicBezTo>
                    <a:cubicBezTo>
                      <a:pt x="5072" y="18837"/>
                      <a:pt x="5662" y="19752"/>
                      <a:pt x="6497" y="20386"/>
                    </a:cubicBezTo>
                    <a:cubicBezTo>
                      <a:pt x="6569" y="20437"/>
                      <a:pt x="6644" y="20493"/>
                      <a:pt x="6724" y="20545"/>
                    </a:cubicBezTo>
                    <a:cubicBezTo>
                      <a:pt x="6942" y="21693"/>
                      <a:pt x="7654" y="22718"/>
                      <a:pt x="8651" y="23327"/>
                    </a:cubicBezTo>
                    <a:cubicBezTo>
                      <a:pt x="8731" y="23638"/>
                      <a:pt x="8849" y="23941"/>
                      <a:pt x="8995" y="24224"/>
                    </a:cubicBezTo>
                    <a:cubicBezTo>
                      <a:pt x="9553" y="25292"/>
                      <a:pt x="10582" y="26098"/>
                      <a:pt x="11815" y="26434"/>
                    </a:cubicBezTo>
                    <a:cubicBezTo>
                      <a:pt x="11852" y="26443"/>
                      <a:pt x="11891" y="26453"/>
                      <a:pt x="11928" y="26462"/>
                    </a:cubicBezTo>
                    <a:cubicBezTo>
                      <a:pt x="12183" y="26902"/>
                      <a:pt x="12514" y="27284"/>
                      <a:pt x="12905" y="27600"/>
                    </a:cubicBezTo>
                    <a:cubicBezTo>
                      <a:pt x="13632" y="28177"/>
                      <a:pt x="14563" y="28498"/>
                      <a:pt x="15526" y="28498"/>
                    </a:cubicBezTo>
                    <a:cubicBezTo>
                      <a:pt x="16424" y="28498"/>
                      <a:pt x="17306" y="28214"/>
                      <a:pt x="18015" y="27704"/>
                    </a:cubicBezTo>
                    <a:cubicBezTo>
                      <a:pt x="19181" y="27572"/>
                      <a:pt x="20384" y="27180"/>
                      <a:pt x="21532" y="26562"/>
                    </a:cubicBezTo>
                    <a:cubicBezTo>
                      <a:pt x="22869" y="25834"/>
                      <a:pt x="23941" y="24890"/>
                      <a:pt x="24974" y="23978"/>
                    </a:cubicBezTo>
                    <a:cubicBezTo>
                      <a:pt x="25239" y="23747"/>
                      <a:pt x="25499" y="23516"/>
                      <a:pt x="25767" y="23289"/>
                    </a:cubicBezTo>
                    <a:cubicBezTo>
                      <a:pt x="26968" y="22265"/>
                      <a:pt x="28606" y="20862"/>
                      <a:pt x="29049" y="18723"/>
                    </a:cubicBezTo>
                    <a:cubicBezTo>
                      <a:pt x="29347" y="17298"/>
                      <a:pt x="29031" y="15914"/>
                      <a:pt x="28681" y="14752"/>
                    </a:cubicBezTo>
                    <a:cubicBezTo>
                      <a:pt x="27661" y="11342"/>
                      <a:pt x="25886" y="8090"/>
                      <a:pt x="23548" y="5346"/>
                    </a:cubicBezTo>
                    <a:cubicBezTo>
                      <a:pt x="22509" y="4118"/>
                      <a:pt x="21362" y="2848"/>
                      <a:pt x="20040" y="1829"/>
                    </a:cubicBezTo>
                    <a:cubicBezTo>
                      <a:pt x="18464" y="615"/>
                      <a:pt x="16900" y="1"/>
                      <a:pt x="154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28575" dist="19050" dir="192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442;p20">
                <a:extLst>
                  <a:ext uri="{FF2B5EF4-FFF2-40B4-BE49-F238E27FC236}">
                    <a16:creationId xmlns:a16="http://schemas.microsoft.com/office/drawing/2014/main" id="{5918C1C1-A581-482C-8EE1-AC30AB6730E3}"/>
                  </a:ext>
                </a:extLst>
              </p:cNvPr>
              <p:cNvSpPr/>
              <p:nvPr/>
            </p:nvSpPr>
            <p:spPr>
              <a:xfrm>
                <a:off x="-2574000" y="3801725"/>
                <a:ext cx="620275" cy="621800"/>
              </a:xfrm>
              <a:custGeom>
                <a:avLst/>
                <a:gdLst/>
                <a:ahLst/>
                <a:cxnLst/>
                <a:rect l="l" t="t" r="r" b="b"/>
                <a:pathLst>
                  <a:path w="24811" h="24872" extrusionOk="0">
                    <a:moveTo>
                      <a:pt x="12344" y="0"/>
                    </a:moveTo>
                    <a:cubicBezTo>
                      <a:pt x="11925" y="0"/>
                      <a:pt x="11501" y="64"/>
                      <a:pt x="11074" y="204"/>
                    </a:cubicBezTo>
                    <a:cubicBezTo>
                      <a:pt x="8458" y="1064"/>
                      <a:pt x="6220" y="2764"/>
                      <a:pt x="4028" y="4436"/>
                    </a:cubicBezTo>
                    <a:cubicBezTo>
                      <a:pt x="2956" y="5252"/>
                      <a:pt x="1851" y="6112"/>
                      <a:pt x="1224" y="7302"/>
                    </a:cubicBezTo>
                    <a:cubicBezTo>
                      <a:pt x="1" y="9638"/>
                      <a:pt x="1936" y="12334"/>
                      <a:pt x="3165" y="14271"/>
                    </a:cubicBezTo>
                    <a:cubicBezTo>
                      <a:pt x="4728" y="16736"/>
                      <a:pt x="6299" y="19214"/>
                      <a:pt x="8193" y="21435"/>
                    </a:cubicBezTo>
                    <a:cubicBezTo>
                      <a:pt x="9422" y="22869"/>
                      <a:pt x="10871" y="24253"/>
                      <a:pt x="12698" y="24706"/>
                    </a:cubicBezTo>
                    <a:cubicBezTo>
                      <a:pt x="13149" y="24820"/>
                      <a:pt x="13609" y="24872"/>
                      <a:pt x="14069" y="24872"/>
                    </a:cubicBezTo>
                    <a:cubicBezTo>
                      <a:pt x="15355" y="24872"/>
                      <a:pt x="16648" y="24465"/>
                      <a:pt x="17788" y="23847"/>
                    </a:cubicBezTo>
                    <a:cubicBezTo>
                      <a:pt x="19304" y="23030"/>
                      <a:pt x="20484" y="21845"/>
                      <a:pt x="21774" y="20744"/>
                    </a:cubicBezTo>
                    <a:cubicBezTo>
                      <a:pt x="22973" y="19720"/>
                      <a:pt x="24244" y="18606"/>
                      <a:pt x="24583" y="16986"/>
                    </a:cubicBezTo>
                    <a:cubicBezTo>
                      <a:pt x="24810" y="15904"/>
                      <a:pt x="24560" y="14781"/>
                      <a:pt x="24244" y="13723"/>
                    </a:cubicBezTo>
                    <a:cubicBezTo>
                      <a:pt x="23265" y="10465"/>
                      <a:pt x="21594" y="7424"/>
                      <a:pt x="19394" y="4837"/>
                    </a:cubicBezTo>
                    <a:cubicBezTo>
                      <a:pt x="18525" y="3812"/>
                      <a:pt x="17392" y="2518"/>
                      <a:pt x="16102" y="1531"/>
                    </a:cubicBezTo>
                    <a:cubicBezTo>
                      <a:pt x="14953" y="644"/>
                      <a:pt x="13676" y="0"/>
                      <a:pt x="12344" y="0"/>
                    </a:cubicBezTo>
                    <a:close/>
                  </a:path>
                </a:pathLst>
              </a:custGeom>
              <a:solidFill>
                <a:srgbClr val="7CA8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443;p20">
                <a:extLst>
                  <a:ext uri="{FF2B5EF4-FFF2-40B4-BE49-F238E27FC236}">
                    <a16:creationId xmlns:a16="http://schemas.microsoft.com/office/drawing/2014/main" id="{727BA270-9EDB-4A02-AB37-77D6C63335DC}"/>
                  </a:ext>
                </a:extLst>
              </p:cNvPr>
              <p:cNvSpPr/>
              <p:nvPr/>
            </p:nvSpPr>
            <p:spPr>
              <a:xfrm>
                <a:off x="-2234025" y="4121175"/>
                <a:ext cx="14180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3922" extrusionOk="0">
                    <a:moveTo>
                      <a:pt x="5502" y="1"/>
                    </a:moveTo>
                    <a:cubicBezTo>
                      <a:pt x="2135" y="520"/>
                      <a:pt x="1" y="3760"/>
                      <a:pt x="1" y="3760"/>
                    </a:cubicBezTo>
                    <a:cubicBezTo>
                      <a:pt x="421" y="3869"/>
                      <a:pt x="853" y="3921"/>
                      <a:pt x="1287" y="3921"/>
                    </a:cubicBezTo>
                    <a:cubicBezTo>
                      <a:pt x="2238" y="3921"/>
                      <a:pt x="3195" y="3669"/>
                      <a:pt x="4029" y="3211"/>
                    </a:cubicBezTo>
                    <a:cubicBezTo>
                      <a:pt x="4685" y="2849"/>
                      <a:pt x="5308" y="2315"/>
                      <a:pt x="5526" y="1592"/>
                    </a:cubicBezTo>
                    <a:cubicBezTo>
                      <a:pt x="5672" y="1073"/>
                      <a:pt x="5601" y="530"/>
                      <a:pt x="5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444;p20">
                <a:extLst>
                  <a:ext uri="{FF2B5EF4-FFF2-40B4-BE49-F238E27FC236}">
                    <a16:creationId xmlns:a16="http://schemas.microsoft.com/office/drawing/2014/main" id="{67D17057-33E8-4AFD-8707-31067E887558}"/>
                  </a:ext>
                </a:extLst>
              </p:cNvPr>
              <p:cNvSpPr/>
              <p:nvPr/>
            </p:nvSpPr>
            <p:spPr>
              <a:xfrm>
                <a:off x="-2315475" y="4019625"/>
                <a:ext cx="21900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8760" h="7822" extrusionOk="0">
                    <a:moveTo>
                      <a:pt x="7020" y="0"/>
                    </a:moveTo>
                    <a:cubicBezTo>
                      <a:pt x="6993" y="0"/>
                      <a:pt x="6966" y="2"/>
                      <a:pt x="6937" y="7"/>
                    </a:cubicBezTo>
                    <a:cubicBezTo>
                      <a:pt x="6696" y="44"/>
                      <a:pt x="6404" y="247"/>
                      <a:pt x="6016" y="593"/>
                    </a:cubicBezTo>
                    <a:cubicBezTo>
                      <a:pt x="5789" y="791"/>
                      <a:pt x="5563" y="989"/>
                      <a:pt x="5323" y="1182"/>
                    </a:cubicBezTo>
                    <a:cubicBezTo>
                      <a:pt x="5120" y="1347"/>
                      <a:pt x="4917" y="1513"/>
                      <a:pt x="4708" y="1674"/>
                    </a:cubicBezTo>
                    <a:cubicBezTo>
                      <a:pt x="4142" y="2094"/>
                      <a:pt x="3551" y="2500"/>
                      <a:pt x="2947" y="2873"/>
                    </a:cubicBezTo>
                    <a:cubicBezTo>
                      <a:pt x="2607" y="3080"/>
                      <a:pt x="2258" y="3278"/>
                      <a:pt x="1908" y="3468"/>
                    </a:cubicBezTo>
                    <a:cubicBezTo>
                      <a:pt x="1545" y="3662"/>
                      <a:pt x="1171" y="3851"/>
                      <a:pt x="799" y="4025"/>
                    </a:cubicBezTo>
                    <a:cubicBezTo>
                      <a:pt x="605" y="4115"/>
                      <a:pt x="397" y="4224"/>
                      <a:pt x="242" y="4374"/>
                    </a:cubicBezTo>
                    <a:cubicBezTo>
                      <a:pt x="129" y="4474"/>
                      <a:pt x="44" y="4606"/>
                      <a:pt x="25" y="4766"/>
                    </a:cubicBezTo>
                    <a:cubicBezTo>
                      <a:pt x="1" y="4936"/>
                      <a:pt x="72" y="5111"/>
                      <a:pt x="142" y="5267"/>
                    </a:cubicBezTo>
                    <a:cubicBezTo>
                      <a:pt x="724" y="6532"/>
                      <a:pt x="1918" y="7477"/>
                      <a:pt x="3259" y="7822"/>
                    </a:cubicBezTo>
                    <a:cubicBezTo>
                      <a:pt x="3259" y="7822"/>
                      <a:pt x="5393" y="4582"/>
                      <a:pt x="8760" y="4063"/>
                    </a:cubicBezTo>
                    <a:cubicBezTo>
                      <a:pt x="8557" y="3014"/>
                      <a:pt x="8254" y="1985"/>
                      <a:pt x="7853" y="998"/>
                    </a:cubicBezTo>
                    <a:cubicBezTo>
                      <a:pt x="7579" y="314"/>
                      <a:pt x="7341" y="0"/>
                      <a:pt x="7020" y="0"/>
                    </a:cubicBezTo>
                    <a:close/>
                  </a:path>
                </a:pathLst>
              </a:custGeom>
              <a:solidFill>
                <a:srgbClr val="AF21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445;p20">
                <a:extLst>
                  <a:ext uri="{FF2B5EF4-FFF2-40B4-BE49-F238E27FC236}">
                    <a16:creationId xmlns:a16="http://schemas.microsoft.com/office/drawing/2014/main" id="{4BA443F1-A5A7-4CFF-B63D-FC006B821658}"/>
                  </a:ext>
                </a:extLst>
              </p:cNvPr>
              <p:cNvSpPr/>
              <p:nvPr/>
            </p:nvSpPr>
            <p:spPr>
              <a:xfrm>
                <a:off x="-2453100" y="3961100"/>
                <a:ext cx="156175" cy="1334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338" extrusionOk="0">
                    <a:moveTo>
                      <a:pt x="2331" y="0"/>
                    </a:moveTo>
                    <a:cubicBezTo>
                      <a:pt x="2067" y="0"/>
                      <a:pt x="1805" y="40"/>
                      <a:pt x="1554" y="129"/>
                    </a:cubicBezTo>
                    <a:cubicBezTo>
                      <a:pt x="709" y="430"/>
                      <a:pt x="118" y="1290"/>
                      <a:pt x="57" y="2182"/>
                    </a:cubicBezTo>
                    <a:cubicBezTo>
                      <a:pt x="0" y="3080"/>
                      <a:pt x="439" y="3972"/>
                      <a:pt x="1138" y="4538"/>
                    </a:cubicBezTo>
                    <a:cubicBezTo>
                      <a:pt x="1704" y="4999"/>
                      <a:pt x="2607" y="5337"/>
                      <a:pt x="3449" y="5337"/>
                    </a:cubicBezTo>
                    <a:cubicBezTo>
                      <a:pt x="4153" y="5337"/>
                      <a:pt x="4814" y="5101"/>
                      <a:pt x="5199" y="4501"/>
                    </a:cubicBezTo>
                    <a:cubicBezTo>
                      <a:pt x="6247" y="2862"/>
                      <a:pt x="5440" y="1125"/>
                      <a:pt x="3768" y="345"/>
                    </a:cubicBezTo>
                    <a:cubicBezTo>
                      <a:pt x="3320" y="137"/>
                      <a:pt x="2822" y="0"/>
                      <a:pt x="23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446;p20">
                <a:extLst>
                  <a:ext uri="{FF2B5EF4-FFF2-40B4-BE49-F238E27FC236}">
                    <a16:creationId xmlns:a16="http://schemas.microsoft.com/office/drawing/2014/main" id="{CFA617D0-4AE4-4180-9ECD-8650B7FBD4ED}"/>
                  </a:ext>
                </a:extLst>
              </p:cNvPr>
              <p:cNvSpPr/>
              <p:nvPr/>
            </p:nvSpPr>
            <p:spPr>
              <a:xfrm>
                <a:off x="-2332250" y="3871675"/>
                <a:ext cx="15470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821" extrusionOk="0">
                    <a:moveTo>
                      <a:pt x="3076" y="0"/>
                    </a:moveTo>
                    <a:cubicBezTo>
                      <a:pt x="1817" y="0"/>
                      <a:pt x="574" y="879"/>
                      <a:pt x="275" y="2128"/>
                    </a:cubicBezTo>
                    <a:cubicBezTo>
                      <a:pt x="1" y="3275"/>
                      <a:pt x="554" y="4550"/>
                      <a:pt x="1526" y="5216"/>
                    </a:cubicBezTo>
                    <a:cubicBezTo>
                      <a:pt x="2051" y="5574"/>
                      <a:pt x="2857" y="5820"/>
                      <a:pt x="3614" y="5820"/>
                    </a:cubicBezTo>
                    <a:cubicBezTo>
                      <a:pt x="4047" y="5820"/>
                      <a:pt x="4465" y="5739"/>
                      <a:pt x="4804" y="5552"/>
                    </a:cubicBezTo>
                    <a:cubicBezTo>
                      <a:pt x="5847" y="4975"/>
                      <a:pt x="6187" y="3408"/>
                      <a:pt x="5922" y="2312"/>
                    </a:cubicBezTo>
                    <a:cubicBezTo>
                      <a:pt x="5918" y="2279"/>
                      <a:pt x="5909" y="2242"/>
                      <a:pt x="5900" y="2209"/>
                    </a:cubicBezTo>
                    <a:cubicBezTo>
                      <a:pt x="5592" y="1128"/>
                      <a:pt x="4647" y="235"/>
                      <a:pt x="3538" y="41"/>
                    </a:cubicBezTo>
                    <a:cubicBezTo>
                      <a:pt x="3385" y="14"/>
                      <a:pt x="3230" y="0"/>
                      <a:pt x="3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447;p20">
                <a:extLst>
                  <a:ext uri="{FF2B5EF4-FFF2-40B4-BE49-F238E27FC236}">
                    <a16:creationId xmlns:a16="http://schemas.microsoft.com/office/drawing/2014/main" id="{D67105AE-2D35-4099-ADC6-0288A4851B61}"/>
                  </a:ext>
                </a:extLst>
              </p:cNvPr>
              <p:cNvSpPr/>
              <p:nvPr/>
            </p:nvSpPr>
            <p:spPr>
              <a:xfrm>
                <a:off x="-2309425" y="4106300"/>
                <a:ext cx="559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975" extrusionOk="0">
                    <a:moveTo>
                      <a:pt x="1662" y="1"/>
                    </a:moveTo>
                    <a:cubicBezTo>
                      <a:pt x="1303" y="195"/>
                      <a:pt x="929" y="384"/>
                      <a:pt x="557" y="558"/>
                    </a:cubicBezTo>
                    <a:cubicBezTo>
                      <a:pt x="363" y="648"/>
                      <a:pt x="155" y="757"/>
                      <a:pt x="0" y="903"/>
                    </a:cubicBezTo>
                    <a:cubicBezTo>
                      <a:pt x="164" y="1276"/>
                      <a:pt x="467" y="1607"/>
                      <a:pt x="878" y="1842"/>
                    </a:cubicBezTo>
                    <a:cubicBezTo>
                      <a:pt x="1029" y="1930"/>
                      <a:pt x="1209" y="1974"/>
                      <a:pt x="1387" y="1974"/>
                    </a:cubicBezTo>
                    <a:cubicBezTo>
                      <a:pt x="1699" y="1974"/>
                      <a:pt x="2004" y="1836"/>
                      <a:pt x="2125" y="1550"/>
                    </a:cubicBezTo>
                    <a:cubicBezTo>
                      <a:pt x="2238" y="1262"/>
                      <a:pt x="2130" y="931"/>
                      <a:pt x="1983" y="652"/>
                    </a:cubicBezTo>
                    <a:cubicBezTo>
                      <a:pt x="1875" y="435"/>
                      <a:pt x="1737" y="227"/>
                      <a:pt x="1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448;p20">
                <a:extLst>
                  <a:ext uri="{FF2B5EF4-FFF2-40B4-BE49-F238E27FC236}">
                    <a16:creationId xmlns:a16="http://schemas.microsoft.com/office/drawing/2014/main" id="{AE097DD2-77D0-42D8-8806-1B385B928972}"/>
                  </a:ext>
                </a:extLst>
              </p:cNvPr>
              <p:cNvSpPr/>
              <p:nvPr/>
            </p:nvSpPr>
            <p:spPr>
              <a:xfrm>
                <a:off x="-2241800" y="4061350"/>
                <a:ext cx="59400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2367" extrusionOk="0">
                    <a:moveTo>
                      <a:pt x="1761" y="0"/>
                    </a:moveTo>
                    <a:cubicBezTo>
                      <a:pt x="1195" y="430"/>
                      <a:pt x="604" y="831"/>
                      <a:pt x="0" y="1204"/>
                    </a:cubicBezTo>
                    <a:cubicBezTo>
                      <a:pt x="284" y="1492"/>
                      <a:pt x="501" y="1842"/>
                      <a:pt x="813" y="2091"/>
                    </a:cubicBezTo>
                    <a:cubicBezTo>
                      <a:pt x="1022" y="2256"/>
                      <a:pt x="1300" y="2367"/>
                      <a:pt x="1560" y="2367"/>
                    </a:cubicBezTo>
                    <a:cubicBezTo>
                      <a:pt x="1739" y="2367"/>
                      <a:pt x="1910" y="2314"/>
                      <a:pt x="2045" y="2191"/>
                    </a:cubicBezTo>
                    <a:cubicBezTo>
                      <a:pt x="2376" y="1875"/>
                      <a:pt x="2282" y="1326"/>
                      <a:pt x="2101" y="907"/>
                    </a:cubicBezTo>
                    <a:cubicBezTo>
                      <a:pt x="1970" y="613"/>
                      <a:pt x="1809" y="312"/>
                      <a:pt x="17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449;p20">
                <a:extLst>
                  <a:ext uri="{FF2B5EF4-FFF2-40B4-BE49-F238E27FC236}">
                    <a16:creationId xmlns:a16="http://schemas.microsoft.com/office/drawing/2014/main" id="{CEE43E0B-3190-4472-B9B3-0D2587B2F5F2}"/>
                  </a:ext>
                </a:extLst>
              </p:cNvPr>
              <p:cNvSpPr/>
              <p:nvPr/>
            </p:nvSpPr>
            <p:spPr>
              <a:xfrm>
                <a:off x="-2182425" y="4019775"/>
                <a:ext cx="64000" cy="563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253" extrusionOk="0">
                    <a:moveTo>
                      <a:pt x="1615" y="1"/>
                    </a:moveTo>
                    <a:cubicBezTo>
                      <a:pt x="1374" y="38"/>
                      <a:pt x="1082" y="241"/>
                      <a:pt x="694" y="587"/>
                    </a:cubicBezTo>
                    <a:cubicBezTo>
                      <a:pt x="467" y="790"/>
                      <a:pt x="236" y="983"/>
                      <a:pt x="1" y="1176"/>
                    </a:cubicBezTo>
                    <a:cubicBezTo>
                      <a:pt x="175" y="1214"/>
                      <a:pt x="336" y="1299"/>
                      <a:pt x="482" y="1403"/>
                    </a:cubicBezTo>
                    <a:cubicBezTo>
                      <a:pt x="794" y="1635"/>
                      <a:pt x="1044" y="1951"/>
                      <a:pt x="1389" y="2135"/>
                    </a:cubicBezTo>
                    <a:cubicBezTo>
                      <a:pt x="1530" y="2210"/>
                      <a:pt x="1699" y="2252"/>
                      <a:pt x="1862" y="2252"/>
                    </a:cubicBezTo>
                    <a:cubicBezTo>
                      <a:pt x="2099" y="2252"/>
                      <a:pt x="2323" y="2164"/>
                      <a:pt x="2433" y="1960"/>
                    </a:cubicBezTo>
                    <a:cubicBezTo>
                      <a:pt x="2559" y="1724"/>
                      <a:pt x="2489" y="1426"/>
                      <a:pt x="2389" y="1171"/>
                    </a:cubicBezTo>
                    <a:cubicBezTo>
                      <a:pt x="2224" y="737"/>
                      <a:pt x="1965" y="303"/>
                      <a:pt x="1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450;p20">
                <a:extLst>
                  <a:ext uri="{FF2B5EF4-FFF2-40B4-BE49-F238E27FC236}">
                    <a16:creationId xmlns:a16="http://schemas.microsoft.com/office/drawing/2014/main" id="{8148358A-FAF1-4F5B-8BA5-630439CF4AC3}"/>
                  </a:ext>
                </a:extLst>
              </p:cNvPr>
              <p:cNvSpPr/>
              <p:nvPr/>
            </p:nvSpPr>
            <p:spPr>
              <a:xfrm>
                <a:off x="-2610125" y="4020100"/>
                <a:ext cx="400925" cy="421850"/>
              </a:xfrm>
              <a:custGeom>
                <a:avLst/>
                <a:gdLst/>
                <a:ahLst/>
                <a:cxnLst/>
                <a:rect l="l" t="t" r="r" b="b"/>
                <a:pathLst>
                  <a:path w="16037" h="16874" extrusionOk="0">
                    <a:moveTo>
                      <a:pt x="3930" y="2816"/>
                    </a:moveTo>
                    <a:cubicBezTo>
                      <a:pt x="4137" y="2816"/>
                      <a:pt x="4368" y="2930"/>
                      <a:pt x="4525" y="3113"/>
                    </a:cubicBezTo>
                    <a:cubicBezTo>
                      <a:pt x="4662" y="3279"/>
                      <a:pt x="4719" y="3473"/>
                      <a:pt x="4676" y="3643"/>
                    </a:cubicBezTo>
                    <a:cubicBezTo>
                      <a:pt x="4643" y="3784"/>
                      <a:pt x="4549" y="3930"/>
                      <a:pt x="4401" y="4077"/>
                    </a:cubicBezTo>
                    <a:cubicBezTo>
                      <a:pt x="4072" y="4412"/>
                      <a:pt x="3603" y="4597"/>
                      <a:pt x="3132" y="4619"/>
                    </a:cubicBezTo>
                    <a:cubicBezTo>
                      <a:pt x="3009" y="4375"/>
                      <a:pt x="2952" y="4120"/>
                      <a:pt x="2962" y="3869"/>
                    </a:cubicBezTo>
                    <a:cubicBezTo>
                      <a:pt x="2990" y="3335"/>
                      <a:pt x="3415" y="2854"/>
                      <a:pt x="3882" y="2816"/>
                    </a:cubicBezTo>
                    <a:close/>
                    <a:moveTo>
                      <a:pt x="6292" y="4997"/>
                    </a:moveTo>
                    <a:cubicBezTo>
                      <a:pt x="6428" y="4997"/>
                      <a:pt x="6574" y="5043"/>
                      <a:pt x="6687" y="5129"/>
                    </a:cubicBezTo>
                    <a:cubicBezTo>
                      <a:pt x="6753" y="5177"/>
                      <a:pt x="6866" y="5277"/>
                      <a:pt x="6866" y="5423"/>
                    </a:cubicBezTo>
                    <a:cubicBezTo>
                      <a:pt x="6866" y="5635"/>
                      <a:pt x="6659" y="5833"/>
                      <a:pt x="6451" y="5914"/>
                    </a:cubicBezTo>
                    <a:cubicBezTo>
                      <a:pt x="6293" y="5975"/>
                      <a:pt x="6118" y="5996"/>
                      <a:pt x="5943" y="5996"/>
                    </a:cubicBezTo>
                    <a:cubicBezTo>
                      <a:pt x="5793" y="5996"/>
                      <a:pt x="5643" y="5980"/>
                      <a:pt x="5502" y="5961"/>
                    </a:cubicBezTo>
                    <a:cubicBezTo>
                      <a:pt x="5464" y="5957"/>
                      <a:pt x="5427" y="5951"/>
                      <a:pt x="5393" y="5946"/>
                    </a:cubicBezTo>
                    <a:cubicBezTo>
                      <a:pt x="5493" y="5569"/>
                      <a:pt x="5733" y="5149"/>
                      <a:pt x="6130" y="5022"/>
                    </a:cubicBezTo>
                    <a:cubicBezTo>
                      <a:pt x="6180" y="5005"/>
                      <a:pt x="6235" y="4997"/>
                      <a:pt x="6292" y="4997"/>
                    </a:cubicBezTo>
                    <a:close/>
                    <a:moveTo>
                      <a:pt x="9017" y="7738"/>
                    </a:moveTo>
                    <a:cubicBezTo>
                      <a:pt x="9103" y="7738"/>
                      <a:pt x="9172" y="7754"/>
                      <a:pt x="9213" y="7788"/>
                    </a:cubicBezTo>
                    <a:cubicBezTo>
                      <a:pt x="9294" y="7849"/>
                      <a:pt x="9317" y="8019"/>
                      <a:pt x="9261" y="8156"/>
                    </a:cubicBezTo>
                    <a:cubicBezTo>
                      <a:pt x="9189" y="8317"/>
                      <a:pt x="9030" y="8468"/>
                      <a:pt x="8779" y="8601"/>
                    </a:cubicBezTo>
                    <a:cubicBezTo>
                      <a:pt x="8443" y="8782"/>
                      <a:pt x="8059" y="8867"/>
                      <a:pt x="7674" y="8867"/>
                    </a:cubicBezTo>
                    <a:cubicBezTo>
                      <a:pt x="7609" y="8867"/>
                      <a:pt x="7545" y="8865"/>
                      <a:pt x="7480" y="8860"/>
                    </a:cubicBezTo>
                    <a:cubicBezTo>
                      <a:pt x="7731" y="8336"/>
                      <a:pt x="8208" y="7912"/>
                      <a:pt x="8779" y="7770"/>
                    </a:cubicBezTo>
                    <a:cubicBezTo>
                      <a:pt x="8866" y="7749"/>
                      <a:pt x="8947" y="7738"/>
                      <a:pt x="9017" y="7738"/>
                    </a:cubicBezTo>
                    <a:close/>
                    <a:moveTo>
                      <a:pt x="10753" y="9847"/>
                    </a:moveTo>
                    <a:cubicBezTo>
                      <a:pt x="10782" y="9847"/>
                      <a:pt x="10800" y="9852"/>
                      <a:pt x="10804" y="9861"/>
                    </a:cubicBezTo>
                    <a:cubicBezTo>
                      <a:pt x="10838" y="9880"/>
                      <a:pt x="10867" y="10026"/>
                      <a:pt x="10810" y="10215"/>
                    </a:cubicBezTo>
                    <a:cubicBezTo>
                      <a:pt x="10612" y="10891"/>
                      <a:pt x="9945" y="11396"/>
                      <a:pt x="9241" y="11462"/>
                    </a:cubicBezTo>
                    <a:cubicBezTo>
                      <a:pt x="9261" y="11382"/>
                      <a:pt x="9285" y="11306"/>
                      <a:pt x="9313" y="11231"/>
                    </a:cubicBezTo>
                    <a:cubicBezTo>
                      <a:pt x="9529" y="10621"/>
                      <a:pt x="9964" y="10140"/>
                      <a:pt x="10493" y="9913"/>
                    </a:cubicBezTo>
                    <a:cubicBezTo>
                      <a:pt x="10616" y="9866"/>
                      <a:pt x="10701" y="9847"/>
                      <a:pt x="10753" y="9847"/>
                    </a:cubicBezTo>
                    <a:close/>
                    <a:moveTo>
                      <a:pt x="12807" y="12689"/>
                    </a:moveTo>
                    <a:cubicBezTo>
                      <a:pt x="12826" y="12689"/>
                      <a:pt x="12844" y="12694"/>
                      <a:pt x="12859" y="12700"/>
                    </a:cubicBezTo>
                    <a:cubicBezTo>
                      <a:pt x="13020" y="12737"/>
                      <a:pt x="13138" y="12977"/>
                      <a:pt x="13095" y="13186"/>
                    </a:cubicBezTo>
                    <a:cubicBezTo>
                      <a:pt x="13033" y="13511"/>
                      <a:pt x="12726" y="13742"/>
                      <a:pt x="12552" y="13855"/>
                    </a:cubicBezTo>
                    <a:cubicBezTo>
                      <a:pt x="12382" y="13960"/>
                      <a:pt x="12192" y="14040"/>
                      <a:pt x="11994" y="14092"/>
                    </a:cubicBezTo>
                    <a:cubicBezTo>
                      <a:pt x="11994" y="13742"/>
                      <a:pt x="12085" y="13393"/>
                      <a:pt x="12273" y="13096"/>
                    </a:cubicBezTo>
                    <a:cubicBezTo>
                      <a:pt x="12401" y="12883"/>
                      <a:pt x="12623" y="12689"/>
                      <a:pt x="12807" y="12689"/>
                    </a:cubicBezTo>
                    <a:close/>
                    <a:moveTo>
                      <a:pt x="3091" y="0"/>
                    </a:moveTo>
                    <a:cubicBezTo>
                      <a:pt x="2107" y="0"/>
                      <a:pt x="1120" y="528"/>
                      <a:pt x="639" y="1400"/>
                    </a:cubicBezTo>
                    <a:cubicBezTo>
                      <a:pt x="1" y="2551"/>
                      <a:pt x="341" y="4129"/>
                      <a:pt x="1394" y="4917"/>
                    </a:cubicBezTo>
                    <a:cubicBezTo>
                      <a:pt x="1766" y="5201"/>
                      <a:pt x="2211" y="5366"/>
                      <a:pt x="2673" y="5423"/>
                    </a:cubicBezTo>
                    <a:cubicBezTo>
                      <a:pt x="2829" y="5630"/>
                      <a:pt x="3019" y="5820"/>
                      <a:pt x="3235" y="5979"/>
                    </a:cubicBezTo>
                    <a:cubicBezTo>
                      <a:pt x="3594" y="6249"/>
                      <a:pt x="4010" y="6452"/>
                      <a:pt x="4506" y="6594"/>
                    </a:cubicBezTo>
                    <a:cubicBezTo>
                      <a:pt x="4534" y="7548"/>
                      <a:pt x="4987" y="8472"/>
                      <a:pt x="5757" y="9054"/>
                    </a:cubicBezTo>
                    <a:cubicBezTo>
                      <a:pt x="5979" y="9228"/>
                      <a:pt x="6229" y="9365"/>
                      <a:pt x="6489" y="9464"/>
                    </a:cubicBezTo>
                    <a:cubicBezTo>
                      <a:pt x="6484" y="9531"/>
                      <a:pt x="6484" y="9601"/>
                      <a:pt x="6484" y="9668"/>
                    </a:cubicBezTo>
                    <a:cubicBezTo>
                      <a:pt x="6503" y="10796"/>
                      <a:pt x="7297" y="11830"/>
                      <a:pt x="8350" y="12170"/>
                    </a:cubicBezTo>
                    <a:cubicBezTo>
                      <a:pt x="8363" y="12595"/>
                      <a:pt x="8472" y="13011"/>
                      <a:pt x="8661" y="13374"/>
                    </a:cubicBezTo>
                    <a:cubicBezTo>
                      <a:pt x="9034" y="14092"/>
                      <a:pt x="9733" y="14635"/>
                      <a:pt x="10578" y="14862"/>
                    </a:cubicBezTo>
                    <a:cubicBezTo>
                      <a:pt x="10823" y="14928"/>
                      <a:pt x="11065" y="14966"/>
                      <a:pt x="11310" y="14975"/>
                    </a:cubicBezTo>
                    <a:cubicBezTo>
                      <a:pt x="11471" y="15485"/>
                      <a:pt x="11767" y="15952"/>
                      <a:pt x="12192" y="16292"/>
                    </a:cubicBezTo>
                    <a:cubicBezTo>
                      <a:pt x="12684" y="16684"/>
                      <a:pt x="13297" y="16873"/>
                      <a:pt x="13912" y="16873"/>
                    </a:cubicBezTo>
                    <a:cubicBezTo>
                      <a:pt x="14635" y="16873"/>
                      <a:pt x="15352" y="16609"/>
                      <a:pt x="15876" y="16094"/>
                    </a:cubicBezTo>
                    <a:cubicBezTo>
                      <a:pt x="16037" y="15934"/>
                      <a:pt x="16037" y="15674"/>
                      <a:pt x="15876" y="15513"/>
                    </a:cubicBezTo>
                    <a:cubicBezTo>
                      <a:pt x="15796" y="15433"/>
                      <a:pt x="15691" y="15393"/>
                      <a:pt x="15586" y="15393"/>
                    </a:cubicBezTo>
                    <a:cubicBezTo>
                      <a:pt x="15481" y="15393"/>
                      <a:pt x="15376" y="15433"/>
                      <a:pt x="15295" y="15513"/>
                    </a:cubicBezTo>
                    <a:cubicBezTo>
                      <a:pt x="14935" y="15871"/>
                      <a:pt x="14423" y="16054"/>
                      <a:pt x="13913" y="16054"/>
                    </a:cubicBezTo>
                    <a:cubicBezTo>
                      <a:pt x="13479" y="16054"/>
                      <a:pt x="13046" y="15922"/>
                      <a:pt x="12708" y="15651"/>
                    </a:cubicBezTo>
                    <a:cubicBezTo>
                      <a:pt x="12458" y="15452"/>
                      <a:pt x="12273" y="15193"/>
                      <a:pt x="12151" y="14895"/>
                    </a:cubicBezTo>
                    <a:cubicBezTo>
                      <a:pt x="12447" y="14824"/>
                      <a:pt x="12731" y="14711"/>
                      <a:pt x="12986" y="14550"/>
                    </a:cubicBezTo>
                    <a:cubicBezTo>
                      <a:pt x="13487" y="14239"/>
                      <a:pt x="13813" y="13809"/>
                      <a:pt x="13903" y="13341"/>
                    </a:cubicBezTo>
                    <a:cubicBezTo>
                      <a:pt x="14011" y="12765"/>
                      <a:pt x="13694" y="12052"/>
                      <a:pt x="13048" y="11901"/>
                    </a:cubicBezTo>
                    <a:cubicBezTo>
                      <a:pt x="12964" y="11881"/>
                      <a:pt x="12882" y="11872"/>
                      <a:pt x="12801" y="11872"/>
                    </a:cubicBezTo>
                    <a:cubicBezTo>
                      <a:pt x="12266" y="11872"/>
                      <a:pt x="11817" y="12276"/>
                      <a:pt x="11579" y="12661"/>
                    </a:cubicBezTo>
                    <a:cubicBezTo>
                      <a:pt x="11296" y="13105"/>
                      <a:pt x="11168" y="13624"/>
                      <a:pt x="11173" y="14144"/>
                    </a:cubicBezTo>
                    <a:cubicBezTo>
                      <a:pt x="11050" y="14130"/>
                      <a:pt x="10923" y="14106"/>
                      <a:pt x="10795" y="14073"/>
                    </a:cubicBezTo>
                    <a:cubicBezTo>
                      <a:pt x="10167" y="13903"/>
                      <a:pt x="9657" y="13511"/>
                      <a:pt x="9388" y="12996"/>
                    </a:cubicBezTo>
                    <a:cubicBezTo>
                      <a:pt x="9274" y="12779"/>
                      <a:pt x="9204" y="12539"/>
                      <a:pt x="9180" y="12284"/>
                    </a:cubicBezTo>
                    <a:cubicBezTo>
                      <a:pt x="10261" y="12246"/>
                      <a:pt x="11292" y="11490"/>
                      <a:pt x="11593" y="10442"/>
                    </a:cubicBezTo>
                    <a:cubicBezTo>
                      <a:pt x="11749" y="9913"/>
                      <a:pt x="11626" y="9431"/>
                      <a:pt x="11277" y="9186"/>
                    </a:cubicBezTo>
                    <a:cubicBezTo>
                      <a:pt x="11156" y="9105"/>
                      <a:pt x="10982" y="9028"/>
                      <a:pt x="10746" y="9028"/>
                    </a:cubicBezTo>
                    <a:cubicBezTo>
                      <a:pt x="10586" y="9028"/>
                      <a:pt x="10397" y="9064"/>
                      <a:pt x="10176" y="9158"/>
                    </a:cubicBezTo>
                    <a:cubicBezTo>
                      <a:pt x="9435" y="9474"/>
                      <a:pt x="8836" y="10130"/>
                      <a:pt x="8543" y="10952"/>
                    </a:cubicBezTo>
                    <a:cubicBezTo>
                      <a:pt x="8496" y="11074"/>
                      <a:pt x="8463" y="11203"/>
                      <a:pt x="8430" y="11325"/>
                    </a:cubicBezTo>
                    <a:cubicBezTo>
                      <a:pt x="7797" y="11042"/>
                      <a:pt x="7319" y="10376"/>
                      <a:pt x="7306" y="9668"/>
                    </a:cubicBezTo>
                    <a:lnTo>
                      <a:pt x="7306" y="9668"/>
                    </a:lnTo>
                    <a:cubicBezTo>
                      <a:pt x="7429" y="9682"/>
                      <a:pt x="7552" y="9689"/>
                      <a:pt x="7676" y="9689"/>
                    </a:cubicBezTo>
                    <a:cubicBezTo>
                      <a:pt x="8190" y="9689"/>
                      <a:pt x="8705" y="9570"/>
                      <a:pt x="9167" y="9322"/>
                    </a:cubicBezTo>
                    <a:cubicBezTo>
                      <a:pt x="9581" y="9101"/>
                      <a:pt x="9865" y="8818"/>
                      <a:pt x="10011" y="8478"/>
                    </a:cubicBezTo>
                    <a:cubicBezTo>
                      <a:pt x="10224" y="7991"/>
                      <a:pt x="10096" y="7424"/>
                      <a:pt x="9709" y="7132"/>
                    </a:cubicBezTo>
                    <a:cubicBezTo>
                      <a:pt x="9522" y="6992"/>
                      <a:pt x="9287" y="6919"/>
                      <a:pt x="9019" y="6919"/>
                    </a:cubicBezTo>
                    <a:cubicBezTo>
                      <a:pt x="8882" y="6919"/>
                      <a:pt x="8737" y="6938"/>
                      <a:pt x="8585" y="6977"/>
                    </a:cubicBezTo>
                    <a:cubicBezTo>
                      <a:pt x="7712" y="7188"/>
                      <a:pt x="7003" y="7845"/>
                      <a:pt x="6678" y="8653"/>
                    </a:cubicBezTo>
                    <a:cubicBezTo>
                      <a:pt x="6526" y="8586"/>
                      <a:pt x="6380" y="8501"/>
                      <a:pt x="6249" y="8402"/>
                    </a:cubicBezTo>
                    <a:cubicBezTo>
                      <a:pt x="5743" y="8015"/>
                      <a:pt x="5412" y="7406"/>
                      <a:pt x="5342" y="6768"/>
                    </a:cubicBezTo>
                    <a:lnTo>
                      <a:pt x="5342" y="6768"/>
                    </a:lnTo>
                    <a:cubicBezTo>
                      <a:pt x="5360" y="6773"/>
                      <a:pt x="5379" y="6773"/>
                      <a:pt x="5399" y="6778"/>
                    </a:cubicBezTo>
                    <a:cubicBezTo>
                      <a:pt x="5558" y="6798"/>
                      <a:pt x="5738" y="6815"/>
                      <a:pt x="5928" y="6815"/>
                    </a:cubicBezTo>
                    <a:cubicBezTo>
                      <a:pt x="6195" y="6815"/>
                      <a:pt x="6480" y="6781"/>
                      <a:pt x="6753" y="6674"/>
                    </a:cubicBezTo>
                    <a:cubicBezTo>
                      <a:pt x="7310" y="6456"/>
                      <a:pt x="7683" y="5951"/>
                      <a:pt x="7683" y="5423"/>
                    </a:cubicBezTo>
                    <a:cubicBezTo>
                      <a:pt x="7683" y="5055"/>
                      <a:pt x="7500" y="4704"/>
                      <a:pt x="7173" y="4469"/>
                    </a:cubicBezTo>
                    <a:cubicBezTo>
                      <a:pt x="6915" y="4278"/>
                      <a:pt x="6597" y="4177"/>
                      <a:pt x="6287" y="4177"/>
                    </a:cubicBezTo>
                    <a:cubicBezTo>
                      <a:pt x="6149" y="4177"/>
                      <a:pt x="6014" y="4197"/>
                      <a:pt x="5885" y="4237"/>
                    </a:cubicBezTo>
                    <a:cubicBezTo>
                      <a:pt x="5271" y="4431"/>
                      <a:pt x="4784" y="5011"/>
                      <a:pt x="4591" y="5767"/>
                    </a:cubicBezTo>
                    <a:cubicBezTo>
                      <a:pt x="4270" y="5659"/>
                      <a:pt x="3991" y="5521"/>
                      <a:pt x="3755" y="5347"/>
                    </a:cubicBezTo>
                    <a:cubicBezTo>
                      <a:pt x="4218" y="5229"/>
                      <a:pt x="4643" y="4998"/>
                      <a:pt x="4983" y="4658"/>
                    </a:cubicBezTo>
                    <a:cubicBezTo>
                      <a:pt x="5233" y="4403"/>
                      <a:pt x="5399" y="4129"/>
                      <a:pt x="5469" y="3845"/>
                    </a:cubicBezTo>
                    <a:cubicBezTo>
                      <a:pt x="5578" y="3416"/>
                      <a:pt x="5464" y="2958"/>
                      <a:pt x="5148" y="2585"/>
                    </a:cubicBezTo>
                    <a:cubicBezTo>
                      <a:pt x="4837" y="2212"/>
                      <a:pt x="4376" y="1995"/>
                      <a:pt x="3927" y="1995"/>
                    </a:cubicBezTo>
                    <a:cubicBezTo>
                      <a:pt x="3892" y="1995"/>
                      <a:pt x="3856" y="1997"/>
                      <a:pt x="3821" y="1999"/>
                    </a:cubicBezTo>
                    <a:cubicBezTo>
                      <a:pt x="2947" y="2065"/>
                      <a:pt x="2197" y="2887"/>
                      <a:pt x="2145" y="3826"/>
                    </a:cubicBezTo>
                    <a:cubicBezTo>
                      <a:pt x="2135" y="4035"/>
                      <a:pt x="2154" y="4242"/>
                      <a:pt x="2206" y="4449"/>
                    </a:cubicBezTo>
                    <a:cubicBezTo>
                      <a:pt x="2093" y="4403"/>
                      <a:pt x="1984" y="4336"/>
                      <a:pt x="1885" y="4261"/>
                    </a:cubicBezTo>
                    <a:cubicBezTo>
                      <a:pt x="1158" y="3718"/>
                      <a:pt x="917" y="2590"/>
                      <a:pt x="1356" y="1796"/>
                    </a:cubicBezTo>
                    <a:cubicBezTo>
                      <a:pt x="1690" y="1193"/>
                      <a:pt x="2399" y="822"/>
                      <a:pt x="3091" y="822"/>
                    </a:cubicBezTo>
                    <a:cubicBezTo>
                      <a:pt x="3309" y="822"/>
                      <a:pt x="3525" y="858"/>
                      <a:pt x="3727" y="936"/>
                    </a:cubicBezTo>
                    <a:cubicBezTo>
                      <a:pt x="3776" y="955"/>
                      <a:pt x="3826" y="964"/>
                      <a:pt x="3875" y="964"/>
                    </a:cubicBezTo>
                    <a:cubicBezTo>
                      <a:pt x="4039" y="964"/>
                      <a:pt x="4193" y="865"/>
                      <a:pt x="4255" y="701"/>
                    </a:cubicBezTo>
                    <a:cubicBezTo>
                      <a:pt x="4340" y="493"/>
                      <a:pt x="4231" y="252"/>
                      <a:pt x="4024" y="171"/>
                    </a:cubicBezTo>
                    <a:cubicBezTo>
                      <a:pt x="3725" y="55"/>
                      <a:pt x="3408" y="0"/>
                      <a:pt x="3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451;p20">
                <a:extLst>
                  <a:ext uri="{FF2B5EF4-FFF2-40B4-BE49-F238E27FC236}">
                    <a16:creationId xmlns:a16="http://schemas.microsoft.com/office/drawing/2014/main" id="{CAD63C77-43DA-4730-B41C-632C6C46706F}"/>
                  </a:ext>
                </a:extLst>
              </p:cNvPr>
              <p:cNvSpPr/>
              <p:nvPr/>
            </p:nvSpPr>
            <p:spPr>
              <a:xfrm>
                <a:off x="-2300925" y="3932275"/>
                <a:ext cx="74025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2309" extrusionOk="0">
                    <a:moveTo>
                      <a:pt x="1176" y="1"/>
                    </a:moveTo>
                    <a:cubicBezTo>
                      <a:pt x="808" y="1"/>
                      <a:pt x="481" y="148"/>
                      <a:pt x="306" y="432"/>
                    </a:cubicBezTo>
                    <a:cubicBezTo>
                      <a:pt x="0" y="923"/>
                      <a:pt x="278" y="1650"/>
                      <a:pt x="925" y="2051"/>
                    </a:cubicBezTo>
                    <a:cubicBezTo>
                      <a:pt x="1206" y="2225"/>
                      <a:pt x="1511" y="2309"/>
                      <a:pt x="1790" y="2309"/>
                    </a:cubicBezTo>
                    <a:cubicBezTo>
                      <a:pt x="2157" y="2309"/>
                      <a:pt x="2482" y="2163"/>
                      <a:pt x="2653" y="1881"/>
                    </a:cubicBezTo>
                    <a:cubicBezTo>
                      <a:pt x="2960" y="1385"/>
                      <a:pt x="2681" y="659"/>
                      <a:pt x="2034" y="256"/>
                    </a:cubicBezTo>
                    <a:cubicBezTo>
                      <a:pt x="1755" y="84"/>
                      <a:pt x="1454" y="1"/>
                      <a:pt x="1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452;p20">
                <a:extLst>
                  <a:ext uri="{FF2B5EF4-FFF2-40B4-BE49-F238E27FC236}">
                    <a16:creationId xmlns:a16="http://schemas.microsoft.com/office/drawing/2014/main" id="{E2D707DD-86F4-4D1B-977D-EAAAB705339D}"/>
                  </a:ext>
                </a:extLst>
              </p:cNvPr>
              <p:cNvSpPr/>
              <p:nvPr/>
            </p:nvSpPr>
            <p:spPr>
              <a:xfrm>
                <a:off x="-2391600" y="3995500"/>
                <a:ext cx="64925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2588" extrusionOk="0">
                    <a:moveTo>
                      <a:pt x="1021" y="1"/>
                    </a:moveTo>
                    <a:cubicBezTo>
                      <a:pt x="854" y="1"/>
                      <a:pt x="693" y="44"/>
                      <a:pt x="553" y="135"/>
                    </a:cubicBezTo>
                    <a:cubicBezTo>
                      <a:pt x="62" y="447"/>
                      <a:pt x="1" y="1227"/>
                      <a:pt x="415" y="1864"/>
                    </a:cubicBezTo>
                    <a:cubicBezTo>
                      <a:pt x="709" y="2322"/>
                      <a:pt x="1165" y="2588"/>
                      <a:pt x="1581" y="2588"/>
                    </a:cubicBezTo>
                    <a:cubicBezTo>
                      <a:pt x="1748" y="2588"/>
                      <a:pt x="1909" y="2545"/>
                      <a:pt x="2050" y="2454"/>
                    </a:cubicBezTo>
                    <a:cubicBezTo>
                      <a:pt x="2536" y="2138"/>
                      <a:pt x="2597" y="1364"/>
                      <a:pt x="2187" y="721"/>
                    </a:cubicBezTo>
                    <a:cubicBezTo>
                      <a:pt x="1891" y="264"/>
                      <a:pt x="1435" y="1"/>
                      <a:pt x="10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6300C02-BDB5-4F9E-B37A-A04F97CE38FD}"/>
                </a:ext>
              </a:extLst>
            </p:cNvPr>
            <p:cNvSpPr txBox="1"/>
            <p:nvPr/>
          </p:nvSpPr>
          <p:spPr>
            <a:xfrm>
              <a:off x="3129092" y="1378548"/>
              <a:ext cx="552095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điều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cần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cố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gắng</a:t>
              </a:r>
              <a:endPara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6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9"/>
          <p:cNvSpPr/>
          <p:nvPr/>
        </p:nvSpPr>
        <p:spPr>
          <a:xfrm>
            <a:off x="4263014" y="499851"/>
            <a:ext cx="4600791" cy="642725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27" name="Google Shape;727;p29"/>
          <p:cNvSpPr txBox="1">
            <a:spLocks noGrp="1"/>
          </p:cNvSpPr>
          <p:nvPr>
            <p:ph type="title"/>
          </p:nvPr>
        </p:nvSpPr>
        <p:spPr>
          <a:xfrm>
            <a:off x="3717565" y="228952"/>
            <a:ext cx="5578615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5867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Khen thưởng</a:t>
            </a:r>
          </a:p>
        </p:txBody>
      </p:sp>
      <p:sp>
        <p:nvSpPr>
          <p:cNvPr id="728" name="Google Shape;728;p29"/>
          <p:cNvSpPr txBox="1">
            <a:spLocks noGrp="1"/>
          </p:cNvSpPr>
          <p:nvPr>
            <p:ph type="subTitle" idx="1"/>
          </p:nvPr>
        </p:nvSpPr>
        <p:spPr>
          <a:xfrm rot="611">
            <a:off x="1986839" y="1665053"/>
            <a:ext cx="9719405" cy="6108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l"/>
            <a:r>
              <a:rPr lang="en" sz="3733" b="1" dirty="0">
                <a:latin typeface="Calibri" panose="020F0502020204030204" pitchFamily="34" charset="0"/>
                <a:ea typeface="Didact Gothic"/>
                <a:cs typeface="Calibri" panose="020F0502020204030204" pitchFamily="34" charset="0"/>
                <a:sym typeface="Didact Gothic"/>
              </a:rPr>
              <a:t>Khen thưởng TOP 3 bạn có thành tích tốt</a:t>
            </a:r>
            <a:endParaRPr sz="3733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Didact Gothic"/>
            </a:endParaRPr>
          </a:p>
        </p:txBody>
      </p:sp>
      <p:grpSp>
        <p:nvGrpSpPr>
          <p:cNvPr id="134" name="Google Shape;516;p22">
            <a:extLst>
              <a:ext uri="{FF2B5EF4-FFF2-40B4-BE49-F238E27FC236}">
                <a16:creationId xmlns:a16="http://schemas.microsoft.com/office/drawing/2014/main" id="{ED116CCE-A5E7-4652-9644-0072BC6911F9}"/>
              </a:ext>
            </a:extLst>
          </p:cNvPr>
          <p:cNvGrpSpPr/>
          <p:nvPr/>
        </p:nvGrpSpPr>
        <p:grpSpPr>
          <a:xfrm>
            <a:off x="3495801" y="150868"/>
            <a:ext cx="1003896" cy="1158363"/>
            <a:chOff x="3368429" y="1154607"/>
            <a:chExt cx="994370" cy="1195944"/>
          </a:xfrm>
        </p:grpSpPr>
        <p:sp>
          <p:nvSpPr>
            <p:cNvPr id="135" name="Google Shape;517;p22">
              <a:extLst>
                <a:ext uri="{FF2B5EF4-FFF2-40B4-BE49-F238E27FC236}">
                  <a16:creationId xmlns:a16="http://schemas.microsoft.com/office/drawing/2014/main" id="{3E53919C-53FA-4FBA-BD1B-D64FAD2BFA58}"/>
                </a:ext>
              </a:extLst>
            </p:cNvPr>
            <p:cNvSpPr/>
            <p:nvPr/>
          </p:nvSpPr>
          <p:spPr>
            <a:xfrm>
              <a:off x="3368429" y="1154607"/>
              <a:ext cx="994370" cy="1195944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6" name="Google Shape;518;p22">
              <a:extLst>
                <a:ext uri="{FF2B5EF4-FFF2-40B4-BE49-F238E27FC236}">
                  <a16:creationId xmlns:a16="http://schemas.microsoft.com/office/drawing/2014/main" id="{D563B2E1-C36F-4FE5-92DA-A2A410046BBF}"/>
                </a:ext>
              </a:extLst>
            </p:cNvPr>
            <p:cNvSpPr/>
            <p:nvPr/>
          </p:nvSpPr>
          <p:spPr>
            <a:xfrm>
              <a:off x="3416247" y="1205683"/>
              <a:ext cx="896073" cy="1085653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7" name="Google Shape;519;p22">
              <a:extLst>
                <a:ext uri="{FF2B5EF4-FFF2-40B4-BE49-F238E27FC236}">
                  <a16:creationId xmlns:a16="http://schemas.microsoft.com/office/drawing/2014/main" id="{61E0219E-A257-4027-8532-08393D81C14E}"/>
                </a:ext>
              </a:extLst>
            </p:cNvPr>
            <p:cNvSpPr/>
            <p:nvPr/>
          </p:nvSpPr>
          <p:spPr>
            <a:xfrm>
              <a:off x="3564969" y="1547843"/>
              <a:ext cx="228075" cy="307263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8" name="Google Shape;520;p22">
              <a:extLst>
                <a:ext uri="{FF2B5EF4-FFF2-40B4-BE49-F238E27FC236}">
                  <a16:creationId xmlns:a16="http://schemas.microsoft.com/office/drawing/2014/main" id="{ECF292A9-AF62-4256-A69E-F0DA718DCBAC}"/>
                </a:ext>
              </a:extLst>
            </p:cNvPr>
            <p:cNvSpPr/>
            <p:nvPr/>
          </p:nvSpPr>
          <p:spPr>
            <a:xfrm>
              <a:off x="3769214" y="1205684"/>
              <a:ext cx="442473" cy="769705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9" name="Google Shape;521;p22">
              <a:extLst>
                <a:ext uri="{FF2B5EF4-FFF2-40B4-BE49-F238E27FC236}">
                  <a16:creationId xmlns:a16="http://schemas.microsoft.com/office/drawing/2014/main" id="{B5FE210B-067B-4F35-B944-C40A63FCA1FA}"/>
                </a:ext>
              </a:extLst>
            </p:cNvPr>
            <p:cNvSpPr/>
            <p:nvPr/>
          </p:nvSpPr>
          <p:spPr>
            <a:xfrm>
              <a:off x="4144000" y="1918660"/>
              <a:ext cx="132764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0" name="Google Shape;522;p22">
              <a:extLst>
                <a:ext uri="{FF2B5EF4-FFF2-40B4-BE49-F238E27FC236}">
                  <a16:creationId xmlns:a16="http://schemas.microsoft.com/office/drawing/2014/main" id="{6116903D-4FA6-480F-B7A7-FDBBD163686D}"/>
                </a:ext>
              </a:extLst>
            </p:cNvPr>
            <p:cNvSpPr/>
            <p:nvPr/>
          </p:nvSpPr>
          <p:spPr>
            <a:xfrm>
              <a:off x="3545319" y="1971526"/>
              <a:ext cx="759401" cy="319910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1" name="Google Shape;523;p22">
              <a:extLst>
                <a:ext uri="{FF2B5EF4-FFF2-40B4-BE49-F238E27FC236}">
                  <a16:creationId xmlns:a16="http://schemas.microsoft.com/office/drawing/2014/main" id="{4F88A00B-479F-4CA6-83B6-F25B51CD43AF}"/>
                </a:ext>
              </a:extLst>
            </p:cNvPr>
            <p:cNvSpPr/>
            <p:nvPr/>
          </p:nvSpPr>
          <p:spPr>
            <a:xfrm>
              <a:off x="4044889" y="1469956"/>
              <a:ext cx="116480" cy="243434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" name="Google Shape;524;p22">
              <a:extLst>
                <a:ext uri="{FF2B5EF4-FFF2-40B4-BE49-F238E27FC236}">
                  <a16:creationId xmlns:a16="http://schemas.microsoft.com/office/drawing/2014/main" id="{732D313C-B674-4CEF-AD33-68DE8A6340F1}"/>
                </a:ext>
              </a:extLst>
            </p:cNvPr>
            <p:cNvSpPr/>
            <p:nvPr/>
          </p:nvSpPr>
          <p:spPr>
            <a:xfrm>
              <a:off x="4122614" y="1469956"/>
              <a:ext cx="66001" cy="236757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" name="Google Shape;525;p22">
              <a:extLst>
                <a:ext uri="{FF2B5EF4-FFF2-40B4-BE49-F238E27FC236}">
                  <a16:creationId xmlns:a16="http://schemas.microsoft.com/office/drawing/2014/main" id="{0E2B92A2-B50A-4385-9625-EE2FE2508230}"/>
                </a:ext>
              </a:extLst>
            </p:cNvPr>
            <p:cNvSpPr/>
            <p:nvPr/>
          </p:nvSpPr>
          <p:spPr>
            <a:xfrm>
              <a:off x="4025566" y="1740959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" name="Google Shape;526;p22">
              <a:extLst>
                <a:ext uri="{FF2B5EF4-FFF2-40B4-BE49-F238E27FC236}">
                  <a16:creationId xmlns:a16="http://schemas.microsoft.com/office/drawing/2014/main" id="{8BC2BAAB-9004-4498-8392-C8E6BDA15123}"/>
                </a:ext>
              </a:extLst>
            </p:cNvPr>
            <p:cNvSpPr/>
            <p:nvPr/>
          </p:nvSpPr>
          <p:spPr>
            <a:xfrm>
              <a:off x="4033871" y="1754094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" name="Google Shape;527;p22">
              <a:extLst>
                <a:ext uri="{FF2B5EF4-FFF2-40B4-BE49-F238E27FC236}">
                  <a16:creationId xmlns:a16="http://schemas.microsoft.com/office/drawing/2014/main" id="{723C9152-373E-4361-9197-0AD5D655B628}"/>
                </a:ext>
              </a:extLst>
            </p:cNvPr>
            <p:cNvSpPr/>
            <p:nvPr/>
          </p:nvSpPr>
          <p:spPr>
            <a:xfrm>
              <a:off x="3958317" y="1837409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6" name="Google Shape;528;p22">
              <a:extLst>
                <a:ext uri="{FF2B5EF4-FFF2-40B4-BE49-F238E27FC236}">
                  <a16:creationId xmlns:a16="http://schemas.microsoft.com/office/drawing/2014/main" id="{C65BA8CA-915D-4438-8B99-2C738D701AB6}"/>
                </a:ext>
              </a:extLst>
            </p:cNvPr>
            <p:cNvSpPr/>
            <p:nvPr/>
          </p:nvSpPr>
          <p:spPr>
            <a:xfrm>
              <a:off x="3961953" y="1833989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7" name="Google Shape;529;p22">
              <a:extLst>
                <a:ext uri="{FF2B5EF4-FFF2-40B4-BE49-F238E27FC236}">
                  <a16:creationId xmlns:a16="http://schemas.microsoft.com/office/drawing/2014/main" id="{67CDD234-45E8-4C89-9074-458025E74A92}"/>
                </a:ext>
              </a:extLst>
            </p:cNvPr>
            <p:cNvSpPr/>
            <p:nvPr/>
          </p:nvSpPr>
          <p:spPr>
            <a:xfrm>
              <a:off x="4276708" y="1954537"/>
              <a:ext cx="11235" cy="17044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8" name="Google Shape;530;p22">
              <a:extLst>
                <a:ext uri="{FF2B5EF4-FFF2-40B4-BE49-F238E27FC236}">
                  <a16:creationId xmlns:a16="http://schemas.microsoft.com/office/drawing/2014/main" id="{D758CD67-D653-4964-83F9-5AC48405FA00}"/>
                </a:ext>
              </a:extLst>
            </p:cNvPr>
            <p:cNvSpPr/>
            <p:nvPr/>
          </p:nvSpPr>
          <p:spPr>
            <a:xfrm>
              <a:off x="4102749" y="1982489"/>
              <a:ext cx="96724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9" name="Google Shape;531;p22">
              <a:extLst>
                <a:ext uri="{FF2B5EF4-FFF2-40B4-BE49-F238E27FC236}">
                  <a16:creationId xmlns:a16="http://schemas.microsoft.com/office/drawing/2014/main" id="{34174F42-A0F8-44AC-B95F-5AD8AF4CCEBB}"/>
                </a:ext>
              </a:extLst>
            </p:cNvPr>
            <p:cNvSpPr/>
            <p:nvPr/>
          </p:nvSpPr>
          <p:spPr>
            <a:xfrm>
              <a:off x="4189648" y="1954375"/>
              <a:ext cx="109642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0" name="Google Shape;532;p22">
              <a:extLst>
                <a:ext uri="{FF2B5EF4-FFF2-40B4-BE49-F238E27FC236}">
                  <a16:creationId xmlns:a16="http://schemas.microsoft.com/office/drawing/2014/main" id="{2F0E0F24-5D6A-4E62-BA68-D81A13F22674}"/>
                </a:ext>
              </a:extLst>
            </p:cNvPr>
            <p:cNvSpPr/>
            <p:nvPr/>
          </p:nvSpPr>
          <p:spPr>
            <a:xfrm>
              <a:off x="4299777" y="204414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1" name="Google Shape;533;p22">
              <a:extLst>
                <a:ext uri="{FF2B5EF4-FFF2-40B4-BE49-F238E27FC236}">
                  <a16:creationId xmlns:a16="http://schemas.microsoft.com/office/drawing/2014/main" id="{D6D41833-2A46-4657-AA87-32962C1F0116}"/>
                </a:ext>
              </a:extLst>
            </p:cNvPr>
            <p:cNvSpPr/>
            <p:nvPr/>
          </p:nvSpPr>
          <p:spPr>
            <a:xfrm>
              <a:off x="4116970" y="2067271"/>
              <a:ext cx="72733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2" name="Google Shape;534;p22">
              <a:extLst>
                <a:ext uri="{FF2B5EF4-FFF2-40B4-BE49-F238E27FC236}">
                  <a16:creationId xmlns:a16="http://schemas.microsoft.com/office/drawing/2014/main" id="{B86D8CB6-84BF-4E07-BFB4-A907E436438B}"/>
                </a:ext>
              </a:extLst>
            </p:cNvPr>
            <p:cNvSpPr/>
            <p:nvPr/>
          </p:nvSpPr>
          <p:spPr>
            <a:xfrm>
              <a:off x="4170869" y="2044148"/>
              <a:ext cx="134012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3" name="Google Shape;535;p22">
              <a:extLst>
                <a:ext uri="{FF2B5EF4-FFF2-40B4-BE49-F238E27FC236}">
                  <a16:creationId xmlns:a16="http://schemas.microsoft.com/office/drawing/2014/main" id="{49EBD9B5-FAD5-471A-A16E-D4CFBF12FFD7}"/>
                </a:ext>
              </a:extLst>
            </p:cNvPr>
            <p:cNvSpPr/>
            <p:nvPr/>
          </p:nvSpPr>
          <p:spPr>
            <a:xfrm>
              <a:off x="4285720" y="213842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4" name="Google Shape;536;p22">
              <a:extLst>
                <a:ext uri="{FF2B5EF4-FFF2-40B4-BE49-F238E27FC236}">
                  <a16:creationId xmlns:a16="http://schemas.microsoft.com/office/drawing/2014/main" id="{88C869BF-54DC-4BC2-9DB8-B8460C6E2449}"/>
                </a:ext>
              </a:extLst>
            </p:cNvPr>
            <p:cNvSpPr/>
            <p:nvPr/>
          </p:nvSpPr>
          <p:spPr>
            <a:xfrm>
              <a:off x="4120228" y="2150910"/>
              <a:ext cx="31645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5" name="Google Shape;537;p22">
              <a:extLst>
                <a:ext uri="{FF2B5EF4-FFF2-40B4-BE49-F238E27FC236}">
                  <a16:creationId xmlns:a16="http://schemas.microsoft.com/office/drawing/2014/main" id="{ADE5AF6A-050C-4A16-875F-31F37D9628B0}"/>
                </a:ext>
              </a:extLst>
            </p:cNvPr>
            <p:cNvSpPr/>
            <p:nvPr/>
          </p:nvSpPr>
          <p:spPr>
            <a:xfrm>
              <a:off x="4120769" y="2138102"/>
              <a:ext cx="166307" cy="57533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6" name="Google Shape;538;p22">
              <a:extLst>
                <a:ext uri="{FF2B5EF4-FFF2-40B4-BE49-F238E27FC236}">
                  <a16:creationId xmlns:a16="http://schemas.microsoft.com/office/drawing/2014/main" id="{AAAE5B61-65C0-4F32-AAB8-25B9DF9CC953}"/>
                </a:ext>
              </a:extLst>
            </p:cNvPr>
            <p:cNvSpPr/>
            <p:nvPr/>
          </p:nvSpPr>
          <p:spPr>
            <a:xfrm>
              <a:off x="3632761" y="1499864"/>
              <a:ext cx="61985" cy="47166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7" name="Google Shape;539;p22">
              <a:extLst>
                <a:ext uri="{FF2B5EF4-FFF2-40B4-BE49-F238E27FC236}">
                  <a16:creationId xmlns:a16="http://schemas.microsoft.com/office/drawing/2014/main" id="{09EC22AF-29EE-4F8D-9411-3239C4C7121F}"/>
                </a:ext>
              </a:extLst>
            </p:cNvPr>
            <p:cNvSpPr/>
            <p:nvPr/>
          </p:nvSpPr>
          <p:spPr>
            <a:xfrm>
              <a:off x="3836248" y="1485318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8" name="Google Shape;540;p22">
              <a:extLst>
                <a:ext uri="{FF2B5EF4-FFF2-40B4-BE49-F238E27FC236}">
                  <a16:creationId xmlns:a16="http://schemas.microsoft.com/office/drawing/2014/main" id="{58995874-7EDB-4F4F-AF5A-89973BF187B3}"/>
                </a:ext>
              </a:extLst>
            </p:cNvPr>
            <p:cNvSpPr/>
            <p:nvPr/>
          </p:nvSpPr>
          <p:spPr>
            <a:xfrm>
              <a:off x="3548359" y="1359614"/>
              <a:ext cx="119954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9" name="Google Shape;541;p22">
              <a:extLst>
                <a:ext uri="{FF2B5EF4-FFF2-40B4-BE49-F238E27FC236}">
                  <a16:creationId xmlns:a16="http://schemas.microsoft.com/office/drawing/2014/main" id="{ECC3F0BB-FFE6-401A-A4DE-78B3391B5826}"/>
                </a:ext>
              </a:extLst>
            </p:cNvPr>
            <p:cNvSpPr/>
            <p:nvPr/>
          </p:nvSpPr>
          <p:spPr>
            <a:xfrm>
              <a:off x="3548523" y="1359614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0" name="Google Shape;542;p22">
              <a:extLst>
                <a:ext uri="{FF2B5EF4-FFF2-40B4-BE49-F238E27FC236}">
                  <a16:creationId xmlns:a16="http://schemas.microsoft.com/office/drawing/2014/main" id="{407DF2FC-F140-414B-8FC7-2B35F0368491}"/>
                </a:ext>
              </a:extLst>
            </p:cNvPr>
            <p:cNvSpPr/>
            <p:nvPr/>
          </p:nvSpPr>
          <p:spPr>
            <a:xfrm>
              <a:off x="3608228" y="1421272"/>
              <a:ext cx="59163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1" name="Google Shape;543;p22">
              <a:extLst>
                <a:ext uri="{FF2B5EF4-FFF2-40B4-BE49-F238E27FC236}">
                  <a16:creationId xmlns:a16="http://schemas.microsoft.com/office/drawing/2014/main" id="{248849D4-233F-44FE-A004-4D1933EB3562}"/>
                </a:ext>
              </a:extLst>
            </p:cNvPr>
            <p:cNvSpPr/>
            <p:nvPr/>
          </p:nvSpPr>
          <p:spPr>
            <a:xfrm>
              <a:off x="3869248" y="1351200"/>
              <a:ext cx="119791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2" name="Google Shape;544;p22">
              <a:extLst>
                <a:ext uri="{FF2B5EF4-FFF2-40B4-BE49-F238E27FC236}">
                  <a16:creationId xmlns:a16="http://schemas.microsoft.com/office/drawing/2014/main" id="{74F7D974-09F5-4D00-9CEF-DCD9E570EED1}"/>
                </a:ext>
              </a:extLst>
            </p:cNvPr>
            <p:cNvSpPr/>
            <p:nvPr/>
          </p:nvSpPr>
          <p:spPr>
            <a:xfrm>
              <a:off x="3869248" y="1351199"/>
              <a:ext cx="82503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3" name="Google Shape;545;p22">
              <a:extLst>
                <a:ext uri="{FF2B5EF4-FFF2-40B4-BE49-F238E27FC236}">
                  <a16:creationId xmlns:a16="http://schemas.microsoft.com/office/drawing/2014/main" id="{2F56B585-2255-4F78-9A1E-A12799DDF328}"/>
                </a:ext>
              </a:extLst>
            </p:cNvPr>
            <p:cNvSpPr/>
            <p:nvPr/>
          </p:nvSpPr>
          <p:spPr>
            <a:xfrm>
              <a:off x="3929115" y="1413026"/>
              <a:ext cx="59163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4" name="Google Shape;546;p22">
              <a:extLst>
                <a:ext uri="{FF2B5EF4-FFF2-40B4-BE49-F238E27FC236}">
                  <a16:creationId xmlns:a16="http://schemas.microsoft.com/office/drawing/2014/main" id="{705A3ACA-2F2B-4F68-9C65-9C17192C87C7}"/>
                </a:ext>
              </a:extLst>
            </p:cNvPr>
            <p:cNvSpPr/>
            <p:nvPr/>
          </p:nvSpPr>
          <p:spPr>
            <a:xfrm>
              <a:off x="3635420" y="1469419"/>
              <a:ext cx="265473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5" name="Google Shape;547;p22">
              <a:extLst>
                <a:ext uri="{FF2B5EF4-FFF2-40B4-BE49-F238E27FC236}">
                  <a16:creationId xmlns:a16="http://schemas.microsoft.com/office/drawing/2014/main" id="{CCCDC986-5759-422D-B298-6F5CB3060974}"/>
                </a:ext>
              </a:extLst>
            </p:cNvPr>
            <p:cNvSpPr/>
            <p:nvPr/>
          </p:nvSpPr>
          <p:spPr>
            <a:xfrm>
              <a:off x="3476440" y="1479188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6" name="Google Shape;548;p22">
              <a:extLst>
                <a:ext uri="{FF2B5EF4-FFF2-40B4-BE49-F238E27FC236}">
                  <a16:creationId xmlns:a16="http://schemas.microsoft.com/office/drawing/2014/main" id="{B16E7EDE-6AA9-471C-8FFD-A7AD93CC9A30}"/>
                </a:ext>
              </a:extLst>
            </p:cNvPr>
            <p:cNvSpPr/>
            <p:nvPr/>
          </p:nvSpPr>
          <p:spPr>
            <a:xfrm>
              <a:off x="3983694" y="1451021"/>
              <a:ext cx="87713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68" name="Google Shape;332;p20">
            <a:extLst>
              <a:ext uri="{FF2B5EF4-FFF2-40B4-BE49-F238E27FC236}">
                <a16:creationId xmlns:a16="http://schemas.microsoft.com/office/drawing/2014/main" id="{E527E7DD-DCDC-4EC4-BF48-1A73A43669B3}"/>
              </a:ext>
            </a:extLst>
          </p:cNvPr>
          <p:cNvGrpSpPr/>
          <p:nvPr/>
        </p:nvGrpSpPr>
        <p:grpSpPr>
          <a:xfrm>
            <a:off x="10277328" y="3774781"/>
            <a:ext cx="2002680" cy="3152604"/>
            <a:chOff x="6557130" y="2325091"/>
            <a:chExt cx="1834071" cy="2711639"/>
          </a:xfrm>
        </p:grpSpPr>
        <p:sp>
          <p:nvSpPr>
            <p:cNvPr id="169" name="Google Shape;333;p20">
              <a:extLst>
                <a:ext uri="{FF2B5EF4-FFF2-40B4-BE49-F238E27FC236}">
                  <a16:creationId xmlns:a16="http://schemas.microsoft.com/office/drawing/2014/main" id="{E9241DBA-653D-4412-A3D5-76C0ECCE7F99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0" name="Google Shape;334;p20">
              <a:extLst>
                <a:ext uri="{FF2B5EF4-FFF2-40B4-BE49-F238E27FC236}">
                  <a16:creationId xmlns:a16="http://schemas.microsoft.com/office/drawing/2014/main" id="{0C4EF7AA-39E4-4BDF-A306-74A8962BFFA9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1" name="Google Shape;335;p20">
              <a:extLst>
                <a:ext uri="{FF2B5EF4-FFF2-40B4-BE49-F238E27FC236}">
                  <a16:creationId xmlns:a16="http://schemas.microsoft.com/office/drawing/2014/main" id="{4D949BAF-A79A-49EC-B6E7-9318C7C57E92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2" name="Google Shape;336;p20">
              <a:extLst>
                <a:ext uri="{FF2B5EF4-FFF2-40B4-BE49-F238E27FC236}">
                  <a16:creationId xmlns:a16="http://schemas.microsoft.com/office/drawing/2014/main" id="{1C7CA683-7A60-4903-B0FB-A56ECD16E57B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3" name="Google Shape;337;p20">
              <a:extLst>
                <a:ext uri="{FF2B5EF4-FFF2-40B4-BE49-F238E27FC236}">
                  <a16:creationId xmlns:a16="http://schemas.microsoft.com/office/drawing/2014/main" id="{355A45B5-B4FC-4C74-AD53-264A9398A176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4" name="Google Shape;338;p20">
              <a:extLst>
                <a:ext uri="{FF2B5EF4-FFF2-40B4-BE49-F238E27FC236}">
                  <a16:creationId xmlns:a16="http://schemas.microsoft.com/office/drawing/2014/main" id="{DB4F277A-67A3-4436-9ED5-70C5456BACA7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5" name="Google Shape;339;p20">
              <a:extLst>
                <a:ext uri="{FF2B5EF4-FFF2-40B4-BE49-F238E27FC236}">
                  <a16:creationId xmlns:a16="http://schemas.microsoft.com/office/drawing/2014/main" id="{62F44423-D157-44DC-855A-14E9BDA4BC54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6" name="Google Shape;340;p20">
              <a:extLst>
                <a:ext uri="{FF2B5EF4-FFF2-40B4-BE49-F238E27FC236}">
                  <a16:creationId xmlns:a16="http://schemas.microsoft.com/office/drawing/2014/main" id="{68B08A7E-A63C-4186-97EB-1588792E3F64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7" name="Google Shape;341;p20">
              <a:extLst>
                <a:ext uri="{FF2B5EF4-FFF2-40B4-BE49-F238E27FC236}">
                  <a16:creationId xmlns:a16="http://schemas.microsoft.com/office/drawing/2014/main" id="{DD1E850C-1F99-4AE4-9436-E7FD40DCBFF0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8" name="Google Shape;342;p20">
              <a:extLst>
                <a:ext uri="{FF2B5EF4-FFF2-40B4-BE49-F238E27FC236}">
                  <a16:creationId xmlns:a16="http://schemas.microsoft.com/office/drawing/2014/main" id="{A4CB966E-AA61-4276-9199-CF983D00C52B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9" name="Google Shape;343;p20">
              <a:extLst>
                <a:ext uri="{FF2B5EF4-FFF2-40B4-BE49-F238E27FC236}">
                  <a16:creationId xmlns:a16="http://schemas.microsoft.com/office/drawing/2014/main" id="{39CB7C2D-8B60-475D-9990-68A7C25AD6CE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0" name="Google Shape;344;p20">
              <a:extLst>
                <a:ext uri="{FF2B5EF4-FFF2-40B4-BE49-F238E27FC236}">
                  <a16:creationId xmlns:a16="http://schemas.microsoft.com/office/drawing/2014/main" id="{165F0A6F-38ED-4D14-8121-4EEABC5048D1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1" name="Google Shape;345;p20">
              <a:extLst>
                <a:ext uri="{FF2B5EF4-FFF2-40B4-BE49-F238E27FC236}">
                  <a16:creationId xmlns:a16="http://schemas.microsoft.com/office/drawing/2014/main" id="{C3B8CBB7-CEB1-4F2F-B48D-FDDA864F4EAC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2" name="Google Shape;346;p20">
              <a:extLst>
                <a:ext uri="{FF2B5EF4-FFF2-40B4-BE49-F238E27FC236}">
                  <a16:creationId xmlns:a16="http://schemas.microsoft.com/office/drawing/2014/main" id="{F9C8FA02-1847-4090-99AC-21E5DBFBA1DB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3" name="Google Shape;347;p20">
              <a:extLst>
                <a:ext uri="{FF2B5EF4-FFF2-40B4-BE49-F238E27FC236}">
                  <a16:creationId xmlns:a16="http://schemas.microsoft.com/office/drawing/2014/main" id="{99002DAF-70FC-4A5E-96FB-A20DE4C04AE2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4" name="Google Shape;348;p20">
              <a:extLst>
                <a:ext uri="{FF2B5EF4-FFF2-40B4-BE49-F238E27FC236}">
                  <a16:creationId xmlns:a16="http://schemas.microsoft.com/office/drawing/2014/main" id="{D8017223-5478-4C0E-BBB1-510FA0F631BA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5" name="Google Shape;349;p20">
              <a:extLst>
                <a:ext uri="{FF2B5EF4-FFF2-40B4-BE49-F238E27FC236}">
                  <a16:creationId xmlns:a16="http://schemas.microsoft.com/office/drawing/2014/main" id="{30D861C1-1AE3-4D65-A0B1-702F6D3B663D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6" name="Google Shape;350;p20">
              <a:extLst>
                <a:ext uri="{FF2B5EF4-FFF2-40B4-BE49-F238E27FC236}">
                  <a16:creationId xmlns:a16="http://schemas.microsoft.com/office/drawing/2014/main" id="{E9B3E078-EE83-4036-B74B-4B62495CE1A8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7" name="Google Shape;351;p20">
              <a:extLst>
                <a:ext uri="{FF2B5EF4-FFF2-40B4-BE49-F238E27FC236}">
                  <a16:creationId xmlns:a16="http://schemas.microsoft.com/office/drawing/2014/main" id="{672F01A5-7D65-4CE3-B948-D6BFE00650FD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8" name="Google Shape;352;p20">
              <a:extLst>
                <a:ext uri="{FF2B5EF4-FFF2-40B4-BE49-F238E27FC236}">
                  <a16:creationId xmlns:a16="http://schemas.microsoft.com/office/drawing/2014/main" id="{B2A2B583-DB58-45F0-A69C-8A26ABBB95AC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9" name="Google Shape;353;p20">
              <a:extLst>
                <a:ext uri="{FF2B5EF4-FFF2-40B4-BE49-F238E27FC236}">
                  <a16:creationId xmlns:a16="http://schemas.microsoft.com/office/drawing/2014/main" id="{248AFA5D-EFF4-4899-B797-C1DDD104AEE7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0" name="Google Shape;354;p20">
              <a:extLst>
                <a:ext uri="{FF2B5EF4-FFF2-40B4-BE49-F238E27FC236}">
                  <a16:creationId xmlns:a16="http://schemas.microsoft.com/office/drawing/2014/main" id="{CDBCBF01-FA06-49D0-A6FC-765A051804CF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1" name="Google Shape;355;p20">
              <a:extLst>
                <a:ext uri="{FF2B5EF4-FFF2-40B4-BE49-F238E27FC236}">
                  <a16:creationId xmlns:a16="http://schemas.microsoft.com/office/drawing/2014/main" id="{2275DA9D-3C74-44BC-984C-50C653145F93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2" name="Google Shape;356;p20">
              <a:extLst>
                <a:ext uri="{FF2B5EF4-FFF2-40B4-BE49-F238E27FC236}">
                  <a16:creationId xmlns:a16="http://schemas.microsoft.com/office/drawing/2014/main" id="{DF7BDD04-8AB4-460E-A4EA-30B8CB2C7FC5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3" name="Google Shape;357;p20">
              <a:extLst>
                <a:ext uri="{FF2B5EF4-FFF2-40B4-BE49-F238E27FC236}">
                  <a16:creationId xmlns:a16="http://schemas.microsoft.com/office/drawing/2014/main" id="{E502674D-3790-4054-A397-ECD3CAED27CF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4" name="Google Shape;358;p20">
              <a:extLst>
                <a:ext uri="{FF2B5EF4-FFF2-40B4-BE49-F238E27FC236}">
                  <a16:creationId xmlns:a16="http://schemas.microsoft.com/office/drawing/2014/main" id="{7D95D706-11E9-4FC5-9B2E-C1E70D861D46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5" name="Google Shape;359;p20">
              <a:extLst>
                <a:ext uri="{FF2B5EF4-FFF2-40B4-BE49-F238E27FC236}">
                  <a16:creationId xmlns:a16="http://schemas.microsoft.com/office/drawing/2014/main" id="{E80FDADA-6F38-4361-A5EE-374A711A8C39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6" name="Google Shape;360;p20">
              <a:extLst>
                <a:ext uri="{FF2B5EF4-FFF2-40B4-BE49-F238E27FC236}">
                  <a16:creationId xmlns:a16="http://schemas.microsoft.com/office/drawing/2014/main" id="{0AF90BA2-38B3-4815-973B-AF00A54D9CA6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7" name="Google Shape;361;p20">
              <a:extLst>
                <a:ext uri="{FF2B5EF4-FFF2-40B4-BE49-F238E27FC236}">
                  <a16:creationId xmlns:a16="http://schemas.microsoft.com/office/drawing/2014/main" id="{3D85148B-9E25-490C-9AA9-0037EE641B68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8" name="Google Shape;362;p20">
              <a:extLst>
                <a:ext uri="{FF2B5EF4-FFF2-40B4-BE49-F238E27FC236}">
                  <a16:creationId xmlns:a16="http://schemas.microsoft.com/office/drawing/2014/main" id="{3E885A81-55D9-4A83-909B-AFE5F56C60E1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9" name="Google Shape;363;p20">
              <a:extLst>
                <a:ext uri="{FF2B5EF4-FFF2-40B4-BE49-F238E27FC236}">
                  <a16:creationId xmlns:a16="http://schemas.microsoft.com/office/drawing/2014/main" id="{E43389BC-0DEF-4B3D-B133-5C2E4253F295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0" name="Google Shape;364;p20">
              <a:extLst>
                <a:ext uri="{FF2B5EF4-FFF2-40B4-BE49-F238E27FC236}">
                  <a16:creationId xmlns:a16="http://schemas.microsoft.com/office/drawing/2014/main" id="{ACB3DE4A-CE99-44F3-80CB-C975BED25096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1" name="Google Shape;365;p20">
              <a:extLst>
                <a:ext uri="{FF2B5EF4-FFF2-40B4-BE49-F238E27FC236}">
                  <a16:creationId xmlns:a16="http://schemas.microsoft.com/office/drawing/2014/main" id="{B6726D2F-21FB-46C7-A5EC-C0AD2A5B622E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2" name="Google Shape;366;p20">
              <a:extLst>
                <a:ext uri="{FF2B5EF4-FFF2-40B4-BE49-F238E27FC236}">
                  <a16:creationId xmlns:a16="http://schemas.microsoft.com/office/drawing/2014/main" id="{C57CA409-A936-4F82-BABF-AC73B8D89E0D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3" name="Google Shape;367;p20">
              <a:extLst>
                <a:ext uri="{FF2B5EF4-FFF2-40B4-BE49-F238E27FC236}">
                  <a16:creationId xmlns:a16="http://schemas.microsoft.com/office/drawing/2014/main" id="{59659BA4-12B9-4B9B-B400-C09EDEF85828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4" name="Google Shape;368;p20">
              <a:extLst>
                <a:ext uri="{FF2B5EF4-FFF2-40B4-BE49-F238E27FC236}">
                  <a16:creationId xmlns:a16="http://schemas.microsoft.com/office/drawing/2014/main" id="{D4F44F3C-D787-4290-A15E-696EB35FC115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" name="Google Shape;369;p20">
              <a:extLst>
                <a:ext uri="{FF2B5EF4-FFF2-40B4-BE49-F238E27FC236}">
                  <a16:creationId xmlns:a16="http://schemas.microsoft.com/office/drawing/2014/main" id="{3DFCBB70-FF6E-4AE7-AD32-78E3BE0BB42F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" name="Google Shape;370;p20">
              <a:extLst>
                <a:ext uri="{FF2B5EF4-FFF2-40B4-BE49-F238E27FC236}">
                  <a16:creationId xmlns:a16="http://schemas.microsoft.com/office/drawing/2014/main" id="{4A4E9E2C-7136-49BE-9420-0EFE507AB1EB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" name="Google Shape;371;p20">
              <a:extLst>
                <a:ext uri="{FF2B5EF4-FFF2-40B4-BE49-F238E27FC236}">
                  <a16:creationId xmlns:a16="http://schemas.microsoft.com/office/drawing/2014/main" id="{AC8C1973-3791-4D66-B263-30065DEBA176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" name="Google Shape;372;p20">
              <a:extLst>
                <a:ext uri="{FF2B5EF4-FFF2-40B4-BE49-F238E27FC236}">
                  <a16:creationId xmlns:a16="http://schemas.microsoft.com/office/drawing/2014/main" id="{8FA083BA-CFB8-4F29-ADFA-DECBA66C489D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" name="Google Shape;373;p20">
              <a:extLst>
                <a:ext uri="{FF2B5EF4-FFF2-40B4-BE49-F238E27FC236}">
                  <a16:creationId xmlns:a16="http://schemas.microsoft.com/office/drawing/2014/main" id="{4CDA3871-4E40-4719-A5EE-A21CD1197CCF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" name="Google Shape;374;p20">
              <a:extLst>
                <a:ext uri="{FF2B5EF4-FFF2-40B4-BE49-F238E27FC236}">
                  <a16:creationId xmlns:a16="http://schemas.microsoft.com/office/drawing/2014/main" id="{870FD503-B4F1-428A-A15E-2690148798D1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" name="Google Shape;375;p20">
              <a:extLst>
                <a:ext uri="{FF2B5EF4-FFF2-40B4-BE49-F238E27FC236}">
                  <a16:creationId xmlns:a16="http://schemas.microsoft.com/office/drawing/2014/main" id="{D5B95E3C-E5CA-45FF-855E-E754892E97DD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" name="Google Shape;376;p20">
              <a:extLst>
                <a:ext uri="{FF2B5EF4-FFF2-40B4-BE49-F238E27FC236}">
                  <a16:creationId xmlns:a16="http://schemas.microsoft.com/office/drawing/2014/main" id="{B4D6FD4D-1EA1-45C4-8C51-7D0DB69F549B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" name="Google Shape;377;p20">
              <a:extLst>
                <a:ext uri="{FF2B5EF4-FFF2-40B4-BE49-F238E27FC236}">
                  <a16:creationId xmlns:a16="http://schemas.microsoft.com/office/drawing/2014/main" id="{8BD0AF4A-1BAD-42D1-B15D-F11328422F1E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4" name="Google Shape;378;p20">
              <a:extLst>
                <a:ext uri="{FF2B5EF4-FFF2-40B4-BE49-F238E27FC236}">
                  <a16:creationId xmlns:a16="http://schemas.microsoft.com/office/drawing/2014/main" id="{F607380B-1BD2-4387-8885-6D6D42BC76A3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" name="Google Shape;379;p20">
              <a:extLst>
                <a:ext uri="{FF2B5EF4-FFF2-40B4-BE49-F238E27FC236}">
                  <a16:creationId xmlns:a16="http://schemas.microsoft.com/office/drawing/2014/main" id="{D56D34C1-2553-4179-8B00-102AF5C2FA6D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" name="Google Shape;380;p20">
              <a:extLst>
                <a:ext uri="{FF2B5EF4-FFF2-40B4-BE49-F238E27FC236}">
                  <a16:creationId xmlns:a16="http://schemas.microsoft.com/office/drawing/2014/main" id="{E66EB955-2844-4C16-9F33-D06E4D67FB87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" name="Google Shape;381;p20">
              <a:extLst>
                <a:ext uri="{FF2B5EF4-FFF2-40B4-BE49-F238E27FC236}">
                  <a16:creationId xmlns:a16="http://schemas.microsoft.com/office/drawing/2014/main" id="{11E2103C-28FA-4B71-8C30-F4443A54FDF8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" name="Google Shape;382;p20">
              <a:extLst>
                <a:ext uri="{FF2B5EF4-FFF2-40B4-BE49-F238E27FC236}">
                  <a16:creationId xmlns:a16="http://schemas.microsoft.com/office/drawing/2014/main" id="{DFDDB9CA-3D1B-4474-990C-D1AD44AAABC8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" name="Google Shape;383;p20">
              <a:extLst>
                <a:ext uri="{FF2B5EF4-FFF2-40B4-BE49-F238E27FC236}">
                  <a16:creationId xmlns:a16="http://schemas.microsoft.com/office/drawing/2014/main" id="{6A579370-DF97-487E-9993-4786752D4756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" name="Google Shape;384;p20">
              <a:extLst>
                <a:ext uri="{FF2B5EF4-FFF2-40B4-BE49-F238E27FC236}">
                  <a16:creationId xmlns:a16="http://schemas.microsoft.com/office/drawing/2014/main" id="{5F2B86FB-BFB2-496A-AB2E-849BA388D911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" name="Google Shape;385;p20">
              <a:extLst>
                <a:ext uri="{FF2B5EF4-FFF2-40B4-BE49-F238E27FC236}">
                  <a16:creationId xmlns:a16="http://schemas.microsoft.com/office/drawing/2014/main" id="{6B7B7318-8047-4BD9-8E65-A659A5A40122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" name="Google Shape;386;p20">
              <a:extLst>
                <a:ext uri="{FF2B5EF4-FFF2-40B4-BE49-F238E27FC236}">
                  <a16:creationId xmlns:a16="http://schemas.microsoft.com/office/drawing/2014/main" id="{041E117F-D040-4854-887C-9084F24E7170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" name="Google Shape;387;p20">
              <a:extLst>
                <a:ext uri="{FF2B5EF4-FFF2-40B4-BE49-F238E27FC236}">
                  <a16:creationId xmlns:a16="http://schemas.microsoft.com/office/drawing/2014/main" id="{E26B7059-BE07-4885-9B6B-6758A4BACCB2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4" name="Google Shape;388;p20">
              <a:extLst>
                <a:ext uri="{FF2B5EF4-FFF2-40B4-BE49-F238E27FC236}">
                  <a16:creationId xmlns:a16="http://schemas.microsoft.com/office/drawing/2014/main" id="{F583633B-0E3B-4577-A19B-A5175CB4057E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5" name="Google Shape;389;p20">
              <a:extLst>
                <a:ext uri="{FF2B5EF4-FFF2-40B4-BE49-F238E27FC236}">
                  <a16:creationId xmlns:a16="http://schemas.microsoft.com/office/drawing/2014/main" id="{858D6490-3445-4F77-B0C6-C1F00AC5893A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6" name="Google Shape;390;p20">
              <a:extLst>
                <a:ext uri="{FF2B5EF4-FFF2-40B4-BE49-F238E27FC236}">
                  <a16:creationId xmlns:a16="http://schemas.microsoft.com/office/drawing/2014/main" id="{ECD0B349-94C9-4A64-B9B4-9348BE964129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7" name="Google Shape;391;p20">
              <a:extLst>
                <a:ext uri="{FF2B5EF4-FFF2-40B4-BE49-F238E27FC236}">
                  <a16:creationId xmlns:a16="http://schemas.microsoft.com/office/drawing/2014/main" id="{9466C783-5B2B-40EA-9CA8-F6E489246AEA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8" name="Google Shape;392;p20">
              <a:extLst>
                <a:ext uri="{FF2B5EF4-FFF2-40B4-BE49-F238E27FC236}">
                  <a16:creationId xmlns:a16="http://schemas.microsoft.com/office/drawing/2014/main" id="{731004E8-2F2A-4474-A419-24146AF8EFEE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9" name="Google Shape;393;p20">
              <a:extLst>
                <a:ext uri="{FF2B5EF4-FFF2-40B4-BE49-F238E27FC236}">
                  <a16:creationId xmlns:a16="http://schemas.microsoft.com/office/drawing/2014/main" id="{67285F69-BD3E-4530-8C65-5018D4D0F8B7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0" name="Google Shape;394;p20">
              <a:extLst>
                <a:ext uri="{FF2B5EF4-FFF2-40B4-BE49-F238E27FC236}">
                  <a16:creationId xmlns:a16="http://schemas.microsoft.com/office/drawing/2014/main" id="{BDD4C11F-A791-49BA-B02C-2CC92B53E743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1" name="Google Shape;395;p20">
              <a:extLst>
                <a:ext uri="{FF2B5EF4-FFF2-40B4-BE49-F238E27FC236}">
                  <a16:creationId xmlns:a16="http://schemas.microsoft.com/office/drawing/2014/main" id="{36AA5713-7CF2-4B39-9BDB-42AEE124EB08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2" name="Google Shape;396;p20">
              <a:extLst>
                <a:ext uri="{FF2B5EF4-FFF2-40B4-BE49-F238E27FC236}">
                  <a16:creationId xmlns:a16="http://schemas.microsoft.com/office/drawing/2014/main" id="{CE340181-EBAF-4A03-AE62-E1573386101D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33" name="Google Shape;1419;p36">
            <a:extLst>
              <a:ext uri="{FF2B5EF4-FFF2-40B4-BE49-F238E27FC236}">
                <a16:creationId xmlns:a16="http://schemas.microsoft.com/office/drawing/2014/main" id="{A25CC341-815C-48DC-8A42-4B1E70EDB01C}"/>
              </a:ext>
            </a:extLst>
          </p:cNvPr>
          <p:cNvGrpSpPr/>
          <p:nvPr/>
        </p:nvGrpSpPr>
        <p:grpSpPr>
          <a:xfrm rot="-265172">
            <a:off x="10654412" y="5432751"/>
            <a:ext cx="810377" cy="1029493"/>
            <a:chOff x="7338025" y="1332725"/>
            <a:chExt cx="1252275" cy="1590875"/>
          </a:xfrm>
        </p:grpSpPr>
        <p:sp>
          <p:nvSpPr>
            <p:cNvPr id="334" name="Google Shape;1420;p36">
              <a:extLst>
                <a:ext uri="{FF2B5EF4-FFF2-40B4-BE49-F238E27FC236}">
                  <a16:creationId xmlns:a16="http://schemas.microsoft.com/office/drawing/2014/main" id="{5EBBCC39-0342-440E-9BE8-955B194BE450}"/>
                </a:ext>
              </a:extLst>
            </p:cNvPr>
            <p:cNvSpPr/>
            <p:nvPr/>
          </p:nvSpPr>
          <p:spPr>
            <a:xfrm>
              <a:off x="7338025" y="1332725"/>
              <a:ext cx="1203775" cy="1590875"/>
            </a:xfrm>
            <a:custGeom>
              <a:avLst/>
              <a:gdLst/>
              <a:ahLst/>
              <a:cxnLst/>
              <a:rect l="l" t="t" r="r" b="b"/>
              <a:pathLst>
                <a:path w="48151" h="63635" extrusionOk="0">
                  <a:moveTo>
                    <a:pt x="4581" y="1"/>
                  </a:moveTo>
                  <a:cubicBezTo>
                    <a:pt x="3375" y="1"/>
                    <a:pt x="2346" y="901"/>
                    <a:pt x="2187" y="2093"/>
                  </a:cubicBezTo>
                  <a:cubicBezTo>
                    <a:pt x="1944" y="3909"/>
                    <a:pt x="0" y="20137"/>
                    <a:pt x="6476" y="30933"/>
                  </a:cubicBezTo>
                  <a:lnTo>
                    <a:pt x="6585" y="31144"/>
                  </a:lnTo>
                  <a:lnTo>
                    <a:pt x="6673" y="31254"/>
                  </a:lnTo>
                  <a:cubicBezTo>
                    <a:pt x="8994" y="34999"/>
                    <a:pt x="12105" y="37683"/>
                    <a:pt x="15927" y="39235"/>
                  </a:cubicBezTo>
                  <a:lnTo>
                    <a:pt x="15762" y="39919"/>
                  </a:lnTo>
                  <a:cubicBezTo>
                    <a:pt x="15427" y="41312"/>
                    <a:pt x="15970" y="42744"/>
                    <a:pt x="17123" y="43555"/>
                  </a:cubicBezTo>
                  <a:cubicBezTo>
                    <a:pt x="16749" y="44896"/>
                    <a:pt x="15924" y="46744"/>
                    <a:pt x="14115" y="48313"/>
                  </a:cubicBezTo>
                  <a:cubicBezTo>
                    <a:pt x="13946" y="48458"/>
                    <a:pt x="13762" y="48606"/>
                    <a:pt x="13568" y="48754"/>
                  </a:cubicBezTo>
                  <a:lnTo>
                    <a:pt x="12492" y="48754"/>
                  </a:lnTo>
                  <a:cubicBezTo>
                    <a:pt x="10633" y="48754"/>
                    <a:pt x="9121" y="50267"/>
                    <a:pt x="9121" y="52126"/>
                  </a:cubicBezTo>
                  <a:lnTo>
                    <a:pt x="9121" y="57978"/>
                  </a:lnTo>
                  <a:cubicBezTo>
                    <a:pt x="8546" y="58520"/>
                    <a:pt x="8218" y="59272"/>
                    <a:pt x="8218" y="60065"/>
                  </a:cubicBezTo>
                  <a:lnTo>
                    <a:pt x="8218" y="60768"/>
                  </a:lnTo>
                  <a:cubicBezTo>
                    <a:pt x="8218" y="62347"/>
                    <a:pt x="9505" y="63635"/>
                    <a:pt x="11086" y="63635"/>
                  </a:cubicBezTo>
                  <a:lnTo>
                    <a:pt x="36916" y="63635"/>
                  </a:lnTo>
                  <a:cubicBezTo>
                    <a:pt x="38497" y="63635"/>
                    <a:pt x="39784" y="62347"/>
                    <a:pt x="39784" y="60768"/>
                  </a:cubicBezTo>
                  <a:lnTo>
                    <a:pt x="39784" y="60065"/>
                  </a:lnTo>
                  <a:cubicBezTo>
                    <a:pt x="39784" y="59324"/>
                    <a:pt x="39491" y="58609"/>
                    <a:pt x="38980" y="58076"/>
                  </a:cubicBezTo>
                  <a:lnTo>
                    <a:pt x="38980" y="52126"/>
                  </a:lnTo>
                  <a:cubicBezTo>
                    <a:pt x="38980" y="50267"/>
                    <a:pt x="37467" y="48754"/>
                    <a:pt x="35608" y="48754"/>
                  </a:cubicBezTo>
                  <a:lnTo>
                    <a:pt x="34049" y="48754"/>
                  </a:lnTo>
                  <a:cubicBezTo>
                    <a:pt x="31930" y="47143"/>
                    <a:pt x="30967" y="45160"/>
                    <a:pt x="30533" y="43700"/>
                  </a:cubicBezTo>
                  <a:cubicBezTo>
                    <a:pt x="31746" y="42959"/>
                    <a:pt x="32399" y="41514"/>
                    <a:pt x="32124" y="40092"/>
                  </a:cubicBezTo>
                  <a:lnTo>
                    <a:pt x="32046" y="39683"/>
                  </a:lnTo>
                  <a:cubicBezTo>
                    <a:pt x="39721" y="37140"/>
                    <a:pt x="44768" y="30280"/>
                    <a:pt x="46651" y="19826"/>
                  </a:cubicBezTo>
                  <a:cubicBezTo>
                    <a:pt x="48150" y="11506"/>
                    <a:pt x="47222" y="3595"/>
                    <a:pt x="47022" y="2089"/>
                  </a:cubicBezTo>
                  <a:cubicBezTo>
                    <a:pt x="46859" y="896"/>
                    <a:pt x="45829" y="1"/>
                    <a:pt x="44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8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5" name="Google Shape;1421;p36">
              <a:extLst>
                <a:ext uri="{FF2B5EF4-FFF2-40B4-BE49-F238E27FC236}">
                  <a16:creationId xmlns:a16="http://schemas.microsoft.com/office/drawing/2014/main" id="{A492DB8D-D199-444D-9008-7A652EBC6605}"/>
                </a:ext>
              </a:extLst>
            </p:cNvPr>
            <p:cNvSpPr/>
            <p:nvPr/>
          </p:nvSpPr>
          <p:spPr>
            <a:xfrm>
              <a:off x="7670700" y="2356800"/>
              <a:ext cx="525000" cy="266400"/>
            </a:xfrm>
            <a:custGeom>
              <a:avLst/>
              <a:gdLst/>
              <a:ahLst/>
              <a:cxnLst/>
              <a:rect l="l" t="t" r="r" b="b"/>
              <a:pathLst>
                <a:path w="21000" h="10656" extrusionOk="0">
                  <a:moveTo>
                    <a:pt x="6434" y="0"/>
                  </a:moveTo>
                  <a:cubicBezTo>
                    <a:pt x="6434" y="0"/>
                    <a:pt x="6483" y="836"/>
                    <a:pt x="6253" y="2088"/>
                  </a:cubicBezTo>
                  <a:cubicBezTo>
                    <a:pt x="5911" y="3954"/>
                    <a:pt x="4956" y="6744"/>
                    <a:pt x="2293" y="9054"/>
                  </a:cubicBezTo>
                  <a:cubicBezTo>
                    <a:pt x="1637" y="9626"/>
                    <a:pt x="878" y="10165"/>
                    <a:pt x="0" y="10655"/>
                  </a:cubicBezTo>
                  <a:lnTo>
                    <a:pt x="21000" y="10655"/>
                  </a:lnTo>
                  <a:cubicBezTo>
                    <a:pt x="14165" y="6839"/>
                    <a:pt x="14567" y="0"/>
                    <a:pt x="14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6" name="Google Shape;1422;p36">
              <a:extLst>
                <a:ext uri="{FF2B5EF4-FFF2-40B4-BE49-F238E27FC236}">
                  <a16:creationId xmlns:a16="http://schemas.microsoft.com/office/drawing/2014/main" id="{F4B683F0-E52B-4B30-A7B7-47B8E5F9F6E9}"/>
                </a:ext>
              </a:extLst>
            </p:cNvPr>
            <p:cNvSpPr/>
            <p:nvPr/>
          </p:nvSpPr>
          <p:spPr>
            <a:xfrm>
              <a:off x="7695300" y="2386500"/>
              <a:ext cx="475800" cy="221625"/>
            </a:xfrm>
            <a:custGeom>
              <a:avLst/>
              <a:gdLst/>
              <a:ahLst/>
              <a:cxnLst/>
              <a:rect l="l" t="t" r="r" b="b"/>
              <a:pathLst>
                <a:path w="19032" h="8865" extrusionOk="0">
                  <a:moveTo>
                    <a:pt x="5396" y="1"/>
                  </a:moveTo>
                  <a:cubicBezTo>
                    <a:pt x="5372" y="269"/>
                    <a:pt x="5329" y="569"/>
                    <a:pt x="5269" y="900"/>
                  </a:cubicBezTo>
                  <a:cubicBezTo>
                    <a:pt x="6564" y="1447"/>
                    <a:pt x="7893" y="1775"/>
                    <a:pt x="9018" y="1845"/>
                  </a:cubicBezTo>
                  <a:cubicBezTo>
                    <a:pt x="9386" y="1870"/>
                    <a:pt x="9777" y="1881"/>
                    <a:pt x="10077" y="2093"/>
                  </a:cubicBezTo>
                  <a:cubicBezTo>
                    <a:pt x="10359" y="2297"/>
                    <a:pt x="10496" y="2639"/>
                    <a:pt x="10613" y="2967"/>
                  </a:cubicBezTo>
                  <a:cubicBezTo>
                    <a:pt x="11011" y="4131"/>
                    <a:pt x="11244" y="5352"/>
                    <a:pt x="11304" y="6579"/>
                  </a:cubicBezTo>
                  <a:cubicBezTo>
                    <a:pt x="11318" y="6879"/>
                    <a:pt x="11315" y="7206"/>
                    <a:pt x="11142" y="7453"/>
                  </a:cubicBezTo>
                  <a:cubicBezTo>
                    <a:pt x="10884" y="7827"/>
                    <a:pt x="10363" y="7877"/>
                    <a:pt x="9900" y="7877"/>
                  </a:cubicBezTo>
                  <a:lnTo>
                    <a:pt x="9855" y="7877"/>
                  </a:lnTo>
                  <a:cubicBezTo>
                    <a:pt x="7089" y="7873"/>
                    <a:pt x="4324" y="7870"/>
                    <a:pt x="1559" y="7866"/>
                  </a:cubicBezTo>
                  <a:lnTo>
                    <a:pt x="1309" y="7866"/>
                  </a:lnTo>
                  <a:cubicBezTo>
                    <a:pt x="913" y="8212"/>
                    <a:pt x="477" y="8547"/>
                    <a:pt x="0" y="8864"/>
                  </a:cubicBezTo>
                  <a:lnTo>
                    <a:pt x="19031" y="8864"/>
                  </a:lnTo>
                  <a:cubicBezTo>
                    <a:pt x="14870" y="6078"/>
                    <a:pt x="13875" y="2127"/>
                    <a:pt x="13646" y="110"/>
                  </a:cubicBezTo>
                  <a:cubicBezTo>
                    <a:pt x="12669" y="378"/>
                    <a:pt x="11709" y="523"/>
                    <a:pt x="10796" y="579"/>
                  </a:cubicBezTo>
                  <a:cubicBezTo>
                    <a:pt x="10468" y="600"/>
                    <a:pt x="10148" y="611"/>
                    <a:pt x="9830" y="611"/>
                  </a:cubicBezTo>
                  <a:cubicBezTo>
                    <a:pt x="8074" y="611"/>
                    <a:pt x="6532" y="312"/>
                    <a:pt x="539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7" name="Google Shape;1423;p36">
              <a:extLst>
                <a:ext uri="{FF2B5EF4-FFF2-40B4-BE49-F238E27FC236}">
                  <a16:creationId xmlns:a16="http://schemas.microsoft.com/office/drawing/2014/main" id="{73654159-1F2C-4552-A879-4D263673DD7B}"/>
                </a:ext>
              </a:extLst>
            </p:cNvPr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956" y="0"/>
                  </a:moveTo>
                  <a:cubicBezTo>
                    <a:pt x="427" y="0"/>
                    <a:pt x="0" y="430"/>
                    <a:pt x="0" y="956"/>
                  </a:cubicBez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8" name="Google Shape;1424;p36">
              <a:extLst>
                <a:ext uri="{FF2B5EF4-FFF2-40B4-BE49-F238E27FC236}">
                  <a16:creationId xmlns:a16="http://schemas.microsoft.com/office/drawing/2014/main" id="{E64C147E-512F-456A-9B1F-AE6FFFF9220E}"/>
                </a:ext>
              </a:extLst>
            </p:cNvPr>
            <p:cNvSpPr/>
            <p:nvPr/>
          </p:nvSpPr>
          <p:spPr>
            <a:xfrm>
              <a:off x="7656300" y="2629525"/>
              <a:ext cx="122150" cy="130425"/>
            </a:xfrm>
            <a:custGeom>
              <a:avLst/>
              <a:gdLst/>
              <a:ahLst/>
              <a:cxnLst/>
              <a:rect l="l" t="t" r="r" b="b"/>
              <a:pathLst>
                <a:path w="4886" h="5217" extrusionOk="0">
                  <a:moveTo>
                    <a:pt x="1" y="0"/>
                  </a:moveTo>
                  <a:lnTo>
                    <a:pt x="1" y="5217"/>
                  </a:lnTo>
                  <a:lnTo>
                    <a:pt x="950" y="752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9" name="Google Shape;1425;p36">
              <a:extLst>
                <a:ext uri="{FF2B5EF4-FFF2-40B4-BE49-F238E27FC236}">
                  <a16:creationId xmlns:a16="http://schemas.microsoft.com/office/drawing/2014/main" id="{F9513C37-399B-4F05-BE8A-1181F51378A4}"/>
                </a:ext>
              </a:extLst>
            </p:cNvPr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24223" y="0"/>
                  </a:moveTo>
                  <a:lnTo>
                    <a:pt x="24223" y="7417"/>
                  </a:lnTo>
                  <a:lnTo>
                    <a:pt x="0" y="7417"/>
                  </a:ln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0" name="Google Shape;1426;p36">
              <a:extLst>
                <a:ext uri="{FF2B5EF4-FFF2-40B4-BE49-F238E27FC236}">
                  <a16:creationId xmlns:a16="http://schemas.microsoft.com/office/drawing/2014/main" id="{90AEFE0F-9A2F-404E-B83B-D1B01088CC75}"/>
                </a:ext>
              </a:extLst>
            </p:cNvPr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1461"/>
                  </a:lnTo>
                  <a:cubicBezTo>
                    <a:pt x="1" y="1712"/>
                    <a:pt x="201" y="1912"/>
                    <a:pt x="452" y="1912"/>
                  </a:cubicBez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1" name="Google Shape;1427;p36">
              <a:extLst>
                <a:ext uri="{FF2B5EF4-FFF2-40B4-BE49-F238E27FC236}">
                  <a16:creationId xmlns:a16="http://schemas.microsoft.com/office/drawing/2014/main" id="{87D2C5B3-D76D-400F-A3EC-3EBE59B10E57}"/>
                </a:ext>
              </a:extLst>
            </p:cNvPr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809"/>
                  </a:lnTo>
                  <a:lnTo>
                    <a:pt x="19805" y="809"/>
                  </a:lnTo>
                  <a:lnTo>
                    <a:pt x="19805" y="1912"/>
                  </a:ln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2" name="Google Shape;1428;p36">
              <a:extLst>
                <a:ext uri="{FF2B5EF4-FFF2-40B4-BE49-F238E27FC236}">
                  <a16:creationId xmlns:a16="http://schemas.microsoft.com/office/drawing/2014/main" id="{6762FDB7-BAFE-4DF8-8CC7-C58C0656D611}"/>
                </a:ext>
              </a:extLst>
            </p:cNvPr>
            <p:cNvSpPr/>
            <p:nvPr/>
          </p:nvSpPr>
          <p:spPr>
            <a:xfrm>
              <a:off x="7713450" y="2655875"/>
              <a:ext cx="439500" cy="128225"/>
            </a:xfrm>
            <a:custGeom>
              <a:avLst/>
              <a:gdLst/>
              <a:ahLst/>
              <a:cxnLst/>
              <a:rect l="l" t="t" r="r" b="b"/>
              <a:pathLst>
                <a:path w="17580" h="5129" extrusionOk="0">
                  <a:moveTo>
                    <a:pt x="0" y="1"/>
                  </a:moveTo>
                  <a:lnTo>
                    <a:pt x="0" y="5129"/>
                  </a:lnTo>
                  <a:lnTo>
                    <a:pt x="17579" y="5129"/>
                  </a:lnTo>
                  <a:lnTo>
                    <a:pt x="175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3" name="Google Shape;1429;p36">
              <a:extLst>
                <a:ext uri="{FF2B5EF4-FFF2-40B4-BE49-F238E27FC236}">
                  <a16:creationId xmlns:a16="http://schemas.microsoft.com/office/drawing/2014/main" id="{C3BC1EA3-E694-4530-9959-17A0AE2A5551}"/>
                </a:ext>
              </a:extLst>
            </p:cNvPr>
            <p:cNvSpPr/>
            <p:nvPr/>
          </p:nvSpPr>
          <p:spPr>
            <a:xfrm>
              <a:off x="7713450" y="2660925"/>
              <a:ext cx="178675" cy="123175"/>
            </a:xfrm>
            <a:custGeom>
              <a:avLst/>
              <a:gdLst/>
              <a:ahLst/>
              <a:cxnLst/>
              <a:rect l="l" t="t" r="r" b="b"/>
              <a:pathLst>
                <a:path w="7147" h="4927" extrusionOk="0">
                  <a:moveTo>
                    <a:pt x="4195" y="0"/>
                  </a:moveTo>
                  <a:lnTo>
                    <a:pt x="0" y="4334"/>
                  </a:lnTo>
                  <a:lnTo>
                    <a:pt x="0" y="4927"/>
                  </a:lnTo>
                  <a:lnTo>
                    <a:pt x="2388" y="4927"/>
                  </a:lnTo>
                  <a:cubicBezTo>
                    <a:pt x="3936" y="3365"/>
                    <a:pt x="5612" y="1679"/>
                    <a:pt x="7146" y="141"/>
                  </a:cubicBezTo>
                  <a:lnTo>
                    <a:pt x="4195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4" name="Google Shape;1430;p36">
              <a:extLst>
                <a:ext uri="{FF2B5EF4-FFF2-40B4-BE49-F238E27FC236}">
                  <a16:creationId xmlns:a16="http://schemas.microsoft.com/office/drawing/2014/main" id="{3606FB70-326E-4951-BF2E-4D44EE5EA234}"/>
                </a:ext>
              </a:extLst>
            </p:cNvPr>
            <p:cNvSpPr/>
            <p:nvPr/>
          </p:nvSpPr>
          <p:spPr>
            <a:xfrm>
              <a:off x="7917050" y="2671050"/>
              <a:ext cx="217125" cy="113050"/>
            </a:xfrm>
            <a:custGeom>
              <a:avLst/>
              <a:gdLst/>
              <a:ahLst/>
              <a:cxnLst/>
              <a:rect l="l" t="t" r="r" b="b"/>
              <a:pathLst>
                <a:path w="8685" h="4522" extrusionOk="0">
                  <a:moveTo>
                    <a:pt x="4519" y="1"/>
                  </a:moveTo>
                  <a:lnTo>
                    <a:pt x="0" y="4522"/>
                  </a:lnTo>
                  <a:lnTo>
                    <a:pt x="4659" y="4522"/>
                  </a:lnTo>
                  <a:lnTo>
                    <a:pt x="8684" y="498"/>
                  </a:lnTo>
                  <a:lnTo>
                    <a:pt x="8631" y="198"/>
                  </a:lnTo>
                  <a:lnTo>
                    <a:pt x="4519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5" name="Google Shape;1431;p36">
              <a:extLst>
                <a:ext uri="{FF2B5EF4-FFF2-40B4-BE49-F238E27FC236}">
                  <a16:creationId xmlns:a16="http://schemas.microsoft.com/office/drawing/2014/main" id="{50C1C501-0C5D-4868-9C57-1E85AF587D59}"/>
                </a:ext>
              </a:extLst>
            </p:cNvPr>
            <p:cNvSpPr/>
            <p:nvPr/>
          </p:nvSpPr>
          <p:spPr>
            <a:xfrm>
              <a:off x="7818300" y="2655875"/>
              <a:ext cx="82375" cy="8575"/>
            </a:xfrm>
            <a:custGeom>
              <a:avLst/>
              <a:gdLst/>
              <a:ahLst/>
              <a:cxnLst/>
              <a:rect l="l" t="t" r="r" b="b"/>
              <a:pathLst>
                <a:path w="3295" h="343" extrusionOk="0">
                  <a:moveTo>
                    <a:pt x="194" y="1"/>
                  </a:moveTo>
                  <a:lnTo>
                    <a:pt x="1" y="202"/>
                  </a:lnTo>
                  <a:lnTo>
                    <a:pt x="2952" y="343"/>
                  </a:lnTo>
                  <a:cubicBezTo>
                    <a:pt x="3069" y="230"/>
                    <a:pt x="3182" y="113"/>
                    <a:pt x="329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6" name="Google Shape;1432;p36">
              <a:extLst>
                <a:ext uri="{FF2B5EF4-FFF2-40B4-BE49-F238E27FC236}">
                  <a16:creationId xmlns:a16="http://schemas.microsoft.com/office/drawing/2014/main" id="{F2B24466-F54F-44EE-B4AF-997573C106EB}"/>
                </a:ext>
              </a:extLst>
            </p:cNvPr>
            <p:cNvSpPr/>
            <p:nvPr/>
          </p:nvSpPr>
          <p:spPr>
            <a:xfrm>
              <a:off x="8030000" y="2655875"/>
              <a:ext cx="122950" cy="27625"/>
            </a:xfrm>
            <a:custGeom>
              <a:avLst/>
              <a:gdLst/>
              <a:ahLst/>
              <a:cxnLst/>
              <a:rect l="l" t="t" r="r" b="b"/>
              <a:pathLst>
                <a:path w="4918" h="1105" extrusionOk="0">
                  <a:moveTo>
                    <a:pt x="607" y="1"/>
                  </a:moveTo>
                  <a:lnTo>
                    <a:pt x="1" y="608"/>
                  </a:lnTo>
                  <a:lnTo>
                    <a:pt x="4113" y="805"/>
                  </a:lnTo>
                  <a:lnTo>
                    <a:pt x="4166" y="1105"/>
                  </a:lnTo>
                  <a:lnTo>
                    <a:pt x="4917" y="354"/>
                  </a:lnTo>
                  <a:lnTo>
                    <a:pt x="4917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7" name="Google Shape;1433;p36">
              <a:extLst>
                <a:ext uri="{FF2B5EF4-FFF2-40B4-BE49-F238E27FC236}">
                  <a16:creationId xmlns:a16="http://schemas.microsoft.com/office/drawing/2014/main" id="{7FD17A3F-D980-4C7F-99EB-CFC8AA1637DF}"/>
                </a:ext>
              </a:extLst>
            </p:cNvPr>
            <p:cNvSpPr/>
            <p:nvPr/>
          </p:nvSpPr>
          <p:spPr>
            <a:xfrm>
              <a:off x="7783375" y="2263850"/>
              <a:ext cx="304925" cy="137925"/>
            </a:xfrm>
            <a:custGeom>
              <a:avLst/>
              <a:gdLst/>
              <a:ahLst/>
              <a:cxnLst/>
              <a:rect l="l" t="t" r="r" b="b"/>
              <a:pathLst>
                <a:path w="12197" h="5517" extrusionOk="0">
                  <a:moveTo>
                    <a:pt x="911" y="1"/>
                  </a:moveTo>
                  <a:lnTo>
                    <a:pt x="607" y="1270"/>
                  </a:lnTo>
                  <a:lnTo>
                    <a:pt x="149" y="3203"/>
                  </a:lnTo>
                  <a:cubicBezTo>
                    <a:pt x="1" y="3803"/>
                    <a:pt x="335" y="4420"/>
                    <a:pt x="921" y="4617"/>
                  </a:cubicBezTo>
                  <a:cubicBezTo>
                    <a:pt x="2040" y="4996"/>
                    <a:pt x="3986" y="5516"/>
                    <a:pt x="6299" y="5516"/>
                  </a:cubicBezTo>
                  <a:cubicBezTo>
                    <a:pt x="6617" y="5516"/>
                    <a:pt x="6942" y="5506"/>
                    <a:pt x="7273" y="5485"/>
                  </a:cubicBezTo>
                  <a:cubicBezTo>
                    <a:pt x="8572" y="5404"/>
                    <a:pt x="9954" y="5147"/>
                    <a:pt x="11357" y="4611"/>
                  </a:cubicBezTo>
                  <a:cubicBezTo>
                    <a:pt x="11894" y="4406"/>
                    <a:pt x="12197" y="3834"/>
                    <a:pt x="12088" y="3271"/>
                  </a:cubicBezTo>
                  <a:lnTo>
                    <a:pt x="11466" y="1"/>
                  </a:lnTo>
                  <a:cubicBezTo>
                    <a:pt x="11466" y="1"/>
                    <a:pt x="9053" y="625"/>
                    <a:pt x="5925" y="625"/>
                  </a:cubicBezTo>
                  <a:cubicBezTo>
                    <a:pt x="4361" y="625"/>
                    <a:pt x="2619" y="469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8" name="Google Shape;1434;p36">
              <a:extLst>
                <a:ext uri="{FF2B5EF4-FFF2-40B4-BE49-F238E27FC236}">
                  <a16:creationId xmlns:a16="http://schemas.microsoft.com/office/drawing/2014/main" id="{48A9D336-F678-406A-AB65-AAE8DC15DEBB}"/>
                </a:ext>
              </a:extLst>
            </p:cNvPr>
            <p:cNvSpPr/>
            <p:nvPr/>
          </p:nvSpPr>
          <p:spPr>
            <a:xfrm>
              <a:off x="7798550" y="2276925"/>
              <a:ext cx="287550" cy="124075"/>
            </a:xfrm>
            <a:custGeom>
              <a:avLst/>
              <a:gdLst/>
              <a:ahLst/>
              <a:cxnLst/>
              <a:rect l="l" t="t" r="r" b="b"/>
              <a:pathLst>
                <a:path w="11502" h="4963" extrusionOk="0">
                  <a:moveTo>
                    <a:pt x="180" y="0"/>
                  </a:moveTo>
                  <a:lnTo>
                    <a:pt x="0" y="747"/>
                  </a:lnTo>
                  <a:cubicBezTo>
                    <a:pt x="81" y="772"/>
                    <a:pt x="163" y="797"/>
                    <a:pt x="240" y="825"/>
                  </a:cubicBezTo>
                  <a:cubicBezTo>
                    <a:pt x="1955" y="1439"/>
                    <a:pt x="3661" y="1848"/>
                    <a:pt x="5478" y="1848"/>
                  </a:cubicBezTo>
                  <a:cubicBezTo>
                    <a:pt x="5682" y="1848"/>
                    <a:pt x="5886" y="1845"/>
                    <a:pt x="6095" y="1834"/>
                  </a:cubicBezTo>
                  <a:cubicBezTo>
                    <a:pt x="6166" y="1827"/>
                    <a:pt x="6239" y="1823"/>
                    <a:pt x="6317" y="1823"/>
                  </a:cubicBezTo>
                  <a:cubicBezTo>
                    <a:pt x="6493" y="1823"/>
                    <a:pt x="6674" y="1848"/>
                    <a:pt x="6818" y="1950"/>
                  </a:cubicBezTo>
                  <a:cubicBezTo>
                    <a:pt x="7012" y="2087"/>
                    <a:pt x="7093" y="2338"/>
                    <a:pt x="7135" y="2578"/>
                  </a:cubicBezTo>
                  <a:cubicBezTo>
                    <a:pt x="7280" y="3396"/>
                    <a:pt x="7097" y="4254"/>
                    <a:pt x="6666" y="4962"/>
                  </a:cubicBezTo>
                  <a:cubicBezTo>
                    <a:pt x="7965" y="4881"/>
                    <a:pt x="9347" y="4624"/>
                    <a:pt x="10750" y="4088"/>
                  </a:cubicBezTo>
                  <a:cubicBezTo>
                    <a:pt x="11212" y="3912"/>
                    <a:pt x="11502" y="3460"/>
                    <a:pt x="11502" y="2976"/>
                  </a:cubicBezTo>
                  <a:cubicBezTo>
                    <a:pt x="11502" y="2899"/>
                    <a:pt x="11494" y="2825"/>
                    <a:pt x="11481" y="2748"/>
                  </a:cubicBezTo>
                  <a:lnTo>
                    <a:pt x="11015" y="293"/>
                  </a:lnTo>
                  <a:cubicBezTo>
                    <a:pt x="9541" y="610"/>
                    <a:pt x="7936" y="783"/>
                    <a:pt x="6183" y="783"/>
                  </a:cubicBezTo>
                  <a:cubicBezTo>
                    <a:pt x="3954" y="783"/>
                    <a:pt x="1961" y="505"/>
                    <a:pt x="1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9" name="Google Shape;1435;p36">
              <a:extLst>
                <a:ext uri="{FF2B5EF4-FFF2-40B4-BE49-F238E27FC236}">
                  <a16:creationId xmlns:a16="http://schemas.microsoft.com/office/drawing/2014/main" id="{F6F59AA8-3535-4B24-B938-234A68DE9F2A}"/>
                </a:ext>
              </a:extLst>
            </p:cNvPr>
            <p:cNvSpPr/>
            <p:nvPr/>
          </p:nvSpPr>
          <p:spPr>
            <a:xfrm>
              <a:off x="7387475" y="1389250"/>
              <a:ext cx="1202825" cy="907275"/>
            </a:xfrm>
            <a:custGeom>
              <a:avLst/>
              <a:gdLst/>
              <a:ahLst/>
              <a:cxnLst/>
              <a:rect l="l" t="t" r="r" b="b"/>
              <a:pathLst>
                <a:path w="48113" h="36291" extrusionOk="0">
                  <a:moveTo>
                    <a:pt x="2469" y="1"/>
                  </a:moveTo>
                  <a:cubicBezTo>
                    <a:pt x="2469" y="1"/>
                    <a:pt x="0" y="16839"/>
                    <a:pt x="6476" y="27575"/>
                  </a:cubicBezTo>
                  <a:cubicBezTo>
                    <a:pt x="6479" y="27578"/>
                    <a:pt x="6479" y="27582"/>
                    <a:pt x="6483" y="27582"/>
                  </a:cubicBezTo>
                  <a:cubicBezTo>
                    <a:pt x="9513" y="32604"/>
                    <a:pt x="14507" y="36290"/>
                    <a:pt x="22626" y="36290"/>
                  </a:cubicBezTo>
                  <a:cubicBezTo>
                    <a:pt x="48112" y="36290"/>
                    <a:pt x="42783" y="1"/>
                    <a:pt x="42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0" name="Google Shape;1436;p36">
              <a:extLst>
                <a:ext uri="{FF2B5EF4-FFF2-40B4-BE49-F238E27FC236}">
                  <a16:creationId xmlns:a16="http://schemas.microsoft.com/office/drawing/2014/main" id="{C9CFBE7A-5AC5-403C-A1F1-B2011226B557}"/>
                </a:ext>
              </a:extLst>
            </p:cNvPr>
            <p:cNvSpPr/>
            <p:nvPr/>
          </p:nvSpPr>
          <p:spPr>
            <a:xfrm>
              <a:off x="7549550" y="1389250"/>
              <a:ext cx="919050" cy="907275"/>
            </a:xfrm>
            <a:custGeom>
              <a:avLst/>
              <a:gdLst/>
              <a:ahLst/>
              <a:cxnLst/>
              <a:rect l="l" t="t" r="r" b="b"/>
              <a:pathLst>
                <a:path w="36762" h="36291" extrusionOk="0">
                  <a:moveTo>
                    <a:pt x="28480" y="1"/>
                  </a:moveTo>
                  <a:cubicBezTo>
                    <a:pt x="29165" y="5661"/>
                    <a:pt x="30798" y="23780"/>
                    <a:pt x="24636" y="29719"/>
                  </a:cubicBezTo>
                  <a:cubicBezTo>
                    <a:pt x="21345" y="32890"/>
                    <a:pt x="17243" y="34435"/>
                    <a:pt x="13188" y="34435"/>
                  </a:cubicBezTo>
                  <a:cubicBezTo>
                    <a:pt x="8193" y="34435"/>
                    <a:pt x="3266" y="32097"/>
                    <a:pt x="0" y="27582"/>
                  </a:cubicBezTo>
                  <a:lnTo>
                    <a:pt x="0" y="27582"/>
                  </a:lnTo>
                  <a:cubicBezTo>
                    <a:pt x="3030" y="32604"/>
                    <a:pt x="8024" y="36290"/>
                    <a:pt x="16143" y="36290"/>
                  </a:cubicBezTo>
                  <a:cubicBezTo>
                    <a:pt x="34113" y="36290"/>
                    <a:pt x="36762" y="18249"/>
                    <a:pt x="36762" y="7608"/>
                  </a:cubicBezTo>
                  <a:cubicBezTo>
                    <a:pt x="36762" y="3157"/>
                    <a:pt x="36300" y="1"/>
                    <a:pt x="3630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1" name="Google Shape;1437;p36">
              <a:extLst>
                <a:ext uri="{FF2B5EF4-FFF2-40B4-BE49-F238E27FC236}">
                  <a16:creationId xmlns:a16="http://schemas.microsoft.com/office/drawing/2014/main" id="{476A102A-B43B-4556-AA26-42070F55BCB7}"/>
                </a:ext>
              </a:extLst>
            </p:cNvPr>
            <p:cNvSpPr/>
            <p:nvPr/>
          </p:nvSpPr>
          <p:spPr>
            <a:xfrm>
              <a:off x="7502625" y="1485375"/>
              <a:ext cx="133275" cy="618300"/>
            </a:xfrm>
            <a:custGeom>
              <a:avLst/>
              <a:gdLst/>
              <a:ahLst/>
              <a:cxnLst/>
              <a:rect l="l" t="t" r="r" b="b"/>
              <a:pathLst>
                <a:path w="5331" h="24732" extrusionOk="0">
                  <a:moveTo>
                    <a:pt x="403" y="0"/>
                  </a:moveTo>
                  <a:cubicBezTo>
                    <a:pt x="1" y="19706"/>
                    <a:pt x="5330" y="24731"/>
                    <a:pt x="5330" y="24731"/>
                  </a:cubicBezTo>
                  <a:cubicBezTo>
                    <a:pt x="2311" y="11964"/>
                    <a:pt x="4222" y="0"/>
                    <a:pt x="422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54" name="Google Shape;1307;p34">
            <a:extLst>
              <a:ext uri="{FF2B5EF4-FFF2-40B4-BE49-F238E27FC236}">
                <a16:creationId xmlns:a16="http://schemas.microsoft.com/office/drawing/2014/main" id="{01FF1497-0BCA-4025-A2B1-1470B236D67A}"/>
              </a:ext>
            </a:extLst>
          </p:cNvPr>
          <p:cNvGrpSpPr/>
          <p:nvPr/>
        </p:nvGrpSpPr>
        <p:grpSpPr>
          <a:xfrm rot="1361789">
            <a:off x="930704" y="1380138"/>
            <a:ext cx="1119489" cy="1045340"/>
            <a:chOff x="5259675" y="2069875"/>
            <a:chExt cx="914926" cy="868771"/>
          </a:xfrm>
        </p:grpSpPr>
        <p:sp>
          <p:nvSpPr>
            <p:cNvPr id="355" name="Google Shape;1308;p34">
              <a:extLst>
                <a:ext uri="{FF2B5EF4-FFF2-40B4-BE49-F238E27FC236}">
                  <a16:creationId xmlns:a16="http://schemas.microsoft.com/office/drawing/2014/main" id="{F30F8AB2-B205-466E-B2D4-FA00834FE5E1}"/>
                </a:ext>
              </a:extLst>
            </p:cNvPr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6" name="Google Shape;1309;p34">
              <a:extLst>
                <a:ext uri="{FF2B5EF4-FFF2-40B4-BE49-F238E27FC236}">
                  <a16:creationId xmlns:a16="http://schemas.microsoft.com/office/drawing/2014/main" id="{ABE7A36B-FFA8-416E-B0D6-0CD4D660E4C0}"/>
                </a:ext>
              </a:extLst>
            </p:cNvPr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7" name="Google Shape;1310;p34">
              <a:extLst>
                <a:ext uri="{FF2B5EF4-FFF2-40B4-BE49-F238E27FC236}">
                  <a16:creationId xmlns:a16="http://schemas.microsoft.com/office/drawing/2014/main" id="{490BE1EB-0F5E-430B-B5BD-2657F01E3404}"/>
                </a:ext>
              </a:extLst>
            </p:cNvPr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8" name="Google Shape;1311;p34">
              <a:extLst>
                <a:ext uri="{FF2B5EF4-FFF2-40B4-BE49-F238E27FC236}">
                  <a16:creationId xmlns:a16="http://schemas.microsoft.com/office/drawing/2014/main" id="{D767E38D-1EB4-4A55-B8BA-3A4005678E8A}"/>
                </a:ext>
              </a:extLst>
            </p:cNvPr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9" name="Google Shape;1312;p34">
              <a:extLst>
                <a:ext uri="{FF2B5EF4-FFF2-40B4-BE49-F238E27FC236}">
                  <a16:creationId xmlns:a16="http://schemas.microsoft.com/office/drawing/2014/main" id="{B227FC63-8F1F-4101-B2F7-FA063986C106}"/>
                </a:ext>
              </a:extLst>
            </p:cNvPr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0" name="Google Shape;1313;p34">
              <a:extLst>
                <a:ext uri="{FF2B5EF4-FFF2-40B4-BE49-F238E27FC236}">
                  <a16:creationId xmlns:a16="http://schemas.microsoft.com/office/drawing/2014/main" id="{B30D4BAE-4130-4BA0-9802-44C1549FF207}"/>
                </a:ext>
              </a:extLst>
            </p:cNvPr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1" name="Google Shape;1314;p34">
              <a:extLst>
                <a:ext uri="{FF2B5EF4-FFF2-40B4-BE49-F238E27FC236}">
                  <a16:creationId xmlns:a16="http://schemas.microsoft.com/office/drawing/2014/main" id="{DAC2C20B-BD42-491A-965C-E06BE5E0BFF5}"/>
                </a:ext>
              </a:extLst>
            </p:cNvPr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2" name="Google Shape;1315;p34">
              <a:extLst>
                <a:ext uri="{FF2B5EF4-FFF2-40B4-BE49-F238E27FC236}">
                  <a16:creationId xmlns:a16="http://schemas.microsoft.com/office/drawing/2014/main" id="{69A9CD9F-F9D5-45F6-ABB7-3F7D884F56B3}"/>
                </a:ext>
              </a:extLst>
            </p:cNvPr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3" name="Google Shape;1316;p34">
              <a:extLst>
                <a:ext uri="{FF2B5EF4-FFF2-40B4-BE49-F238E27FC236}">
                  <a16:creationId xmlns:a16="http://schemas.microsoft.com/office/drawing/2014/main" id="{C8F9A24A-D4AF-4E33-B4D5-13E506D783B1}"/>
                </a:ext>
              </a:extLst>
            </p:cNvPr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4" name="Google Shape;1317;p34">
              <a:extLst>
                <a:ext uri="{FF2B5EF4-FFF2-40B4-BE49-F238E27FC236}">
                  <a16:creationId xmlns:a16="http://schemas.microsoft.com/office/drawing/2014/main" id="{A1DB5583-CD4A-433D-BD42-E9E57ADB89DB}"/>
                </a:ext>
              </a:extLst>
            </p:cNvPr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050" name="Picture 2" descr="Thank You! | Head of the Lakes United Way">
            <a:extLst>
              <a:ext uri="{FF2B5EF4-FFF2-40B4-BE49-F238E27FC236}">
                <a16:creationId xmlns:a16="http://schemas.microsoft.com/office/drawing/2014/main" id="{757166A4-93AD-43E9-81BB-BD5CE060A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r="13719" b="1"/>
          <a:stretch/>
        </p:blipFill>
        <p:spPr bwMode="auto">
          <a:xfrm>
            <a:off x="2403930" y="3113097"/>
            <a:ext cx="2126517" cy="279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n by Nguyễn Trang on Babies &amp;amp; Kids | Beautiful children, Child smile,  Cute babies">
            <a:extLst>
              <a:ext uri="{FF2B5EF4-FFF2-40B4-BE49-F238E27FC236}">
                <a16:creationId xmlns:a16="http://schemas.microsoft.com/office/drawing/2014/main" id="{6337564C-DAC2-4312-8DF0-4649364C4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56" y="2671137"/>
            <a:ext cx="1845593" cy="2768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9 Beautiful Kids Smile Quotes">
            <a:extLst>
              <a:ext uri="{FF2B5EF4-FFF2-40B4-BE49-F238E27FC236}">
                <a16:creationId xmlns:a16="http://schemas.microsoft.com/office/drawing/2014/main" id="{AF0268DC-ED4E-4650-8E63-4F5F86408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18" y="3370479"/>
            <a:ext cx="2201029" cy="2474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3" name="Google Shape;1419;p36">
            <a:extLst>
              <a:ext uri="{FF2B5EF4-FFF2-40B4-BE49-F238E27FC236}">
                <a16:creationId xmlns:a16="http://schemas.microsoft.com/office/drawing/2014/main" id="{CA6BD471-5EFD-4DFC-8345-B018144D9816}"/>
              </a:ext>
            </a:extLst>
          </p:cNvPr>
          <p:cNvGrpSpPr/>
          <p:nvPr/>
        </p:nvGrpSpPr>
        <p:grpSpPr>
          <a:xfrm rot="-265172">
            <a:off x="5170428" y="4828666"/>
            <a:ext cx="810377" cy="1029493"/>
            <a:chOff x="7338025" y="1332725"/>
            <a:chExt cx="1252275" cy="1590875"/>
          </a:xfrm>
        </p:grpSpPr>
        <p:sp>
          <p:nvSpPr>
            <p:cNvPr id="234" name="Google Shape;1420;p36">
              <a:extLst>
                <a:ext uri="{FF2B5EF4-FFF2-40B4-BE49-F238E27FC236}">
                  <a16:creationId xmlns:a16="http://schemas.microsoft.com/office/drawing/2014/main" id="{35B8AB35-5D05-43AE-8EB2-F06F3771BEBF}"/>
                </a:ext>
              </a:extLst>
            </p:cNvPr>
            <p:cNvSpPr/>
            <p:nvPr/>
          </p:nvSpPr>
          <p:spPr>
            <a:xfrm>
              <a:off x="7338025" y="1332725"/>
              <a:ext cx="1203775" cy="1590875"/>
            </a:xfrm>
            <a:custGeom>
              <a:avLst/>
              <a:gdLst/>
              <a:ahLst/>
              <a:cxnLst/>
              <a:rect l="l" t="t" r="r" b="b"/>
              <a:pathLst>
                <a:path w="48151" h="63635" extrusionOk="0">
                  <a:moveTo>
                    <a:pt x="4581" y="1"/>
                  </a:moveTo>
                  <a:cubicBezTo>
                    <a:pt x="3375" y="1"/>
                    <a:pt x="2346" y="901"/>
                    <a:pt x="2187" y="2093"/>
                  </a:cubicBezTo>
                  <a:cubicBezTo>
                    <a:pt x="1944" y="3909"/>
                    <a:pt x="0" y="20137"/>
                    <a:pt x="6476" y="30933"/>
                  </a:cubicBezTo>
                  <a:lnTo>
                    <a:pt x="6585" y="31144"/>
                  </a:lnTo>
                  <a:lnTo>
                    <a:pt x="6673" y="31254"/>
                  </a:lnTo>
                  <a:cubicBezTo>
                    <a:pt x="8994" y="34999"/>
                    <a:pt x="12105" y="37683"/>
                    <a:pt x="15927" y="39235"/>
                  </a:cubicBezTo>
                  <a:lnTo>
                    <a:pt x="15762" y="39919"/>
                  </a:lnTo>
                  <a:cubicBezTo>
                    <a:pt x="15427" y="41312"/>
                    <a:pt x="15970" y="42744"/>
                    <a:pt x="17123" y="43555"/>
                  </a:cubicBezTo>
                  <a:cubicBezTo>
                    <a:pt x="16749" y="44896"/>
                    <a:pt x="15924" y="46744"/>
                    <a:pt x="14115" y="48313"/>
                  </a:cubicBezTo>
                  <a:cubicBezTo>
                    <a:pt x="13946" y="48458"/>
                    <a:pt x="13762" y="48606"/>
                    <a:pt x="13568" y="48754"/>
                  </a:cubicBezTo>
                  <a:lnTo>
                    <a:pt x="12492" y="48754"/>
                  </a:lnTo>
                  <a:cubicBezTo>
                    <a:pt x="10633" y="48754"/>
                    <a:pt x="9121" y="50267"/>
                    <a:pt x="9121" y="52126"/>
                  </a:cubicBezTo>
                  <a:lnTo>
                    <a:pt x="9121" y="57978"/>
                  </a:lnTo>
                  <a:cubicBezTo>
                    <a:pt x="8546" y="58520"/>
                    <a:pt x="8218" y="59272"/>
                    <a:pt x="8218" y="60065"/>
                  </a:cubicBezTo>
                  <a:lnTo>
                    <a:pt x="8218" y="60768"/>
                  </a:lnTo>
                  <a:cubicBezTo>
                    <a:pt x="8218" y="62347"/>
                    <a:pt x="9505" y="63635"/>
                    <a:pt x="11086" y="63635"/>
                  </a:cubicBezTo>
                  <a:lnTo>
                    <a:pt x="36916" y="63635"/>
                  </a:lnTo>
                  <a:cubicBezTo>
                    <a:pt x="38497" y="63635"/>
                    <a:pt x="39784" y="62347"/>
                    <a:pt x="39784" y="60768"/>
                  </a:cubicBezTo>
                  <a:lnTo>
                    <a:pt x="39784" y="60065"/>
                  </a:lnTo>
                  <a:cubicBezTo>
                    <a:pt x="39784" y="59324"/>
                    <a:pt x="39491" y="58609"/>
                    <a:pt x="38980" y="58076"/>
                  </a:cubicBezTo>
                  <a:lnTo>
                    <a:pt x="38980" y="52126"/>
                  </a:lnTo>
                  <a:cubicBezTo>
                    <a:pt x="38980" y="50267"/>
                    <a:pt x="37467" y="48754"/>
                    <a:pt x="35608" y="48754"/>
                  </a:cubicBezTo>
                  <a:lnTo>
                    <a:pt x="34049" y="48754"/>
                  </a:lnTo>
                  <a:cubicBezTo>
                    <a:pt x="31930" y="47143"/>
                    <a:pt x="30967" y="45160"/>
                    <a:pt x="30533" y="43700"/>
                  </a:cubicBezTo>
                  <a:cubicBezTo>
                    <a:pt x="31746" y="42959"/>
                    <a:pt x="32399" y="41514"/>
                    <a:pt x="32124" y="40092"/>
                  </a:cubicBezTo>
                  <a:lnTo>
                    <a:pt x="32046" y="39683"/>
                  </a:lnTo>
                  <a:cubicBezTo>
                    <a:pt x="39721" y="37140"/>
                    <a:pt x="44768" y="30280"/>
                    <a:pt x="46651" y="19826"/>
                  </a:cubicBezTo>
                  <a:cubicBezTo>
                    <a:pt x="48150" y="11506"/>
                    <a:pt x="47222" y="3595"/>
                    <a:pt x="47022" y="2089"/>
                  </a:cubicBezTo>
                  <a:cubicBezTo>
                    <a:pt x="46859" y="896"/>
                    <a:pt x="45829" y="1"/>
                    <a:pt x="44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8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5" name="Google Shape;1421;p36">
              <a:extLst>
                <a:ext uri="{FF2B5EF4-FFF2-40B4-BE49-F238E27FC236}">
                  <a16:creationId xmlns:a16="http://schemas.microsoft.com/office/drawing/2014/main" id="{DCDCC280-B8DC-48B1-A8B4-8232F948764E}"/>
                </a:ext>
              </a:extLst>
            </p:cNvPr>
            <p:cNvSpPr/>
            <p:nvPr/>
          </p:nvSpPr>
          <p:spPr>
            <a:xfrm>
              <a:off x="7670700" y="2356800"/>
              <a:ext cx="525000" cy="266400"/>
            </a:xfrm>
            <a:custGeom>
              <a:avLst/>
              <a:gdLst/>
              <a:ahLst/>
              <a:cxnLst/>
              <a:rect l="l" t="t" r="r" b="b"/>
              <a:pathLst>
                <a:path w="21000" h="10656" extrusionOk="0">
                  <a:moveTo>
                    <a:pt x="6434" y="0"/>
                  </a:moveTo>
                  <a:cubicBezTo>
                    <a:pt x="6434" y="0"/>
                    <a:pt x="6483" y="836"/>
                    <a:pt x="6253" y="2088"/>
                  </a:cubicBezTo>
                  <a:cubicBezTo>
                    <a:pt x="5911" y="3954"/>
                    <a:pt x="4956" y="6744"/>
                    <a:pt x="2293" y="9054"/>
                  </a:cubicBezTo>
                  <a:cubicBezTo>
                    <a:pt x="1637" y="9626"/>
                    <a:pt x="878" y="10165"/>
                    <a:pt x="0" y="10655"/>
                  </a:cubicBezTo>
                  <a:lnTo>
                    <a:pt x="21000" y="10655"/>
                  </a:lnTo>
                  <a:cubicBezTo>
                    <a:pt x="14165" y="6839"/>
                    <a:pt x="14567" y="0"/>
                    <a:pt x="14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6" name="Google Shape;1422;p36">
              <a:extLst>
                <a:ext uri="{FF2B5EF4-FFF2-40B4-BE49-F238E27FC236}">
                  <a16:creationId xmlns:a16="http://schemas.microsoft.com/office/drawing/2014/main" id="{03687BEE-AB83-4B5A-B8CE-0E22F3B6ED3F}"/>
                </a:ext>
              </a:extLst>
            </p:cNvPr>
            <p:cNvSpPr/>
            <p:nvPr/>
          </p:nvSpPr>
          <p:spPr>
            <a:xfrm>
              <a:off x="7695300" y="2386500"/>
              <a:ext cx="475800" cy="221625"/>
            </a:xfrm>
            <a:custGeom>
              <a:avLst/>
              <a:gdLst/>
              <a:ahLst/>
              <a:cxnLst/>
              <a:rect l="l" t="t" r="r" b="b"/>
              <a:pathLst>
                <a:path w="19032" h="8865" extrusionOk="0">
                  <a:moveTo>
                    <a:pt x="5396" y="1"/>
                  </a:moveTo>
                  <a:cubicBezTo>
                    <a:pt x="5372" y="269"/>
                    <a:pt x="5329" y="569"/>
                    <a:pt x="5269" y="900"/>
                  </a:cubicBezTo>
                  <a:cubicBezTo>
                    <a:pt x="6564" y="1447"/>
                    <a:pt x="7893" y="1775"/>
                    <a:pt x="9018" y="1845"/>
                  </a:cubicBezTo>
                  <a:cubicBezTo>
                    <a:pt x="9386" y="1870"/>
                    <a:pt x="9777" y="1881"/>
                    <a:pt x="10077" y="2093"/>
                  </a:cubicBezTo>
                  <a:cubicBezTo>
                    <a:pt x="10359" y="2297"/>
                    <a:pt x="10496" y="2639"/>
                    <a:pt x="10613" y="2967"/>
                  </a:cubicBezTo>
                  <a:cubicBezTo>
                    <a:pt x="11011" y="4131"/>
                    <a:pt x="11244" y="5352"/>
                    <a:pt x="11304" y="6579"/>
                  </a:cubicBezTo>
                  <a:cubicBezTo>
                    <a:pt x="11318" y="6879"/>
                    <a:pt x="11315" y="7206"/>
                    <a:pt x="11142" y="7453"/>
                  </a:cubicBezTo>
                  <a:cubicBezTo>
                    <a:pt x="10884" y="7827"/>
                    <a:pt x="10363" y="7877"/>
                    <a:pt x="9900" y="7877"/>
                  </a:cubicBezTo>
                  <a:lnTo>
                    <a:pt x="9855" y="7877"/>
                  </a:lnTo>
                  <a:cubicBezTo>
                    <a:pt x="7089" y="7873"/>
                    <a:pt x="4324" y="7870"/>
                    <a:pt x="1559" y="7866"/>
                  </a:cubicBezTo>
                  <a:lnTo>
                    <a:pt x="1309" y="7866"/>
                  </a:lnTo>
                  <a:cubicBezTo>
                    <a:pt x="913" y="8212"/>
                    <a:pt x="477" y="8547"/>
                    <a:pt x="0" y="8864"/>
                  </a:cubicBezTo>
                  <a:lnTo>
                    <a:pt x="19031" y="8864"/>
                  </a:lnTo>
                  <a:cubicBezTo>
                    <a:pt x="14870" y="6078"/>
                    <a:pt x="13875" y="2127"/>
                    <a:pt x="13646" y="110"/>
                  </a:cubicBezTo>
                  <a:cubicBezTo>
                    <a:pt x="12669" y="378"/>
                    <a:pt x="11709" y="523"/>
                    <a:pt x="10796" y="579"/>
                  </a:cubicBezTo>
                  <a:cubicBezTo>
                    <a:pt x="10468" y="600"/>
                    <a:pt x="10148" y="611"/>
                    <a:pt x="9830" y="611"/>
                  </a:cubicBezTo>
                  <a:cubicBezTo>
                    <a:pt x="8074" y="611"/>
                    <a:pt x="6532" y="312"/>
                    <a:pt x="539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" name="Google Shape;1423;p36">
              <a:extLst>
                <a:ext uri="{FF2B5EF4-FFF2-40B4-BE49-F238E27FC236}">
                  <a16:creationId xmlns:a16="http://schemas.microsoft.com/office/drawing/2014/main" id="{F6EB12BE-F30D-4153-A518-7D6B2EA9F899}"/>
                </a:ext>
              </a:extLst>
            </p:cNvPr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956" y="0"/>
                  </a:moveTo>
                  <a:cubicBezTo>
                    <a:pt x="427" y="0"/>
                    <a:pt x="0" y="430"/>
                    <a:pt x="0" y="956"/>
                  </a:cubicBez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" name="Google Shape;1424;p36">
              <a:extLst>
                <a:ext uri="{FF2B5EF4-FFF2-40B4-BE49-F238E27FC236}">
                  <a16:creationId xmlns:a16="http://schemas.microsoft.com/office/drawing/2014/main" id="{01CE6705-F263-4271-AFB5-BB31B2E40837}"/>
                </a:ext>
              </a:extLst>
            </p:cNvPr>
            <p:cNvSpPr/>
            <p:nvPr/>
          </p:nvSpPr>
          <p:spPr>
            <a:xfrm>
              <a:off x="7656300" y="2629525"/>
              <a:ext cx="122150" cy="130425"/>
            </a:xfrm>
            <a:custGeom>
              <a:avLst/>
              <a:gdLst/>
              <a:ahLst/>
              <a:cxnLst/>
              <a:rect l="l" t="t" r="r" b="b"/>
              <a:pathLst>
                <a:path w="4886" h="5217" extrusionOk="0">
                  <a:moveTo>
                    <a:pt x="1" y="0"/>
                  </a:moveTo>
                  <a:lnTo>
                    <a:pt x="1" y="5217"/>
                  </a:lnTo>
                  <a:lnTo>
                    <a:pt x="950" y="752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" name="Google Shape;1425;p36">
              <a:extLst>
                <a:ext uri="{FF2B5EF4-FFF2-40B4-BE49-F238E27FC236}">
                  <a16:creationId xmlns:a16="http://schemas.microsoft.com/office/drawing/2014/main" id="{A0049EC9-7E86-45C4-8FD8-947AC0CE83EA}"/>
                </a:ext>
              </a:extLst>
            </p:cNvPr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24223" y="0"/>
                  </a:moveTo>
                  <a:lnTo>
                    <a:pt x="24223" y="7417"/>
                  </a:lnTo>
                  <a:lnTo>
                    <a:pt x="0" y="7417"/>
                  </a:ln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" name="Google Shape;1426;p36">
              <a:extLst>
                <a:ext uri="{FF2B5EF4-FFF2-40B4-BE49-F238E27FC236}">
                  <a16:creationId xmlns:a16="http://schemas.microsoft.com/office/drawing/2014/main" id="{59F7A2C8-9955-401B-9D1C-168529F2E1C9}"/>
                </a:ext>
              </a:extLst>
            </p:cNvPr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1461"/>
                  </a:lnTo>
                  <a:cubicBezTo>
                    <a:pt x="1" y="1712"/>
                    <a:pt x="201" y="1912"/>
                    <a:pt x="452" y="1912"/>
                  </a:cubicBez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1" name="Google Shape;1427;p36">
              <a:extLst>
                <a:ext uri="{FF2B5EF4-FFF2-40B4-BE49-F238E27FC236}">
                  <a16:creationId xmlns:a16="http://schemas.microsoft.com/office/drawing/2014/main" id="{7514E9C4-67E8-420A-9B1F-5683A2BF1B79}"/>
                </a:ext>
              </a:extLst>
            </p:cNvPr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809"/>
                  </a:lnTo>
                  <a:lnTo>
                    <a:pt x="19805" y="809"/>
                  </a:lnTo>
                  <a:lnTo>
                    <a:pt x="19805" y="1912"/>
                  </a:ln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" name="Google Shape;1428;p36">
              <a:extLst>
                <a:ext uri="{FF2B5EF4-FFF2-40B4-BE49-F238E27FC236}">
                  <a16:creationId xmlns:a16="http://schemas.microsoft.com/office/drawing/2014/main" id="{E0F04CF9-882E-44AD-A407-1C17EFF60FCB}"/>
                </a:ext>
              </a:extLst>
            </p:cNvPr>
            <p:cNvSpPr/>
            <p:nvPr/>
          </p:nvSpPr>
          <p:spPr>
            <a:xfrm>
              <a:off x="7713450" y="2655875"/>
              <a:ext cx="439500" cy="128225"/>
            </a:xfrm>
            <a:custGeom>
              <a:avLst/>
              <a:gdLst/>
              <a:ahLst/>
              <a:cxnLst/>
              <a:rect l="l" t="t" r="r" b="b"/>
              <a:pathLst>
                <a:path w="17580" h="5129" extrusionOk="0">
                  <a:moveTo>
                    <a:pt x="0" y="1"/>
                  </a:moveTo>
                  <a:lnTo>
                    <a:pt x="0" y="5129"/>
                  </a:lnTo>
                  <a:lnTo>
                    <a:pt x="17579" y="5129"/>
                  </a:lnTo>
                  <a:lnTo>
                    <a:pt x="175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" name="Google Shape;1429;p36">
              <a:extLst>
                <a:ext uri="{FF2B5EF4-FFF2-40B4-BE49-F238E27FC236}">
                  <a16:creationId xmlns:a16="http://schemas.microsoft.com/office/drawing/2014/main" id="{F0567EED-0399-446D-B284-A74091C263BE}"/>
                </a:ext>
              </a:extLst>
            </p:cNvPr>
            <p:cNvSpPr/>
            <p:nvPr/>
          </p:nvSpPr>
          <p:spPr>
            <a:xfrm>
              <a:off x="7713450" y="2660925"/>
              <a:ext cx="178675" cy="123175"/>
            </a:xfrm>
            <a:custGeom>
              <a:avLst/>
              <a:gdLst/>
              <a:ahLst/>
              <a:cxnLst/>
              <a:rect l="l" t="t" r="r" b="b"/>
              <a:pathLst>
                <a:path w="7147" h="4927" extrusionOk="0">
                  <a:moveTo>
                    <a:pt x="4195" y="0"/>
                  </a:moveTo>
                  <a:lnTo>
                    <a:pt x="0" y="4334"/>
                  </a:lnTo>
                  <a:lnTo>
                    <a:pt x="0" y="4927"/>
                  </a:lnTo>
                  <a:lnTo>
                    <a:pt x="2388" y="4927"/>
                  </a:lnTo>
                  <a:cubicBezTo>
                    <a:pt x="3936" y="3365"/>
                    <a:pt x="5612" y="1679"/>
                    <a:pt x="7146" y="141"/>
                  </a:cubicBezTo>
                  <a:lnTo>
                    <a:pt x="4195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" name="Google Shape;1430;p36">
              <a:extLst>
                <a:ext uri="{FF2B5EF4-FFF2-40B4-BE49-F238E27FC236}">
                  <a16:creationId xmlns:a16="http://schemas.microsoft.com/office/drawing/2014/main" id="{2F795BF8-9CA6-40B8-9678-1D100EAD4A56}"/>
                </a:ext>
              </a:extLst>
            </p:cNvPr>
            <p:cNvSpPr/>
            <p:nvPr/>
          </p:nvSpPr>
          <p:spPr>
            <a:xfrm>
              <a:off x="7917050" y="2671050"/>
              <a:ext cx="217125" cy="113050"/>
            </a:xfrm>
            <a:custGeom>
              <a:avLst/>
              <a:gdLst/>
              <a:ahLst/>
              <a:cxnLst/>
              <a:rect l="l" t="t" r="r" b="b"/>
              <a:pathLst>
                <a:path w="8685" h="4522" extrusionOk="0">
                  <a:moveTo>
                    <a:pt x="4519" y="1"/>
                  </a:moveTo>
                  <a:lnTo>
                    <a:pt x="0" y="4522"/>
                  </a:lnTo>
                  <a:lnTo>
                    <a:pt x="4659" y="4522"/>
                  </a:lnTo>
                  <a:lnTo>
                    <a:pt x="8684" y="498"/>
                  </a:lnTo>
                  <a:lnTo>
                    <a:pt x="8631" y="198"/>
                  </a:lnTo>
                  <a:lnTo>
                    <a:pt x="4519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" name="Google Shape;1431;p36">
              <a:extLst>
                <a:ext uri="{FF2B5EF4-FFF2-40B4-BE49-F238E27FC236}">
                  <a16:creationId xmlns:a16="http://schemas.microsoft.com/office/drawing/2014/main" id="{54FC2139-A5DA-4C19-95AB-47FFAD68D48E}"/>
                </a:ext>
              </a:extLst>
            </p:cNvPr>
            <p:cNvSpPr/>
            <p:nvPr/>
          </p:nvSpPr>
          <p:spPr>
            <a:xfrm>
              <a:off x="7818300" y="2655875"/>
              <a:ext cx="82375" cy="8575"/>
            </a:xfrm>
            <a:custGeom>
              <a:avLst/>
              <a:gdLst/>
              <a:ahLst/>
              <a:cxnLst/>
              <a:rect l="l" t="t" r="r" b="b"/>
              <a:pathLst>
                <a:path w="3295" h="343" extrusionOk="0">
                  <a:moveTo>
                    <a:pt x="194" y="1"/>
                  </a:moveTo>
                  <a:lnTo>
                    <a:pt x="1" y="202"/>
                  </a:lnTo>
                  <a:lnTo>
                    <a:pt x="2952" y="343"/>
                  </a:lnTo>
                  <a:cubicBezTo>
                    <a:pt x="3069" y="230"/>
                    <a:pt x="3182" y="113"/>
                    <a:pt x="329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" name="Google Shape;1432;p36">
              <a:extLst>
                <a:ext uri="{FF2B5EF4-FFF2-40B4-BE49-F238E27FC236}">
                  <a16:creationId xmlns:a16="http://schemas.microsoft.com/office/drawing/2014/main" id="{95EBECAC-8CF7-4CE4-8FEE-A01D0A45983D}"/>
                </a:ext>
              </a:extLst>
            </p:cNvPr>
            <p:cNvSpPr/>
            <p:nvPr/>
          </p:nvSpPr>
          <p:spPr>
            <a:xfrm>
              <a:off x="8030000" y="2655875"/>
              <a:ext cx="122950" cy="27625"/>
            </a:xfrm>
            <a:custGeom>
              <a:avLst/>
              <a:gdLst/>
              <a:ahLst/>
              <a:cxnLst/>
              <a:rect l="l" t="t" r="r" b="b"/>
              <a:pathLst>
                <a:path w="4918" h="1105" extrusionOk="0">
                  <a:moveTo>
                    <a:pt x="607" y="1"/>
                  </a:moveTo>
                  <a:lnTo>
                    <a:pt x="1" y="608"/>
                  </a:lnTo>
                  <a:lnTo>
                    <a:pt x="4113" y="805"/>
                  </a:lnTo>
                  <a:lnTo>
                    <a:pt x="4166" y="1105"/>
                  </a:lnTo>
                  <a:lnTo>
                    <a:pt x="4917" y="354"/>
                  </a:lnTo>
                  <a:lnTo>
                    <a:pt x="4917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" name="Google Shape;1433;p36">
              <a:extLst>
                <a:ext uri="{FF2B5EF4-FFF2-40B4-BE49-F238E27FC236}">
                  <a16:creationId xmlns:a16="http://schemas.microsoft.com/office/drawing/2014/main" id="{1E4EBF7B-24CF-4DE3-8620-B971A111D48E}"/>
                </a:ext>
              </a:extLst>
            </p:cNvPr>
            <p:cNvSpPr/>
            <p:nvPr/>
          </p:nvSpPr>
          <p:spPr>
            <a:xfrm>
              <a:off x="7783375" y="2263850"/>
              <a:ext cx="304925" cy="137925"/>
            </a:xfrm>
            <a:custGeom>
              <a:avLst/>
              <a:gdLst/>
              <a:ahLst/>
              <a:cxnLst/>
              <a:rect l="l" t="t" r="r" b="b"/>
              <a:pathLst>
                <a:path w="12197" h="5517" extrusionOk="0">
                  <a:moveTo>
                    <a:pt x="911" y="1"/>
                  </a:moveTo>
                  <a:lnTo>
                    <a:pt x="607" y="1270"/>
                  </a:lnTo>
                  <a:lnTo>
                    <a:pt x="149" y="3203"/>
                  </a:lnTo>
                  <a:cubicBezTo>
                    <a:pt x="1" y="3803"/>
                    <a:pt x="335" y="4420"/>
                    <a:pt x="921" y="4617"/>
                  </a:cubicBezTo>
                  <a:cubicBezTo>
                    <a:pt x="2040" y="4996"/>
                    <a:pt x="3986" y="5516"/>
                    <a:pt x="6299" y="5516"/>
                  </a:cubicBezTo>
                  <a:cubicBezTo>
                    <a:pt x="6617" y="5516"/>
                    <a:pt x="6942" y="5506"/>
                    <a:pt x="7273" y="5485"/>
                  </a:cubicBezTo>
                  <a:cubicBezTo>
                    <a:pt x="8572" y="5404"/>
                    <a:pt x="9954" y="5147"/>
                    <a:pt x="11357" y="4611"/>
                  </a:cubicBezTo>
                  <a:cubicBezTo>
                    <a:pt x="11894" y="4406"/>
                    <a:pt x="12197" y="3834"/>
                    <a:pt x="12088" y="3271"/>
                  </a:cubicBezTo>
                  <a:lnTo>
                    <a:pt x="11466" y="1"/>
                  </a:lnTo>
                  <a:cubicBezTo>
                    <a:pt x="11466" y="1"/>
                    <a:pt x="9053" y="625"/>
                    <a:pt x="5925" y="625"/>
                  </a:cubicBezTo>
                  <a:cubicBezTo>
                    <a:pt x="4361" y="625"/>
                    <a:pt x="2619" y="469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8" name="Google Shape;1434;p36">
              <a:extLst>
                <a:ext uri="{FF2B5EF4-FFF2-40B4-BE49-F238E27FC236}">
                  <a16:creationId xmlns:a16="http://schemas.microsoft.com/office/drawing/2014/main" id="{A016F8F7-9638-40BB-A1EE-FAF0EE5A7D4B}"/>
                </a:ext>
              </a:extLst>
            </p:cNvPr>
            <p:cNvSpPr/>
            <p:nvPr/>
          </p:nvSpPr>
          <p:spPr>
            <a:xfrm>
              <a:off x="7798550" y="2276925"/>
              <a:ext cx="287550" cy="124075"/>
            </a:xfrm>
            <a:custGeom>
              <a:avLst/>
              <a:gdLst/>
              <a:ahLst/>
              <a:cxnLst/>
              <a:rect l="l" t="t" r="r" b="b"/>
              <a:pathLst>
                <a:path w="11502" h="4963" extrusionOk="0">
                  <a:moveTo>
                    <a:pt x="180" y="0"/>
                  </a:moveTo>
                  <a:lnTo>
                    <a:pt x="0" y="747"/>
                  </a:lnTo>
                  <a:cubicBezTo>
                    <a:pt x="81" y="772"/>
                    <a:pt x="163" y="797"/>
                    <a:pt x="240" y="825"/>
                  </a:cubicBezTo>
                  <a:cubicBezTo>
                    <a:pt x="1955" y="1439"/>
                    <a:pt x="3661" y="1848"/>
                    <a:pt x="5478" y="1848"/>
                  </a:cubicBezTo>
                  <a:cubicBezTo>
                    <a:pt x="5682" y="1848"/>
                    <a:pt x="5886" y="1845"/>
                    <a:pt x="6095" y="1834"/>
                  </a:cubicBezTo>
                  <a:cubicBezTo>
                    <a:pt x="6166" y="1827"/>
                    <a:pt x="6239" y="1823"/>
                    <a:pt x="6317" y="1823"/>
                  </a:cubicBezTo>
                  <a:cubicBezTo>
                    <a:pt x="6493" y="1823"/>
                    <a:pt x="6674" y="1848"/>
                    <a:pt x="6818" y="1950"/>
                  </a:cubicBezTo>
                  <a:cubicBezTo>
                    <a:pt x="7012" y="2087"/>
                    <a:pt x="7093" y="2338"/>
                    <a:pt x="7135" y="2578"/>
                  </a:cubicBezTo>
                  <a:cubicBezTo>
                    <a:pt x="7280" y="3396"/>
                    <a:pt x="7097" y="4254"/>
                    <a:pt x="6666" y="4962"/>
                  </a:cubicBezTo>
                  <a:cubicBezTo>
                    <a:pt x="7965" y="4881"/>
                    <a:pt x="9347" y="4624"/>
                    <a:pt x="10750" y="4088"/>
                  </a:cubicBezTo>
                  <a:cubicBezTo>
                    <a:pt x="11212" y="3912"/>
                    <a:pt x="11502" y="3460"/>
                    <a:pt x="11502" y="2976"/>
                  </a:cubicBezTo>
                  <a:cubicBezTo>
                    <a:pt x="11502" y="2899"/>
                    <a:pt x="11494" y="2825"/>
                    <a:pt x="11481" y="2748"/>
                  </a:cubicBezTo>
                  <a:lnTo>
                    <a:pt x="11015" y="293"/>
                  </a:lnTo>
                  <a:cubicBezTo>
                    <a:pt x="9541" y="610"/>
                    <a:pt x="7936" y="783"/>
                    <a:pt x="6183" y="783"/>
                  </a:cubicBezTo>
                  <a:cubicBezTo>
                    <a:pt x="3954" y="783"/>
                    <a:pt x="1961" y="505"/>
                    <a:pt x="1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9" name="Google Shape;1435;p36">
              <a:extLst>
                <a:ext uri="{FF2B5EF4-FFF2-40B4-BE49-F238E27FC236}">
                  <a16:creationId xmlns:a16="http://schemas.microsoft.com/office/drawing/2014/main" id="{A86CCD98-18C5-4363-9A0C-C51DD4778AC2}"/>
                </a:ext>
              </a:extLst>
            </p:cNvPr>
            <p:cNvSpPr/>
            <p:nvPr/>
          </p:nvSpPr>
          <p:spPr>
            <a:xfrm>
              <a:off x="7387475" y="1389250"/>
              <a:ext cx="1202825" cy="907275"/>
            </a:xfrm>
            <a:custGeom>
              <a:avLst/>
              <a:gdLst/>
              <a:ahLst/>
              <a:cxnLst/>
              <a:rect l="l" t="t" r="r" b="b"/>
              <a:pathLst>
                <a:path w="48113" h="36291" extrusionOk="0">
                  <a:moveTo>
                    <a:pt x="2469" y="1"/>
                  </a:moveTo>
                  <a:cubicBezTo>
                    <a:pt x="2469" y="1"/>
                    <a:pt x="0" y="16839"/>
                    <a:pt x="6476" y="27575"/>
                  </a:cubicBezTo>
                  <a:cubicBezTo>
                    <a:pt x="6479" y="27578"/>
                    <a:pt x="6479" y="27582"/>
                    <a:pt x="6483" y="27582"/>
                  </a:cubicBezTo>
                  <a:cubicBezTo>
                    <a:pt x="9513" y="32604"/>
                    <a:pt x="14507" y="36290"/>
                    <a:pt x="22626" y="36290"/>
                  </a:cubicBezTo>
                  <a:cubicBezTo>
                    <a:pt x="48112" y="36290"/>
                    <a:pt x="42783" y="1"/>
                    <a:pt x="42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</a:t>
              </a:r>
              <a:endParaRPr kumimoji="0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0" name="Google Shape;1436;p36">
              <a:extLst>
                <a:ext uri="{FF2B5EF4-FFF2-40B4-BE49-F238E27FC236}">
                  <a16:creationId xmlns:a16="http://schemas.microsoft.com/office/drawing/2014/main" id="{DB08765C-B49D-4F41-833A-7C0EDD4C5B3A}"/>
                </a:ext>
              </a:extLst>
            </p:cNvPr>
            <p:cNvSpPr/>
            <p:nvPr/>
          </p:nvSpPr>
          <p:spPr>
            <a:xfrm>
              <a:off x="7549550" y="1389250"/>
              <a:ext cx="919050" cy="907275"/>
            </a:xfrm>
            <a:custGeom>
              <a:avLst/>
              <a:gdLst/>
              <a:ahLst/>
              <a:cxnLst/>
              <a:rect l="l" t="t" r="r" b="b"/>
              <a:pathLst>
                <a:path w="36762" h="36291" extrusionOk="0">
                  <a:moveTo>
                    <a:pt x="28480" y="1"/>
                  </a:moveTo>
                  <a:cubicBezTo>
                    <a:pt x="29165" y="5661"/>
                    <a:pt x="30798" y="23780"/>
                    <a:pt x="24636" y="29719"/>
                  </a:cubicBezTo>
                  <a:cubicBezTo>
                    <a:pt x="21345" y="32890"/>
                    <a:pt x="17243" y="34435"/>
                    <a:pt x="13188" y="34435"/>
                  </a:cubicBezTo>
                  <a:cubicBezTo>
                    <a:pt x="8193" y="34435"/>
                    <a:pt x="3266" y="32097"/>
                    <a:pt x="0" y="27582"/>
                  </a:cubicBezTo>
                  <a:lnTo>
                    <a:pt x="0" y="27582"/>
                  </a:lnTo>
                  <a:cubicBezTo>
                    <a:pt x="3030" y="32604"/>
                    <a:pt x="8024" y="36290"/>
                    <a:pt x="16143" y="36290"/>
                  </a:cubicBezTo>
                  <a:cubicBezTo>
                    <a:pt x="34113" y="36290"/>
                    <a:pt x="36762" y="18249"/>
                    <a:pt x="36762" y="7608"/>
                  </a:cubicBezTo>
                  <a:cubicBezTo>
                    <a:pt x="36762" y="3157"/>
                    <a:pt x="36300" y="1"/>
                    <a:pt x="3630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1" name="Google Shape;1437;p36">
              <a:extLst>
                <a:ext uri="{FF2B5EF4-FFF2-40B4-BE49-F238E27FC236}">
                  <a16:creationId xmlns:a16="http://schemas.microsoft.com/office/drawing/2014/main" id="{80FDA735-B0FA-432F-A27C-0FB09377B32B}"/>
                </a:ext>
              </a:extLst>
            </p:cNvPr>
            <p:cNvSpPr/>
            <p:nvPr/>
          </p:nvSpPr>
          <p:spPr>
            <a:xfrm>
              <a:off x="7502625" y="1485375"/>
              <a:ext cx="133275" cy="618300"/>
            </a:xfrm>
            <a:custGeom>
              <a:avLst/>
              <a:gdLst/>
              <a:ahLst/>
              <a:cxnLst/>
              <a:rect l="l" t="t" r="r" b="b"/>
              <a:pathLst>
                <a:path w="5331" h="24732" extrusionOk="0">
                  <a:moveTo>
                    <a:pt x="403" y="0"/>
                  </a:moveTo>
                  <a:cubicBezTo>
                    <a:pt x="1" y="19706"/>
                    <a:pt x="5330" y="24731"/>
                    <a:pt x="5330" y="24731"/>
                  </a:cubicBezTo>
                  <a:cubicBezTo>
                    <a:pt x="2311" y="11964"/>
                    <a:pt x="4222" y="0"/>
                    <a:pt x="422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8F5A23FD-9682-4D50-90D3-4659AE21292A}"/>
              </a:ext>
            </a:extLst>
          </p:cNvPr>
          <p:cNvGrpSpPr/>
          <p:nvPr/>
        </p:nvGrpSpPr>
        <p:grpSpPr>
          <a:xfrm>
            <a:off x="4029870" y="5134545"/>
            <a:ext cx="909503" cy="1047952"/>
            <a:chOff x="1872964" y="3923430"/>
            <a:chExt cx="682127" cy="785964"/>
          </a:xfrm>
        </p:grpSpPr>
        <p:grpSp>
          <p:nvGrpSpPr>
            <p:cNvPr id="253" name="Google Shape;1419;p36">
              <a:extLst>
                <a:ext uri="{FF2B5EF4-FFF2-40B4-BE49-F238E27FC236}">
                  <a16:creationId xmlns:a16="http://schemas.microsoft.com/office/drawing/2014/main" id="{C19CFD32-28CF-4AF6-AC8E-2D99DEF1E92B}"/>
                </a:ext>
              </a:extLst>
            </p:cNvPr>
            <p:cNvGrpSpPr/>
            <p:nvPr/>
          </p:nvGrpSpPr>
          <p:grpSpPr>
            <a:xfrm rot="-265172">
              <a:off x="1872964" y="3937274"/>
              <a:ext cx="584244" cy="772120"/>
              <a:chOff x="7320941" y="1296249"/>
              <a:chExt cx="1203775" cy="1590875"/>
            </a:xfrm>
          </p:grpSpPr>
          <p:sp>
            <p:nvSpPr>
              <p:cNvPr id="274" name="Google Shape;1420;p36">
                <a:extLst>
                  <a:ext uri="{FF2B5EF4-FFF2-40B4-BE49-F238E27FC236}">
                    <a16:creationId xmlns:a16="http://schemas.microsoft.com/office/drawing/2014/main" id="{4952BF99-B6E2-4665-8620-668115B484DE}"/>
                  </a:ext>
                </a:extLst>
              </p:cNvPr>
              <p:cNvSpPr/>
              <p:nvPr/>
            </p:nvSpPr>
            <p:spPr>
              <a:xfrm>
                <a:off x="7320941" y="1296249"/>
                <a:ext cx="1203775" cy="1590875"/>
              </a:xfrm>
              <a:custGeom>
                <a:avLst/>
                <a:gdLst/>
                <a:ahLst/>
                <a:cxnLst/>
                <a:rect l="l" t="t" r="r" b="b"/>
                <a:pathLst>
                  <a:path w="48151" h="63635" extrusionOk="0">
                    <a:moveTo>
                      <a:pt x="4581" y="1"/>
                    </a:moveTo>
                    <a:cubicBezTo>
                      <a:pt x="3375" y="1"/>
                      <a:pt x="2346" y="901"/>
                      <a:pt x="2187" y="2093"/>
                    </a:cubicBezTo>
                    <a:cubicBezTo>
                      <a:pt x="1944" y="3909"/>
                      <a:pt x="0" y="20137"/>
                      <a:pt x="6476" y="30933"/>
                    </a:cubicBezTo>
                    <a:lnTo>
                      <a:pt x="6585" y="31144"/>
                    </a:lnTo>
                    <a:lnTo>
                      <a:pt x="6673" y="31254"/>
                    </a:lnTo>
                    <a:cubicBezTo>
                      <a:pt x="8994" y="34999"/>
                      <a:pt x="12105" y="37683"/>
                      <a:pt x="15927" y="39235"/>
                    </a:cubicBezTo>
                    <a:lnTo>
                      <a:pt x="15762" y="39919"/>
                    </a:lnTo>
                    <a:cubicBezTo>
                      <a:pt x="15427" y="41312"/>
                      <a:pt x="15970" y="42744"/>
                      <a:pt x="17123" y="43555"/>
                    </a:cubicBezTo>
                    <a:cubicBezTo>
                      <a:pt x="16749" y="44896"/>
                      <a:pt x="15924" y="46744"/>
                      <a:pt x="14115" y="48313"/>
                    </a:cubicBezTo>
                    <a:cubicBezTo>
                      <a:pt x="13946" y="48458"/>
                      <a:pt x="13762" y="48606"/>
                      <a:pt x="13568" y="48754"/>
                    </a:cubicBezTo>
                    <a:lnTo>
                      <a:pt x="12492" y="48754"/>
                    </a:lnTo>
                    <a:cubicBezTo>
                      <a:pt x="10633" y="48754"/>
                      <a:pt x="9121" y="50267"/>
                      <a:pt x="9121" y="52126"/>
                    </a:cubicBezTo>
                    <a:lnTo>
                      <a:pt x="9121" y="57978"/>
                    </a:lnTo>
                    <a:cubicBezTo>
                      <a:pt x="8546" y="58520"/>
                      <a:pt x="8218" y="59272"/>
                      <a:pt x="8218" y="60065"/>
                    </a:cubicBezTo>
                    <a:lnTo>
                      <a:pt x="8218" y="60768"/>
                    </a:lnTo>
                    <a:cubicBezTo>
                      <a:pt x="8218" y="62347"/>
                      <a:pt x="9505" y="63635"/>
                      <a:pt x="11086" y="63635"/>
                    </a:cubicBezTo>
                    <a:lnTo>
                      <a:pt x="36916" y="63635"/>
                    </a:lnTo>
                    <a:cubicBezTo>
                      <a:pt x="38497" y="63635"/>
                      <a:pt x="39784" y="62347"/>
                      <a:pt x="39784" y="60768"/>
                    </a:cubicBezTo>
                    <a:lnTo>
                      <a:pt x="39784" y="60065"/>
                    </a:lnTo>
                    <a:cubicBezTo>
                      <a:pt x="39784" y="59324"/>
                      <a:pt x="39491" y="58609"/>
                      <a:pt x="38980" y="58076"/>
                    </a:cubicBezTo>
                    <a:lnTo>
                      <a:pt x="38980" y="52126"/>
                    </a:lnTo>
                    <a:cubicBezTo>
                      <a:pt x="38980" y="50267"/>
                      <a:pt x="37467" y="48754"/>
                      <a:pt x="35608" y="48754"/>
                    </a:cubicBezTo>
                    <a:lnTo>
                      <a:pt x="34049" y="48754"/>
                    </a:lnTo>
                    <a:cubicBezTo>
                      <a:pt x="31930" y="47143"/>
                      <a:pt x="30967" y="45160"/>
                      <a:pt x="30533" y="43700"/>
                    </a:cubicBezTo>
                    <a:cubicBezTo>
                      <a:pt x="31746" y="42959"/>
                      <a:pt x="32399" y="41514"/>
                      <a:pt x="32124" y="40092"/>
                    </a:cubicBezTo>
                    <a:lnTo>
                      <a:pt x="32046" y="39683"/>
                    </a:lnTo>
                    <a:cubicBezTo>
                      <a:pt x="39721" y="37140"/>
                      <a:pt x="44768" y="30280"/>
                      <a:pt x="46651" y="19826"/>
                    </a:cubicBezTo>
                    <a:cubicBezTo>
                      <a:pt x="48150" y="11506"/>
                      <a:pt x="47222" y="3595"/>
                      <a:pt x="47022" y="2089"/>
                    </a:cubicBezTo>
                    <a:cubicBezTo>
                      <a:pt x="46859" y="896"/>
                      <a:pt x="45829" y="1"/>
                      <a:pt x="44627" y="1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288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75" name="Google Shape;1421;p36">
                <a:extLst>
                  <a:ext uri="{FF2B5EF4-FFF2-40B4-BE49-F238E27FC236}">
                    <a16:creationId xmlns:a16="http://schemas.microsoft.com/office/drawing/2014/main" id="{B302B14B-6C01-4CC0-8087-64AE4728B69E}"/>
                  </a:ext>
                </a:extLst>
              </p:cNvPr>
              <p:cNvSpPr/>
              <p:nvPr/>
            </p:nvSpPr>
            <p:spPr>
              <a:xfrm>
                <a:off x="7670700" y="2356800"/>
                <a:ext cx="525000" cy="266400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10656" extrusionOk="0">
                    <a:moveTo>
                      <a:pt x="6434" y="0"/>
                    </a:moveTo>
                    <a:cubicBezTo>
                      <a:pt x="6434" y="0"/>
                      <a:pt x="6483" y="836"/>
                      <a:pt x="6253" y="2088"/>
                    </a:cubicBezTo>
                    <a:cubicBezTo>
                      <a:pt x="5911" y="3954"/>
                      <a:pt x="4956" y="6744"/>
                      <a:pt x="2293" y="9054"/>
                    </a:cubicBezTo>
                    <a:cubicBezTo>
                      <a:pt x="1637" y="9626"/>
                      <a:pt x="878" y="10165"/>
                      <a:pt x="0" y="10655"/>
                    </a:cubicBezTo>
                    <a:lnTo>
                      <a:pt x="21000" y="10655"/>
                    </a:lnTo>
                    <a:cubicBezTo>
                      <a:pt x="14165" y="6839"/>
                      <a:pt x="14567" y="0"/>
                      <a:pt x="145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76" name="Google Shape;1422;p36">
                <a:extLst>
                  <a:ext uri="{FF2B5EF4-FFF2-40B4-BE49-F238E27FC236}">
                    <a16:creationId xmlns:a16="http://schemas.microsoft.com/office/drawing/2014/main" id="{D76902A6-292B-4A52-AC2A-1A4EB297A375}"/>
                  </a:ext>
                </a:extLst>
              </p:cNvPr>
              <p:cNvSpPr/>
              <p:nvPr/>
            </p:nvSpPr>
            <p:spPr>
              <a:xfrm>
                <a:off x="7695300" y="2386500"/>
                <a:ext cx="47580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19032" h="8865" extrusionOk="0">
                    <a:moveTo>
                      <a:pt x="5396" y="1"/>
                    </a:moveTo>
                    <a:cubicBezTo>
                      <a:pt x="5372" y="269"/>
                      <a:pt x="5329" y="569"/>
                      <a:pt x="5269" y="900"/>
                    </a:cubicBezTo>
                    <a:cubicBezTo>
                      <a:pt x="6564" y="1447"/>
                      <a:pt x="7893" y="1775"/>
                      <a:pt x="9018" y="1845"/>
                    </a:cubicBezTo>
                    <a:cubicBezTo>
                      <a:pt x="9386" y="1870"/>
                      <a:pt x="9777" y="1881"/>
                      <a:pt x="10077" y="2093"/>
                    </a:cubicBezTo>
                    <a:cubicBezTo>
                      <a:pt x="10359" y="2297"/>
                      <a:pt x="10496" y="2639"/>
                      <a:pt x="10613" y="2967"/>
                    </a:cubicBezTo>
                    <a:cubicBezTo>
                      <a:pt x="11011" y="4131"/>
                      <a:pt x="11244" y="5352"/>
                      <a:pt x="11304" y="6579"/>
                    </a:cubicBezTo>
                    <a:cubicBezTo>
                      <a:pt x="11318" y="6879"/>
                      <a:pt x="11315" y="7206"/>
                      <a:pt x="11142" y="7453"/>
                    </a:cubicBezTo>
                    <a:cubicBezTo>
                      <a:pt x="10884" y="7827"/>
                      <a:pt x="10363" y="7877"/>
                      <a:pt x="9900" y="7877"/>
                    </a:cubicBezTo>
                    <a:lnTo>
                      <a:pt x="9855" y="7877"/>
                    </a:lnTo>
                    <a:cubicBezTo>
                      <a:pt x="7089" y="7873"/>
                      <a:pt x="4324" y="7870"/>
                      <a:pt x="1559" y="7866"/>
                    </a:cubicBezTo>
                    <a:lnTo>
                      <a:pt x="1309" y="7866"/>
                    </a:lnTo>
                    <a:cubicBezTo>
                      <a:pt x="913" y="8212"/>
                      <a:pt x="477" y="8547"/>
                      <a:pt x="0" y="8864"/>
                    </a:cubicBezTo>
                    <a:lnTo>
                      <a:pt x="19031" y="8864"/>
                    </a:lnTo>
                    <a:cubicBezTo>
                      <a:pt x="14870" y="6078"/>
                      <a:pt x="13875" y="2127"/>
                      <a:pt x="13646" y="110"/>
                    </a:cubicBezTo>
                    <a:cubicBezTo>
                      <a:pt x="12669" y="378"/>
                      <a:pt x="11709" y="523"/>
                      <a:pt x="10796" y="579"/>
                    </a:cubicBezTo>
                    <a:cubicBezTo>
                      <a:pt x="10468" y="600"/>
                      <a:pt x="10148" y="611"/>
                      <a:pt x="9830" y="611"/>
                    </a:cubicBezTo>
                    <a:cubicBezTo>
                      <a:pt x="8074" y="611"/>
                      <a:pt x="6532" y="312"/>
                      <a:pt x="539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77" name="Google Shape;1423;p36">
                <a:extLst>
                  <a:ext uri="{FF2B5EF4-FFF2-40B4-BE49-F238E27FC236}">
                    <a16:creationId xmlns:a16="http://schemas.microsoft.com/office/drawing/2014/main" id="{6652741D-910B-40F5-A909-39659C0DDAAA}"/>
                  </a:ext>
                </a:extLst>
              </p:cNvPr>
              <p:cNvSpPr/>
              <p:nvPr/>
            </p:nvSpPr>
            <p:spPr>
              <a:xfrm>
                <a:off x="7622650" y="2608100"/>
                <a:ext cx="63327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25331" h="8444" extrusionOk="0">
                    <a:moveTo>
                      <a:pt x="956" y="0"/>
                    </a:moveTo>
                    <a:cubicBezTo>
                      <a:pt x="427" y="0"/>
                      <a:pt x="0" y="430"/>
                      <a:pt x="0" y="956"/>
                    </a:cubicBezTo>
                    <a:lnTo>
                      <a:pt x="0" y="7492"/>
                    </a:lnTo>
                    <a:cubicBezTo>
                      <a:pt x="0" y="8021"/>
                      <a:pt x="427" y="8444"/>
                      <a:pt x="956" y="8444"/>
                    </a:cubicBezTo>
                    <a:lnTo>
                      <a:pt x="24379" y="8444"/>
                    </a:lnTo>
                    <a:cubicBezTo>
                      <a:pt x="24908" y="8444"/>
                      <a:pt x="25331" y="8021"/>
                      <a:pt x="25331" y="7492"/>
                    </a:cubicBezTo>
                    <a:lnTo>
                      <a:pt x="25331" y="956"/>
                    </a:lnTo>
                    <a:cubicBezTo>
                      <a:pt x="25331" y="430"/>
                      <a:pt x="24908" y="0"/>
                      <a:pt x="24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78" name="Google Shape;1424;p36">
                <a:extLst>
                  <a:ext uri="{FF2B5EF4-FFF2-40B4-BE49-F238E27FC236}">
                    <a16:creationId xmlns:a16="http://schemas.microsoft.com/office/drawing/2014/main" id="{5B1844C6-1343-4D5B-B34D-FD39C77BA12D}"/>
                  </a:ext>
                </a:extLst>
              </p:cNvPr>
              <p:cNvSpPr/>
              <p:nvPr/>
            </p:nvSpPr>
            <p:spPr>
              <a:xfrm>
                <a:off x="7656300" y="2629525"/>
                <a:ext cx="1221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5217" extrusionOk="0">
                    <a:moveTo>
                      <a:pt x="1" y="0"/>
                    </a:moveTo>
                    <a:lnTo>
                      <a:pt x="1" y="5217"/>
                    </a:lnTo>
                    <a:lnTo>
                      <a:pt x="950" y="752"/>
                    </a:lnTo>
                    <a:lnTo>
                      <a:pt x="4886" y="0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79" name="Google Shape;1425;p36">
                <a:extLst>
                  <a:ext uri="{FF2B5EF4-FFF2-40B4-BE49-F238E27FC236}">
                    <a16:creationId xmlns:a16="http://schemas.microsoft.com/office/drawing/2014/main" id="{16DFAC2D-A02A-4FCE-8180-F154B87F4AC9}"/>
                  </a:ext>
                </a:extLst>
              </p:cNvPr>
              <p:cNvSpPr/>
              <p:nvPr/>
            </p:nvSpPr>
            <p:spPr>
              <a:xfrm>
                <a:off x="7622650" y="2608100"/>
                <a:ext cx="63327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25331" h="8444" extrusionOk="0">
                    <a:moveTo>
                      <a:pt x="24223" y="0"/>
                    </a:moveTo>
                    <a:lnTo>
                      <a:pt x="24223" y="7417"/>
                    </a:lnTo>
                    <a:lnTo>
                      <a:pt x="0" y="7417"/>
                    </a:lnTo>
                    <a:lnTo>
                      <a:pt x="0" y="7492"/>
                    </a:lnTo>
                    <a:cubicBezTo>
                      <a:pt x="0" y="8021"/>
                      <a:pt x="427" y="8444"/>
                      <a:pt x="956" y="8444"/>
                    </a:cubicBezTo>
                    <a:lnTo>
                      <a:pt x="24379" y="8444"/>
                    </a:lnTo>
                    <a:cubicBezTo>
                      <a:pt x="24908" y="8444"/>
                      <a:pt x="25331" y="8021"/>
                      <a:pt x="25331" y="7492"/>
                    </a:cubicBezTo>
                    <a:lnTo>
                      <a:pt x="25331" y="956"/>
                    </a:lnTo>
                    <a:cubicBezTo>
                      <a:pt x="25331" y="430"/>
                      <a:pt x="24908" y="0"/>
                      <a:pt x="243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80" name="Google Shape;1426;p36">
                <a:extLst>
                  <a:ext uri="{FF2B5EF4-FFF2-40B4-BE49-F238E27FC236}">
                    <a16:creationId xmlns:a16="http://schemas.microsoft.com/office/drawing/2014/main" id="{A05859D2-9EA4-4969-AAD8-98FABFF09206}"/>
                  </a:ext>
                </a:extLst>
              </p:cNvPr>
              <p:cNvSpPr/>
              <p:nvPr/>
            </p:nvSpPr>
            <p:spPr>
              <a:xfrm>
                <a:off x="7599975" y="2819175"/>
                <a:ext cx="676150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27046" h="1913" extrusionOk="0">
                    <a:moveTo>
                      <a:pt x="452" y="1"/>
                    </a:moveTo>
                    <a:cubicBezTo>
                      <a:pt x="201" y="1"/>
                      <a:pt x="1" y="205"/>
                      <a:pt x="1" y="456"/>
                    </a:cubicBezTo>
                    <a:lnTo>
                      <a:pt x="1" y="1461"/>
                    </a:lnTo>
                    <a:cubicBezTo>
                      <a:pt x="1" y="1712"/>
                      <a:pt x="201" y="1912"/>
                      <a:pt x="452" y="1912"/>
                    </a:cubicBezTo>
                    <a:lnTo>
                      <a:pt x="26590" y="1912"/>
                    </a:lnTo>
                    <a:cubicBezTo>
                      <a:pt x="26841" y="1912"/>
                      <a:pt x="27045" y="1712"/>
                      <a:pt x="27045" y="1461"/>
                    </a:cubicBezTo>
                    <a:lnTo>
                      <a:pt x="27045" y="456"/>
                    </a:lnTo>
                    <a:cubicBezTo>
                      <a:pt x="27045" y="205"/>
                      <a:pt x="26841" y="1"/>
                      <a:pt x="26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81" name="Google Shape;1427;p36">
                <a:extLst>
                  <a:ext uri="{FF2B5EF4-FFF2-40B4-BE49-F238E27FC236}">
                    <a16:creationId xmlns:a16="http://schemas.microsoft.com/office/drawing/2014/main" id="{228BE6FB-47C2-4375-B462-86DF8F2D13E8}"/>
                  </a:ext>
                </a:extLst>
              </p:cNvPr>
              <p:cNvSpPr/>
              <p:nvPr/>
            </p:nvSpPr>
            <p:spPr>
              <a:xfrm>
                <a:off x="7599975" y="2819175"/>
                <a:ext cx="676150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27046" h="1913" extrusionOk="0">
                    <a:moveTo>
                      <a:pt x="452" y="1"/>
                    </a:moveTo>
                    <a:cubicBezTo>
                      <a:pt x="201" y="1"/>
                      <a:pt x="1" y="205"/>
                      <a:pt x="1" y="456"/>
                    </a:cubicBezTo>
                    <a:lnTo>
                      <a:pt x="1" y="809"/>
                    </a:lnTo>
                    <a:lnTo>
                      <a:pt x="19805" y="809"/>
                    </a:lnTo>
                    <a:lnTo>
                      <a:pt x="19805" y="1912"/>
                    </a:lnTo>
                    <a:lnTo>
                      <a:pt x="26590" y="1912"/>
                    </a:lnTo>
                    <a:cubicBezTo>
                      <a:pt x="26841" y="1912"/>
                      <a:pt x="27045" y="1712"/>
                      <a:pt x="27045" y="1461"/>
                    </a:cubicBezTo>
                    <a:lnTo>
                      <a:pt x="27045" y="456"/>
                    </a:lnTo>
                    <a:cubicBezTo>
                      <a:pt x="27045" y="205"/>
                      <a:pt x="26841" y="1"/>
                      <a:pt x="2659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82" name="Google Shape;1428;p36">
                <a:extLst>
                  <a:ext uri="{FF2B5EF4-FFF2-40B4-BE49-F238E27FC236}">
                    <a16:creationId xmlns:a16="http://schemas.microsoft.com/office/drawing/2014/main" id="{10020027-047D-4872-B723-7DD605799615}"/>
                  </a:ext>
                </a:extLst>
              </p:cNvPr>
              <p:cNvSpPr/>
              <p:nvPr/>
            </p:nvSpPr>
            <p:spPr>
              <a:xfrm>
                <a:off x="7713450" y="2655875"/>
                <a:ext cx="439500" cy="128225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5129" extrusionOk="0">
                    <a:moveTo>
                      <a:pt x="0" y="1"/>
                    </a:moveTo>
                    <a:lnTo>
                      <a:pt x="0" y="5129"/>
                    </a:lnTo>
                    <a:lnTo>
                      <a:pt x="17579" y="5129"/>
                    </a:lnTo>
                    <a:lnTo>
                      <a:pt x="175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83" name="Google Shape;1429;p36">
                <a:extLst>
                  <a:ext uri="{FF2B5EF4-FFF2-40B4-BE49-F238E27FC236}">
                    <a16:creationId xmlns:a16="http://schemas.microsoft.com/office/drawing/2014/main" id="{E39106F8-202A-4E51-84D8-EE1D970C4792}"/>
                  </a:ext>
                </a:extLst>
              </p:cNvPr>
              <p:cNvSpPr/>
              <p:nvPr/>
            </p:nvSpPr>
            <p:spPr>
              <a:xfrm>
                <a:off x="7713450" y="2660925"/>
                <a:ext cx="178675" cy="12317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4927" extrusionOk="0">
                    <a:moveTo>
                      <a:pt x="4195" y="0"/>
                    </a:moveTo>
                    <a:lnTo>
                      <a:pt x="0" y="4334"/>
                    </a:lnTo>
                    <a:lnTo>
                      <a:pt x="0" y="4927"/>
                    </a:lnTo>
                    <a:lnTo>
                      <a:pt x="2388" y="4927"/>
                    </a:lnTo>
                    <a:cubicBezTo>
                      <a:pt x="3936" y="3365"/>
                      <a:pt x="5612" y="1679"/>
                      <a:pt x="7146" y="141"/>
                    </a:cubicBezTo>
                    <a:lnTo>
                      <a:pt x="4195" y="0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84" name="Google Shape;1430;p36">
                <a:extLst>
                  <a:ext uri="{FF2B5EF4-FFF2-40B4-BE49-F238E27FC236}">
                    <a16:creationId xmlns:a16="http://schemas.microsoft.com/office/drawing/2014/main" id="{DCB0D264-31F6-4D97-A560-0C519CE1D1F8}"/>
                  </a:ext>
                </a:extLst>
              </p:cNvPr>
              <p:cNvSpPr/>
              <p:nvPr/>
            </p:nvSpPr>
            <p:spPr>
              <a:xfrm>
                <a:off x="7917050" y="2671050"/>
                <a:ext cx="217125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8685" h="4522" extrusionOk="0">
                    <a:moveTo>
                      <a:pt x="4519" y="1"/>
                    </a:moveTo>
                    <a:lnTo>
                      <a:pt x="0" y="4522"/>
                    </a:lnTo>
                    <a:lnTo>
                      <a:pt x="4659" y="4522"/>
                    </a:lnTo>
                    <a:lnTo>
                      <a:pt x="8684" y="498"/>
                    </a:lnTo>
                    <a:lnTo>
                      <a:pt x="8631" y="198"/>
                    </a:lnTo>
                    <a:lnTo>
                      <a:pt x="4519" y="1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85" name="Google Shape;1431;p36">
                <a:extLst>
                  <a:ext uri="{FF2B5EF4-FFF2-40B4-BE49-F238E27FC236}">
                    <a16:creationId xmlns:a16="http://schemas.microsoft.com/office/drawing/2014/main" id="{B7B78A9D-E195-4E10-A9BA-B1B0B69A433A}"/>
                  </a:ext>
                </a:extLst>
              </p:cNvPr>
              <p:cNvSpPr/>
              <p:nvPr/>
            </p:nvSpPr>
            <p:spPr>
              <a:xfrm>
                <a:off x="7818300" y="2655875"/>
                <a:ext cx="823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343" extrusionOk="0">
                    <a:moveTo>
                      <a:pt x="194" y="1"/>
                    </a:moveTo>
                    <a:lnTo>
                      <a:pt x="1" y="202"/>
                    </a:lnTo>
                    <a:lnTo>
                      <a:pt x="2952" y="343"/>
                    </a:lnTo>
                    <a:cubicBezTo>
                      <a:pt x="3069" y="230"/>
                      <a:pt x="3182" y="113"/>
                      <a:pt x="329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86" name="Google Shape;1432;p36">
                <a:extLst>
                  <a:ext uri="{FF2B5EF4-FFF2-40B4-BE49-F238E27FC236}">
                    <a16:creationId xmlns:a16="http://schemas.microsoft.com/office/drawing/2014/main" id="{0C6B5F2A-370C-4F0C-A024-6094CD860045}"/>
                  </a:ext>
                </a:extLst>
              </p:cNvPr>
              <p:cNvSpPr/>
              <p:nvPr/>
            </p:nvSpPr>
            <p:spPr>
              <a:xfrm>
                <a:off x="8030000" y="2655875"/>
                <a:ext cx="12295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1105" extrusionOk="0">
                    <a:moveTo>
                      <a:pt x="607" y="1"/>
                    </a:moveTo>
                    <a:lnTo>
                      <a:pt x="1" y="608"/>
                    </a:lnTo>
                    <a:lnTo>
                      <a:pt x="4113" y="805"/>
                    </a:lnTo>
                    <a:lnTo>
                      <a:pt x="4166" y="1105"/>
                    </a:lnTo>
                    <a:lnTo>
                      <a:pt x="4917" y="354"/>
                    </a:lnTo>
                    <a:lnTo>
                      <a:pt x="4917" y="1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87" name="Google Shape;1433;p36">
                <a:extLst>
                  <a:ext uri="{FF2B5EF4-FFF2-40B4-BE49-F238E27FC236}">
                    <a16:creationId xmlns:a16="http://schemas.microsoft.com/office/drawing/2014/main" id="{48C6BC3B-8840-4824-96A2-3271C738E239}"/>
                  </a:ext>
                </a:extLst>
              </p:cNvPr>
              <p:cNvSpPr/>
              <p:nvPr/>
            </p:nvSpPr>
            <p:spPr>
              <a:xfrm>
                <a:off x="7783375" y="2263850"/>
                <a:ext cx="304925" cy="137925"/>
              </a:xfrm>
              <a:custGeom>
                <a:avLst/>
                <a:gdLst/>
                <a:ahLst/>
                <a:cxnLst/>
                <a:rect l="l" t="t" r="r" b="b"/>
                <a:pathLst>
                  <a:path w="12197" h="5517" extrusionOk="0">
                    <a:moveTo>
                      <a:pt x="911" y="1"/>
                    </a:moveTo>
                    <a:lnTo>
                      <a:pt x="607" y="1270"/>
                    </a:lnTo>
                    <a:lnTo>
                      <a:pt x="149" y="3203"/>
                    </a:lnTo>
                    <a:cubicBezTo>
                      <a:pt x="1" y="3803"/>
                      <a:pt x="335" y="4420"/>
                      <a:pt x="921" y="4617"/>
                    </a:cubicBezTo>
                    <a:cubicBezTo>
                      <a:pt x="2040" y="4996"/>
                      <a:pt x="3986" y="5516"/>
                      <a:pt x="6299" y="5516"/>
                    </a:cubicBezTo>
                    <a:cubicBezTo>
                      <a:pt x="6617" y="5516"/>
                      <a:pt x="6942" y="5506"/>
                      <a:pt x="7273" y="5485"/>
                    </a:cubicBezTo>
                    <a:cubicBezTo>
                      <a:pt x="8572" y="5404"/>
                      <a:pt x="9954" y="5147"/>
                      <a:pt x="11357" y="4611"/>
                    </a:cubicBezTo>
                    <a:cubicBezTo>
                      <a:pt x="11894" y="4406"/>
                      <a:pt x="12197" y="3834"/>
                      <a:pt x="12088" y="3271"/>
                    </a:cubicBezTo>
                    <a:lnTo>
                      <a:pt x="11466" y="1"/>
                    </a:lnTo>
                    <a:cubicBezTo>
                      <a:pt x="11466" y="1"/>
                      <a:pt x="9053" y="625"/>
                      <a:pt x="5925" y="625"/>
                    </a:cubicBezTo>
                    <a:cubicBezTo>
                      <a:pt x="4361" y="625"/>
                      <a:pt x="2619" y="469"/>
                      <a:pt x="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88" name="Google Shape;1434;p36">
                <a:extLst>
                  <a:ext uri="{FF2B5EF4-FFF2-40B4-BE49-F238E27FC236}">
                    <a16:creationId xmlns:a16="http://schemas.microsoft.com/office/drawing/2014/main" id="{A13801D9-E8D6-4584-82B4-3AE04C02615B}"/>
                  </a:ext>
                </a:extLst>
              </p:cNvPr>
              <p:cNvSpPr/>
              <p:nvPr/>
            </p:nvSpPr>
            <p:spPr>
              <a:xfrm>
                <a:off x="7798550" y="2276925"/>
                <a:ext cx="287550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4963" extrusionOk="0">
                    <a:moveTo>
                      <a:pt x="180" y="0"/>
                    </a:moveTo>
                    <a:lnTo>
                      <a:pt x="0" y="747"/>
                    </a:lnTo>
                    <a:cubicBezTo>
                      <a:pt x="81" y="772"/>
                      <a:pt x="163" y="797"/>
                      <a:pt x="240" y="825"/>
                    </a:cubicBezTo>
                    <a:cubicBezTo>
                      <a:pt x="1955" y="1439"/>
                      <a:pt x="3661" y="1848"/>
                      <a:pt x="5478" y="1848"/>
                    </a:cubicBezTo>
                    <a:cubicBezTo>
                      <a:pt x="5682" y="1848"/>
                      <a:pt x="5886" y="1845"/>
                      <a:pt x="6095" y="1834"/>
                    </a:cubicBezTo>
                    <a:cubicBezTo>
                      <a:pt x="6166" y="1827"/>
                      <a:pt x="6239" y="1823"/>
                      <a:pt x="6317" y="1823"/>
                    </a:cubicBezTo>
                    <a:cubicBezTo>
                      <a:pt x="6493" y="1823"/>
                      <a:pt x="6674" y="1848"/>
                      <a:pt x="6818" y="1950"/>
                    </a:cubicBezTo>
                    <a:cubicBezTo>
                      <a:pt x="7012" y="2087"/>
                      <a:pt x="7093" y="2338"/>
                      <a:pt x="7135" y="2578"/>
                    </a:cubicBezTo>
                    <a:cubicBezTo>
                      <a:pt x="7280" y="3396"/>
                      <a:pt x="7097" y="4254"/>
                      <a:pt x="6666" y="4962"/>
                    </a:cubicBezTo>
                    <a:cubicBezTo>
                      <a:pt x="7965" y="4881"/>
                      <a:pt x="9347" y="4624"/>
                      <a:pt x="10750" y="4088"/>
                    </a:cubicBezTo>
                    <a:cubicBezTo>
                      <a:pt x="11212" y="3912"/>
                      <a:pt x="11502" y="3460"/>
                      <a:pt x="11502" y="2976"/>
                    </a:cubicBezTo>
                    <a:cubicBezTo>
                      <a:pt x="11502" y="2899"/>
                      <a:pt x="11494" y="2825"/>
                      <a:pt x="11481" y="2748"/>
                    </a:cubicBezTo>
                    <a:lnTo>
                      <a:pt x="11015" y="293"/>
                    </a:lnTo>
                    <a:cubicBezTo>
                      <a:pt x="9541" y="610"/>
                      <a:pt x="7936" y="783"/>
                      <a:pt x="6183" y="783"/>
                    </a:cubicBezTo>
                    <a:cubicBezTo>
                      <a:pt x="3954" y="783"/>
                      <a:pt x="1961" y="505"/>
                      <a:pt x="18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89" name="Google Shape;1436;p36">
                <a:extLst>
                  <a:ext uri="{FF2B5EF4-FFF2-40B4-BE49-F238E27FC236}">
                    <a16:creationId xmlns:a16="http://schemas.microsoft.com/office/drawing/2014/main" id="{C2B03DDD-9B0D-4270-B238-ED22D1247344}"/>
                  </a:ext>
                </a:extLst>
              </p:cNvPr>
              <p:cNvSpPr/>
              <p:nvPr/>
            </p:nvSpPr>
            <p:spPr>
              <a:xfrm>
                <a:off x="7549550" y="1389250"/>
                <a:ext cx="919050" cy="907275"/>
              </a:xfrm>
              <a:custGeom>
                <a:avLst/>
                <a:gdLst/>
                <a:ahLst/>
                <a:cxnLst/>
                <a:rect l="l" t="t" r="r" b="b"/>
                <a:pathLst>
                  <a:path w="36762" h="36291" extrusionOk="0">
                    <a:moveTo>
                      <a:pt x="28480" y="1"/>
                    </a:moveTo>
                    <a:cubicBezTo>
                      <a:pt x="29165" y="5661"/>
                      <a:pt x="30798" y="23780"/>
                      <a:pt x="24636" y="29719"/>
                    </a:cubicBezTo>
                    <a:cubicBezTo>
                      <a:pt x="21345" y="32890"/>
                      <a:pt x="17243" y="34435"/>
                      <a:pt x="13188" y="34435"/>
                    </a:cubicBezTo>
                    <a:cubicBezTo>
                      <a:pt x="8193" y="34435"/>
                      <a:pt x="3266" y="32097"/>
                      <a:pt x="0" y="27582"/>
                    </a:cubicBezTo>
                    <a:lnTo>
                      <a:pt x="0" y="27582"/>
                    </a:lnTo>
                    <a:cubicBezTo>
                      <a:pt x="3030" y="32604"/>
                      <a:pt x="8024" y="36290"/>
                      <a:pt x="16143" y="36290"/>
                    </a:cubicBezTo>
                    <a:cubicBezTo>
                      <a:pt x="34113" y="36290"/>
                      <a:pt x="36762" y="18249"/>
                      <a:pt x="36762" y="7608"/>
                    </a:cubicBezTo>
                    <a:cubicBezTo>
                      <a:pt x="36762" y="3157"/>
                      <a:pt x="36300" y="1"/>
                      <a:pt x="3630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90" name="Google Shape;1437;p36">
                <a:extLst>
                  <a:ext uri="{FF2B5EF4-FFF2-40B4-BE49-F238E27FC236}">
                    <a16:creationId xmlns:a16="http://schemas.microsoft.com/office/drawing/2014/main" id="{CDA42FC1-CB25-4E31-8A6D-03BC7CCEBED7}"/>
                  </a:ext>
                </a:extLst>
              </p:cNvPr>
              <p:cNvSpPr/>
              <p:nvPr/>
            </p:nvSpPr>
            <p:spPr>
              <a:xfrm>
                <a:off x="7502625" y="1485375"/>
                <a:ext cx="133275" cy="61830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732" extrusionOk="0">
                    <a:moveTo>
                      <a:pt x="403" y="0"/>
                    </a:moveTo>
                    <a:cubicBezTo>
                      <a:pt x="1" y="19706"/>
                      <a:pt x="5330" y="24731"/>
                      <a:pt x="5330" y="24731"/>
                    </a:cubicBezTo>
                    <a:cubicBezTo>
                      <a:pt x="2311" y="11964"/>
                      <a:pt x="4222" y="0"/>
                      <a:pt x="4222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273" name="Google Shape;728;p29">
              <a:extLst>
                <a:ext uri="{FF2B5EF4-FFF2-40B4-BE49-F238E27FC236}">
                  <a16:creationId xmlns:a16="http://schemas.microsoft.com/office/drawing/2014/main" id="{CAA88C74-DB0B-428B-B082-6773E6C5CA26}"/>
                </a:ext>
              </a:extLst>
            </p:cNvPr>
            <p:cNvSpPr txBox="1">
              <a:spLocks/>
            </p:cNvSpPr>
            <p:nvPr/>
          </p:nvSpPr>
          <p:spPr>
            <a:xfrm rot="611">
              <a:off x="1990295" y="3923430"/>
              <a:ext cx="564796" cy="458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1600" b="0" i="0" u="none" strike="noStrike" cap="none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800"/>
                <a:buFont typeface="Didact Gothic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Didact Gothic"/>
                  <a:cs typeface="Calibri" panose="020F0502020204030204" pitchFamily="34" charset="0"/>
                  <a:sym typeface="Didact Gothic"/>
                </a:rPr>
                <a:t>2</a:t>
              </a: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8EAF41DE-980D-41AE-9362-F7002851739A}"/>
              </a:ext>
            </a:extLst>
          </p:cNvPr>
          <p:cNvGrpSpPr/>
          <p:nvPr/>
        </p:nvGrpSpPr>
        <p:grpSpPr>
          <a:xfrm>
            <a:off x="7489565" y="5182808"/>
            <a:ext cx="778992" cy="1060413"/>
            <a:chOff x="6577499" y="4054141"/>
            <a:chExt cx="584244" cy="795310"/>
          </a:xfrm>
        </p:grpSpPr>
        <p:grpSp>
          <p:nvGrpSpPr>
            <p:cNvPr id="292" name="Google Shape;1419;p36">
              <a:extLst>
                <a:ext uri="{FF2B5EF4-FFF2-40B4-BE49-F238E27FC236}">
                  <a16:creationId xmlns:a16="http://schemas.microsoft.com/office/drawing/2014/main" id="{9C7FA63E-B339-420D-A949-127D30CF41E5}"/>
                </a:ext>
              </a:extLst>
            </p:cNvPr>
            <p:cNvGrpSpPr/>
            <p:nvPr/>
          </p:nvGrpSpPr>
          <p:grpSpPr>
            <a:xfrm rot="-265172">
              <a:off x="6577499" y="4077331"/>
              <a:ext cx="584244" cy="772120"/>
              <a:chOff x="7338025" y="1332725"/>
              <a:chExt cx="1203775" cy="1590875"/>
            </a:xfrm>
          </p:grpSpPr>
          <p:sp>
            <p:nvSpPr>
              <p:cNvPr id="313" name="Google Shape;1420;p36">
                <a:extLst>
                  <a:ext uri="{FF2B5EF4-FFF2-40B4-BE49-F238E27FC236}">
                    <a16:creationId xmlns:a16="http://schemas.microsoft.com/office/drawing/2014/main" id="{791E01E1-3F4F-450E-B0B3-E0A53A02E5B8}"/>
                  </a:ext>
                </a:extLst>
              </p:cNvPr>
              <p:cNvSpPr/>
              <p:nvPr/>
            </p:nvSpPr>
            <p:spPr>
              <a:xfrm>
                <a:off x="7338025" y="1332725"/>
                <a:ext cx="1203775" cy="1590875"/>
              </a:xfrm>
              <a:custGeom>
                <a:avLst/>
                <a:gdLst/>
                <a:ahLst/>
                <a:cxnLst/>
                <a:rect l="l" t="t" r="r" b="b"/>
                <a:pathLst>
                  <a:path w="48151" h="63635" extrusionOk="0">
                    <a:moveTo>
                      <a:pt x="4581" y="1"/>
                    </a:moveTo>
                    <a:cubicBezTo>
                      <a:pt x="3375" y="1"/>
                      <a:pt x="2346" y="901"/>
                      <a:pt x="2187" y="2093"/>
                    </a:cubicBezTo>
                    <a:cubicBezTo>
                      <a:pt x="1944" y="3909"/>
                      <a:pt x="0" y="20137"/>
                      <a:pt x="6476" y="30933"/>
                    </a:cubicBezTo>
                    <a:lnTo>
                      <a:pt x="6585" y="31144"/>
                    </a:lnTo>
                    <a:lnTo>
                      <a:pt x="6673" y="31254"/>
                    </a:lnTo>
                    <a:cubicBezTo>
                      <a:pt x="8994" y="34999"/>
                      <a:pt x="12105" y="37683"/>
                      <a:pt x="15927" y="39235"/>
                    </a:cubicBezTo>
                    <a:lnTo>
                      <a:pt x="15762" y="39919"/>
                    </a:lnTo>
                    <a:cubicBezTo>
                      <a:pt x="15427" y="41312"/>
                      <a:pt x="15970" y="42744"/>
                      <a:pt x="17123" y="43555"/>
                    </a:cubicBezTo>
                    <a:cubicBezTo>
                      <a:pt x="16749" y="44896"/>
                      <a:pt x="15924" y="46744"/>
                      <a:pt x="14115" y="48313"/>
                    </a:cubicBezTo>
                    <a:cubicBezTo>
                      <a:pt x="13946" y="48458"/>
                      <a:pt x="13762" y="48606"/>
                      <a:pt x="13568" y="48754"/>
                    </a:cubicBezTo>
                    <a:lnTo>
                      <a:pt x="12492" y="48754"/>
                    </a:lnTo>
                    <a:cubicBezTo>
                      <a:pt x="10633" y="48754"/>
                      <a:pt x="9121" y="50267"/>
                      <a:pt x="9121" y="52126"/>
                    </a:cubicBezTo>
                    <a:lnTo>
                      <a:pt x="9121" y="57978"/>
                    </a:lnTo>
                    <a:cubicBezTo>
                      <a:pt x="8546" y="58520"/>
                      <a:pt x="8218" y="59272"/>
                      <a:pt x="8218" y="60065"/>
                    </a:cubicBezTo>
                    <a:lnTo>
                      <a:pt x="8218" y="60768"/>
                    </a:lnTo>
                    <a:cubicBezTo>
                      <a:pt x="8218" y="62347"/>
                      <a:pt x="9505" y="63635"/>
                      <a:pt x="11086" y="63635"/>
                    </a:cubicBezTo>
                    <a:lnTo>
                      <a:pt x="36916" y="63635"/>
                    </a:lnTo>
                    <a:cubicBezTo>
                      <a:pt x="38497" y="63635"/>
                      <a:pt x="39784" y="62347"/>
                      <a:pt x="39784" y="60768"/>
                    </a:cubicBezTo>
                    <a:lnTo>
                      <a:pt x="39784" y="60065"/>
                    </a:lnTo>
                    <a:cubicBezTo>
                      <a:pt x="39784" y="59324"/>
                      <a:pt x="39491" y="58609"/>
                      <a:pt x="38980" y="58076"/>
                    </a:cubicBezTo>
                    <a:lnTo>
                      <a:pt x="38980" y="52126"/>
                    </a:lnTo>
                    <a:cubicBezTo>
                      <a:pt x="38980" y="50267"/>
                      <a:pt x="37467" y="48754"/>
                      <a:pt x="35608" y="48754"/>
                    </a:cubicBezTo>
                    <a:lnTo>
                      <a:pt x="34049" y="48754"/>
                    </a:lnTo>
                    <a:cubicBezTo>
                      <a:pt x="31930" y="47143"/>
                      <a:pt x="30967" y="45160"/>
                      <a:pt x="30533" y="43700"/>
                    </a:cubicBezTo>
                    <a:cubicBezTo>
                      <a:pt x="31746" y="42959"/>
                      <a:pt x="32399" y="41514"/>
                      <a:pt x="32124" y="40092"/>
                    </a:cubicBezTo>
                    <a:lnTo>
                      <a:pt x="32046" y="39683"/>
                    </a:lnTo>
                    <a:cubicBezTo>
                      <a:pt x="39721" y="37140"/>
                      <a:pt x="44768" y="30280"/>
                      <a:pt x="46651" y="19826"/>
                    </a:cubicBezTo>
                    <a:cubicBezTo>
                      <a:pt x="48150" y="11506"/>
                      <a:pt x="47222" y="3595"/>
                      <a:pt x="47022" y="2089"/>
                    </a:cubicBezTo>
                    <a:cubicBezTo>
                      <a:pt x="46859" y="896"/>
                      <a:pt x="45829" y="1"/>
                      <a:pt x="44627" y="1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288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14" name="Google Shape;1421;p36">
                <a:extLst>
                  <a:ext uri="{FF2B5EF4-FFF2-40B4-BE49-F238E27FC236}">
                    <a16:creationId xmlns:a16="http://schemas.microsoft.com/office/drawing/2014/main" id="{591E254E-4BA8-4086-94D7-E74E90FC10A3}"/>
                  </a:ext>
                </a:extLst>
              </p:cNvPr>
              <p:cNvSpPr/>
              <p:nvPr/>
            </p:nvSpPr>
            <p:spPr>
              <a:xfrm>
                <a:off x="7670700" y="2356800"/>
                <a:ext cx="525000" cy="266400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10656" extrusionOk="0">
                    <a:moveTo>
                      <a:pt x="6434" y="0"/>
                    </a:moveTo>
                    <a:cubicBezTo>
                      <a:pt x="6434" y="0"/>
                      <a:pt x="6483" y="836"/>
                      <a:pt x="6253" y="2088"/>
                    </a:cubicBezTo>
                    <a:cubicBezTo>
                      <a:pt x="5911" y="3954"/>
                      <a:pt x="4956" y="6744"/>
                      <a:pt x="2293" y="9054"/>
                    </a:cubicBezTo>
                    <a:cubicBezTo>
                      <a:pt x="1637" y="9626"/>
                      <a:pt x="878" y="10165"/>
                      <a:pt x="0" y="10655"/>
                    </a:cubicBezTo>
                    <a:lnTo>
                      <a:pt x="21000" y="10655"/>
                    </a:lnTo>
                    <a:cubicBezTo>
                      <a:pt x="14165" y="6839"/>
                      <a:pt x="14567" y="0"/>
                      <a:pt x="145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53" name="Google Shape;1422;p36">
                <a:extLst>
                  <a:ext uri="{FF2B5EF4-FFF2-40B4-BE49-F238E27FC236}">
                    <a16:creationId xmlns:a16="http://schemas.microsoft.com/office/drawing/2014/main" id="{BD3311E0-A8D8-4910-97F7-0B848880913A}"/>
                  </a:ext>
                </a:extLst>
              </p:cNvPr>
              <p:cNvSpPr/>
              <p:nvPr/>
            </p:nvSpPr>
            <p:spPr>
              <a:xfrm>
                <a:off x="7695300" y="2386500"/>
                <a:ext cx="47580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19032" h="8865" extrusionOk="0">
                    <a:moveTo>
                      <a:pt x="5396" y="1"/>
                    </a:moveTo>
                    <a:cubicBezTo>
                      <a:pt x="5372" y="269"/>
                      <a:pt x="5329" y="569"/>
                      <a:pt x="5269" y="900"/>
                    </a:cubicBezTo>
                    <a:cubicBezTo>
                      <a:pt x="6564" y="1447"/>
                      <a:pt x="7893" y="1775"/>
                      <a:pt x="9018" y="1845"/>
                    </a:cubicBezTo>
                    <a:cubicBezTo>
                      <a:pt x="9386" y="1870"/>
                      <a:pt x="9777" y="1881"/>
                      <a:pt x="10077" y="2093"/>
                    </a:cubicBezTo>
                    <a:cubicBezTo>
                      <a:pt x="10359" y="2297"/>
                      <a:pt x="10496" y="2639"/>
                      <a:pt x="10613" y="2967"/>
                    </a:cubicBezTo>
                    <a:cubicBezTo>
                      <a:pt x="11011" y="4131"/>
                      <a:pt x="11244" y="5352"/>
                      <a:pt x="11304" y="6579"/>
                    </a:cubicBezTo>
                    <a:cubicBezTo>
                      <a:pt x="11318" y="6879"/>
                      <a:pt x="11315" y="7206"/>
                      <a:pt x="11142" y="7453"/>
                    </a:cubicBezTo>
                    <a:cubicBezTo>
                      <a:pt x="10884" y="7827"/>
                      <a:pt x="10363" y="7877"/>
                      <a:pt x="9900" y="7877"/>
                    </a:cubicBezTo>
                    <a:lnTo>
                      <a:pt x="9855" y="7877"/>
                    </a:lnTo>
                    <a:cubicBezTo>
                      <a:pt x="7089" y="7873"/>
                      <a:pt x="4324" y="7870"/>
                      <a:pt x="1559" y="7866"/>
                    </a:cubicBezTo>
                    <a:lnTo>
                      <a:pt x="1309" y="7866"/>
                    </a:lnTo>
                    <a:cubicBezTo>
                      <a:pt x="913" y="8212"/>
                      <a:pt x="477" y="8547"/>
                      <a:pt x="0" y="8864"/>
                    </a:cubicBezTo>
                    <a:lnTo>
                      <a:pt x="19031" y="8864"/>
                    </a:lnTo>
                    <a:cubicBezTo>
                      <a:pt x="14870" y="6078"/>
                      <a:pt x="13875" y="2127"/>
                      <a:pt x="13646" y="110"/>
                    </a:cubicBezTo>
                    <a:cubicBezTo>
                      <a:pt x="12669" y="378"/>
                      <a:pt x="11709" y="523"/>
                      <a:pt x="10796" y="579"/>
                    </a:cubicBezTo>
                    <a:cubicBezTo>
                      <a:pt x="10468" y="600"/>
                      <a:pt x="10148" y="611"/>
                      <a:pt x="9830" y="611"/>
                    </a:cubicBezTo>
                    <a:cubicBezTo>
                      <a:pt x="8074" y="611"/>
                      <a:pt x="6532" y="312"/>
                      <a:pt x="539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5" name="Google Shape;1423;p36">
                <a:extLst>
                  <a:ext uri="{FF2B5EF4-FFF2-40B4-BE49-F238E27FC236}">
                    <a16:creationId xmlns:a16="http://schemas.microsoft.com/office/drawing/2014/main" id="{412F064E-EC5D-4A21-935B-02E374BA35BA}"/>
                  </a:ext>
                </a:extLst>
              </p:cNvPr>
              <p:cNvSpPr/>
              <p:nvPr/>
            </p:nvSpPr>
            <p:spPr>
              <a:xfrm>
                <a:off x="7622650" y="2608100"/>
                <a:ext cx="63327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25331" h="8444" extrusionOk="0">
                    <a:moveTo>
                      <a:pt x="956" y="0"/>
                    </a:moveTo>
                    <a:cubicBezTo>
                      <a:pt x="427" y="0"/>
                      <a:pt x="0" y="430"/>
                      <a:pt x="0" y="956"/>
                    </a:cubicBezTo>
                    <a:lnTo>
                      <a:pt x="0" y="7492"/>
                    </a:lnTo>
                    <a:cubicBezTo>
                      <a:pt x="0" y="8021"/>
                      <a:pt x="427" y="8444"/>
                      <a:pt x="956" y="8444"/>
                    </a:cubicBezTo>
                    <a:lnTo>
                      <a:pt x="24379" y="8444"/>
                    </a:lnTo>
                    <a:cubicBezTo>
                      <a:pt x="24908" y="8444"/>
                      <a:pt x="25331" y="8021"/>
                      <a:pt x="25331" y="7492"/>
                    </a:cubicBezTo>
                    <a:lnTo>
                      <a:pt x="25331" y="956"/>
                    </a:lnTo>
                    <a:cubicBezTo>
                      <a:pt x="25331" y="430"/>
                      <a:pt x="24908" y="0"/>
                      <a:pt x="24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6" name="Google Shape;1424;p36">
                <a:extLst>
                  <a:ext uri="{FF2B5EF4-FFF2-40B4-BE49-F238E27FC236}">
                    <a16:creationId xmlns:a16="http://schemas.microsoft.com/office/drawing/2014/main" id="{26510164-2ABC-4C8C-A563-1DC36025C7EC}"/>
                  </a:ext>
                </a:extLst>
              </p:cNvPr>
              <p:cNvSpPr/>
              <p:nvPr/>
            </p:nvSpPr>
            <p:spPr>
              <a:xfrm>
                <a:off x="7656300" y="2629525"/>
                <a:ext cx="1221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5217" extrusionOk="0">
                    <a:moveTo>
                      <a:pt x="1" y="0"/>
                    </a:moveTo>
                    <a:lnTo>
                      <a:pt x="1" y="5217"/>
                    </a:lnTo>
                    <a:lnTo>
                      <a:pt x="950" y="752"/>
                    </a:lnTo>
                    <a:lnTo>
                      <a:pt x="4886" y="0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7" name="Google Shape;1425;p36">
                <a:extLst>
                  <a:ext uri="{FF2B5EF4-FFF2-40B4-BE49-F238E27FC236}">
                    <a16:creationId xmlns:a16="http://schemas.microsoft.com/office/drawing/2014/main" id="{B7B7F0D9-7620-42BE-93CA-A464FFFAD921}"/>
                  </a:ext>
                </a:extLst>
              </p:cNvPr>
              <p:cNvSpPr/>
              <p:nvPr/>
            </p:nvSpPr>
            <p:spPr>
              <a:xfrm>
                <a:off x="7622650" y="2608100"/>
                <a:ext cx="63327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25331" h="8444" extrusionOk="0">
                    <a:moveTo>
                      <a:pt x="24223" y="0"/>
                    </a:moveTo>
                    <a:lnTo>
                      <a:pt x="24223" y="7417"/>
                    </a:lnTo>
                    <a:lnTo>
                      <a:pt x="0" y="7417"/>
                    </a:lnTo>
                    <a:lnTo>
                      <a:pt x="0" y="7492"/>
                    </a:lnTo>
                    <a:cubicBezTo>
                      <a:pt x="0" y="8021"/>
                      <a:pt x="427" y="8444"/>
                      <a:pt x="956" y="8444"/>
                    </a:cubicBezTo>
                    <a:lnTo>
                      <a:pt x="24379" y="8444"/>
                    </a:lnTo>
                    <a:cubicBezTo>
                      <a:pt x="24908" y="8444"/>
                      <a:pt x="25331" y="8021"/>
                      <a:pt x="25331" y="7492"/>
                    </a:cubicBezTo>
                    <a:lnTo>
                      <a:pt x="25331" y="956"/>
                    </a:lnTo>
                    <a:cubicBezTo>
                      <a:pt x="25331" y="430"/>
                      <a:pt x="24908" y="0"/>
                      <a:pt x="243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8" name="Google Shape;1426;p36">
                <a:extLst>
                  <a:ext uri="{FF2B5EF4-FFF2-40B4-BE49-F238E27FC236}">
                    <a16:creationId xmlns:a16="http://schemas.microsoft.com/office/drawing/2014/main" id="{DBB9A9E2-5587-4189-A5D1-E22627698AFF}"/>
                  </a:ext>
                </a:extLst>
              </p:cNvPr>
              <p:cNvSpPr/>
              <p:nvPr/>
            </p:nvSpPr>
            <p:spPr>
              <a:xfrm>
                <a:off x="7599975" y="2819175"/>
                <a:ext cx="676150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27046" h="1913" extrusionOk="0">
                    <a:moveTo>
                      <a:pt x="452" y="1"/>
                    </a:moveTo>
                    <a:cubicBezTo>
                      <a:pt x="201" y="1"/>
                      <a:pt x="1" y="205"/>
                      <a:pt x="1" y="456"/>
                    </a:cubicBezTo>
                    <a:lnTo>
                      <a:pt x="1" y="1461"/>
                    </a:lnTo>
                    <a:cubicBezTo>
                      <a:pt x="1" y="1712"/>
                      <a:pt x="201" y="1912"/>
                      <a:pt x="452" y="1912"/>
                    </a:cubicBezTo>
                    <a:lnTo>
                      <a:pt x="26590" y="1912"/>
                    </a:lnTo>
                    <a:cubicBezTo>
                      <a:pt x="26841" y="1912"/>
                      <a:pt x="27045" y="1712"/>
                      <a:pt x="27045" y="1461"/>
                    </a:cubicBezTo>
                    <a:lnTo>
                      <a:pt x="27045" y="456"/>
                    </a:lnTo>
                    <a:cubicBezTo>
                      <a:pt x="27045" y="205"/>
                      <a:pt x="26841" y="1"/>
                      <a:pt x="26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9" name="Google Shape;1427;p36">
                <a:extLst>
                  <a:ext uri="{FF2B5EF4-FFF2-40B4-BE49-F238E27FC236}">
                    <a16:creationId xmlns:a16="http://schemas.microsoft.com/office/drawing/2014/main" id="{B847914F-1B76-435E-97B1-46473B79B995}"/>
                  </a:ext>
                </a:extLst>
              </p:cNvPr>
              <p:cNvSpPr/>
              <p:nvPr/>
            </p:nvSpPr>
            <p:spPr>
              <a:xfrm>
                <a:off x="7599975" y="2819175"/>
                <a:ext cx="676150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27046" h="1913" extrusionOk="0">
                    <a:moveTo>
                      <a:pt x="452" y="1"/>
                    </a:moveTo>
                    <a:cubicBezTo>
                      <a:pt x="201" y="1"/>
                      <a:pt x="1" y="205"/>
                      <a:pt x="1" y="456"/>
                    </a:cubicBezTo>
                    <a:lnTo>
                      <a:pt x="1" y="809"/>
                    </a:lnTo>
                    <a:lnTo>
                      <a:pt x="19805" y="809"/>
                    </a:lnTo>
                    <a:lnTo>
                      <a:pt x="19805" y="1912"/>
                    </a:lnTo>
                    <a:lnTo>
                      <a:pt x="26590" y="1912"/>
                    </a:lnTo>
                    <a:cubicBezTo>
                      <a:pt x="26841" y="1912"/>
                      <a:pt x="27045" y="1712"/>
                      <a:pt x="27045" y="1461"/>
                    </a:cubicBezTo>
                    <a:lnTo>
                      <a:pt x="27045" y="456"/>
                    </a:lnTo>
                    <a:cubicBezTo>
                      <a:pt x="27045" y="205"/>
                      <a:pt x="26841" y="1"/>
                      <a:pt x="2659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70" name="Google Shape;1428;p36">
                <a:extLst>
                  <a:ext uri="{FF2B5EF4-FFF2-40B4-BE49-F238E27FC236}">
                    <a16:creationId xmlns:a16="http://schemas.microsoft.com/office/drawing/2014/main" id="{4E3E8325-1136-4438-B3CC-CB8A28FD712A}"/>
                  </a:ext>
                </a:extLst>
              </p:cNvPr>
              <p:cNvSpPr/>
              <p:nvPr/>
            </p:nvSpPr>
            <p:spPr>
              <a:xfrm>
                <a:off x="7713450" y="2655875"/>
                <a:ext cx="439500" cy="128225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5129" extrusionOk="0">
                    <a:moveTo>
                      <a:pt x="0" y="1"/>
                    </a:moveTo>
                    <a:lnTo>
                      <a:pt x="0" y="5129"/>
                    </a:lnTo>
                    <a:lnTo>
                      <a:pt x="17579" y="5129"/>
                    </a:lnTo>
                    <a:lnTo>
                      <a:pt x="175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71" name="Google Shape;1429;p36">
                <a:extLst>
                  <a:ext uri="{FF2B5EF4-FFF2-40B4-BE49-F238E27FC236}">
                    <a16:creationId xmlns:a16="http://schemas.microsoft.com/office/drawing/2014/main" id="{5B746DB2-0399-4FD7-A009-EA5E748B390A}"/>
                  </a:ext>
                </a:extLst>
              </p:cNvPr>
              <p:cNvSpPr/>
              <p:nvPr/>
            </p:nvSpPr>
            <p:spPr>
              <a:xfrm>
                <a:off x="7713450" y="2660925"/>
                <a:ext cx="178675" cy="12317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4927" extrusionOk="0">
                    <a:moveTo>
                      <a:pt x="4195" y="0"/>
                    </a:moveTo>
                    <a:lnTo>
                      <a:pt x="0" y="4334"/>
                    </a:lnTo>
                    <a:lnTo>
                      <a:pt x="0" y="4927"/>
                    </a:lnTo>
                    <a:lnTo>
                      <a:pt x="2388" y="4927"/>
                    </a:lnTo>
                    <a:cubicBezTo>
                      <a:pt x="3936" y="3365"/>
                      <a:pt x="5612" y="1679"/>
                      <a:pt x="7146" y="141"/>
                    </a:cubicBezTo>
                    <a:lnTo>
                      <a:pt x="4195" y="0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72" name="Google Shape;1430;p36">
                <a:extLst>
                  <a:ext uri="{FF2B5EF4-FFF2-40B4-BE49-F238E27FC236}">
                    <a16:creationId xmlns:a16="http://schemas.microsoft.com/office/drawing/2014/main" id="{6186DFDB-CC10-41ED-AFCC-5F61E5DB5838}"/>
                  </a:ext>
                </a:extLst>
              </p:cNvPr>
              <p:cNvSpPr/>
              <p:nvPr/>
            </p:nvSpPr>
            <p:spPr>
              <a:xfrm>
                <a:off x="7917050" y="2671050"/>
                <a:ext cx="217125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8685" h="4522" extrusionOk="0">
                    <a:moveTo>
                      <a:pt x="4519" y="1"/>
                    </a:moveTo>
                    <a:lnTo>
                      <a:pt x="0" y="4522"/>
                    </a:lnTo>
                    <a:lnTo>
                      <a:pt x="4659" y="4522"/>
                    </a:lnTo>
                    <a:lnTo>
                      <a:pt x="8684" y="498"/>
                    </a:lnTo>
                    <a:lnTo>
                      <a:pt x="8631" y="198"/>
                    </a:lnTo>
                    <a:lnTo>
                      <a:pt x="4519" y="1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73" name="Google Shape;1431;p36">
                <a:extLst>
                  <a:ext uri="{FF2B5EF4-FFF2-40B4-BE49-F238E27FC236}">
                    <a16:creationId xmlns:a16="http://schemas.microsoft.com/office/drawing/2014/main" id="{FC73D720-DC73-4A23-AEC3-A382403835C0}"/>
                  </a:ext>
                </a:extLst>
              </p:cNvPr>
              <p:cNvSpPr/>
              <p:nvPr/>
            </p:nvSpPr>
            <p:spPr>
              <a:xfrm>
                <a:off x="7818300" y="2655875"/>
                <a:ext cx="823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343" extrusionOk="0">
                    <a:moveTo>
                      <a:pt x="194" y="1"/>
                    </a:moveTo>
                    <a:lnTo>
                      <a:pt x="1" y="202"/>
                    </a:lnTo>
                    <a:lnTo>
                      <a:pt x="2952" y="343"/>
                    </a:lnTo>
                    <a:cubicBezTo>
                      <a:pt x="3069" y="230"/>
                      <a:pt x="3182" y="113"/>
                      <a:pt x="329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74" name="Google Shape;1432;p36">
                <a:extLst>
                  <a:ext uri="{FF2B5EF4-FFF2-40B4-BE49-F238E27FC236}">
                    <a16:creationId xmlns:a16="http://schemas.microsoft.com/office/drawing/2014/main" id="{6B3A969D-C7A0-49B9-9495-7F92D3EB0B4F}"/>
                  </a:ext>
                </a:extLst>
              </p:cNvPr>
              <p:cNvSpPr/>
              <p:nvPr/>
            </p:nvSpPr>
            <p:spPr>
              <a:xfrm>
                <a:off x="8030000" y="2655875"/>
                <a:ext cx="12295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1105" extrusionOk="0">
                    <a:moveTo>
                      <a:pt x="607" y="1"/>
                    </a:moveTo>
                    <a:lnTo>
                      <a:pt x="1" y="608"/>
                    </a:lnTo>
                    <a:lnTo>
                      <a:pt x="4113" y="805"/>
                    </a:lnTo>
                    <a:lnTo>
                      <a:pt x="4166" y="1105"/>
                    </a:lnTo>
                    <a:lnTo>
                      <a:pt x="4917" y="354"/>
                    </a:lnTo>
                    <a:lnTo>
                      <a:pt x="4917" y="1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75" name="Google Shape;1433;p36">
                <a:extLst>
                  <a:ext uri="{FF2B5EF4-FFF2-40B4-BE49-F238E27FC236}">
                    <a16:creationId xmlns:a16="http://schemas.microsoft.com/office/drawing/2014/main" id="{05A6BE73-BB7C-422F-B7C4-B8841523826B}"/>
                  </a:ext>
                </a:extLst>
              </p:cNvPr>
              <p:cNvSpPr/>
              <p:nvPr/>
            </p:nvSpPr>
            <p:spPr>
              <a:xfrm>
                <a:off x="7783375" y="2263850"/>
                <a:ext cx="304925" cy="137925"/>
              </a:xfrm>
              <a:custGeom>
                <a:avLst/>
                <a:gdLst/>
                <a:ahLst/>
                <a:cxnLst/>
                <a:rect l="l" t="t" r="r" b="b"/>
                <a:pathLst>
                  <a:path w="12197" h="5517" extrusionOk="0">
                    <a:moveTo>
                      <a:pt x="911" y="1"/>
                    </a:moveTo>
                    <a:lnTo>
                      <a:pt x="607" y="1270"/>
                    </a:lnTo>
                    <a:lnTo>
                      <a:pt x="149" y="3203"/>
                    </a:lnTo>
                    <a:cubicBezTo>
                      <a:pt x="1" y="3803"/>
                      <a:pt x="335" y="4420"/>
                      <a:pt x="921" y="4617"/>
                    </a:cubicBezTo>
                    <a:cubicBezTo>
                      <a:pt x="2040" y="4996"/>
                      <a:pt x="3986" y="5516"/>
                      <a:pt x="6299" y="5516"/>
                    </a:cubicBezTo>
                    <a:cubicBezTo>
                      <a:pt x="6617" y="5516"/>
                      <a:pt x="6942" y="5506"/>
                      <a:pt x="7273" y="5485"/>
                    </a:cubicBezTo>
                    <a:cubicBezTo>
                      <a:pt x="8572" y="5404"/>
                      <a:pt x="9954" y="5147"/>
                      <a:pt x="11357" y="4611"/>
                    </a:cubicBezTo>
                    <a:cubicBezTo>
                      <a:pt x="11894" y="4406"/>
                      <a:pt x="12197" y="3834"/>
                      <a:pt x="12088" y="3271"/>
                    </a:cubicBezTo>
                    <a:lnTo>
                      <a:pt x="11466" y="1"/>
                    </a:lnTo>
                    <a:cubicBezTo>
                      <a:pt x="11466" y="1"/>
                      <a:pt x="9053" y="625"/>
                      <a:pt x="5925" y="625"/>
                    </a:cubicBezTo>
                    <a:cubicBezTo>
                      <a:pt x="4361" y="625"/>
                      <a:pt x="2619" y="469"/>
                      <a:pt x="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76" name="Google Shape;1434;p36">
                <a:extLst>
                  <a:ext uri="{FF2B5EF4-FFF2-40B4-BE49-F238E27FC236}">
                    <a16:creationId xmlns:a16="http://schemas.microsoft.com/office/drawing/2014/main" id="{4E23D24F-BB3F-4B2F-A3B0-DB23C83CC7B5}"/>
                  </a:ext>
                </a:extLst>
              </p:cNvPr>
              <p:cNvSpPr/>
              <p:nvPr/>
            </p:nvSpPr>
            <p:spPr>
              <a:xfrm>
                <a:off x="7798550" y="2276925"/>
                <a:ext cx="287550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4963" extrusionOk="0">
                    <a:moveTo>
                      <a:pt x="180" y="0"/>
                    </a:moveTo>
                    <a:lnTo>
                      <a:pt x="0" y="747"/>
                    </a:lnTo>
                    <a:cubicBezTo>
                      <a:pt x="81" y="772"/>
                      <a:pt x="163" y="797"/>
                      <a:pt x="240" y="825"/>
                    </a:cubicBezTo>
                    <a:cubicBezTo>
                      <a:pt x="1955" y="1439"/>
                      <a:pt x="3661" y="1848"/>
                      <a:pt x="5478" y="1848"/>
                    </a:cubicBezTo>
                    <a:cubicBezTo>
                      <a:pt x="5682" y="1848"/>
                      <a:pt x="5886" y="1845"/>
                      <a:pt x="6095" y="1834"/>
                    </a:cubicBezTo>
                    <a:cubicBezTo>
                      <a:pt x="6166" y="1827"/>
                      <a:pt x="6239" y="1823"/>
                      <a:pt x="6317" y="1823"/>
                    </a:cubicBezTo>
                    <a:cubicBezTo>
                      <a:pt x="6493" y="1823"/>
                      <a:pt x="6674" y="1848"/>
                      <a:pt x="6818" y="1950"/>
                    </a:cubicBezTo>
                    <a:cubicBezTo>
                      <a:pt x="7012" y="2087"/>
                      <a:pt x="7093" y="2338"/>
                      <a:pt x="7135" y="2578"/>
                    </a:cubicBezTo>
                    <a:cubicBezTo>
                      <a:pt x="7280" y="3396"/>
                      <a:pt x="7097" y="4254"/>
                      <a:pt x="6666" y="4962"/>
                    </a:cubicBezTo>
                    <a:cubicBezTo>
                      <a:pt x="7965" y="4881"/>
                      <a:pt x="9347" y="4624"/>
                      <a:pt x="10750" y="4088"/>
                    </a:cubicBezTo>
                    <a:cubicBezTo>
                      <a:pt x="11212" y="3912"/>
                      <a:pt x="11502" y="3460"/>
                      <a:pt x="11502" y="2976"/>
                    </a:cubicBezTo>
                    <a:cubicBezTo>
                      <a:pt x="11502" y="2899"/>
                      <a:pt x="11494" y="2825"/>
                      <a:pt x="11481" y="2748"/>
                    </a:cubicBezTo>
                    <a:lnTo>
                      <a:pt x="11015" y="293"/>
                    </a:lnTo>
                    <a:cubicBezTo>
                      <a:pt x="9541" y="610"/>
                      <a:pt x="7936" y="783"/>
                      <a:pt x="6183" y="783"/>
                    </a:cubicBezTo>
                    <a:cubicBezTo>
                      <a:pt x="3954" y="783"/>
                      <a:pt x="1961" y="505"/>
                      <a:pt x="18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77" name="Google Shape;1436;p36">
                <a:extLst>
                  <a:ext uri="{FF2B5EF4-FFF2-40B4-BE49-F238E27FC236}">
                    <a16:creationId xmlns:a16="http://schemas.microsoft.com/office/drawing/2014/main" id="{CD3CC869-AD49-42C1-878F-8D8893CBD410}"/>
                  </a:ext>
                </a:extLst>
              </p:cNvPr>
              <p:cNvSpPr/>
              <p:nvPr/>
            </p:nvSpPr>
            <p:spPr>
              <a:xfrm>
                <a:off x="7549550" y="1389250"/>
                <a:ext cx="919050" cy="907275"/>
              </a:xfrm>
              <a:custGeom>
                <a:avLst/>
                <a:gdLst/>
                <a:ahLst/>
                <a:cxnLst/>
                <a:rect l="l" t="t" r="r" b="b"/>
                <a:pathLst>
                  <a:path w="36762" h="36291" extrusionOk="0">
                    <a:moveTo>
                      <a:pt x="28480" y="1"/>
                    </a:moveTo>
                    <a:cubicBezTo>
                      <a:pt x="29165" y="5661"/>
                      <a:pt x="30798" y="23780"/>
                      <a:pt x="24636" y="29719"/>
                    </a:cubicBezTo>
                    <a:cubicBezTo>
                      <a:pt x="21345" y="32890"/>
                      <a:pt x="17243" y="34435"/>
                      <a:pt x="13188" y="34435"/>
                    </a:cubicBezTo>
                    <a:cubicBezTo>
                      <a:pt x="8193" y="34435"/>
                      <a:pt x="3266" y="32097"/>
                      <a:pt x="0" y="27582"/>
                    </a:cubicBezTo>
                    <a:lnTo>
                      <a:pt x="0" y="27582"/>
                    </a:lnTo>
                    <a:cubicBezTo>
                      <a:pt x="3030" y="32604"/>
                      <a:pt x="8024" y="36290"/>
                      <a:pt x="16143" y="36290"/>
                    </a:cubicBezTo>
                    <a:cubicBezTo>
                      <a:pt x="34113" y="36290"/>
                      <a:pt x="36762" y="18249"/>
                      <a:pt x="36762" y="7608"/>
                    </a:cubicBezTo>
                    <a:cubicBezTo>
                      <a:pt x="36762" y="3157"/>
                      <a:pt x="36300" y="1"/>
                      <a:pt x="3630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78" name="Google Shape;1437;p36">
                <a:extLst>
                  <a:ext uri="{FF2B5EF4-FFF2-40B4-BE49-F238E27FC236}">
                    <a16:creationId xmlns:a16="http://schemas.microsoft.com/office/drawing/2014/main" id="{99A60B7C-8616-4D82-A31B-4D5C2EFEB812}"/>
                  </a:ext>
                </a:extLst>
              </p:cNvPr>
              <p:cNvSpPr/>
              <p:nvPr/>
            </p:nvSpPr>
            <p:spPr>
              <a:xfrm>
                <a:off x="7502625" y="1485375"/>
                <a:ext cx="133275" cy="61830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732" extrusionOk="0">
                    <a:moveTo>
                      <a:pt x="403" y="0"/>
                    </a:moveTo>
                    <a:cubicBezTo>
                      <a:pt x="1" y="19706"/>
                      <a:pt x="5330" y="24731"/>
                      <a:pt x="5330" y="24731"/>
                    </a:cubicBezTo>
                    <a:cubicBezTo>
                      <a:pt x="2311" y="11964"/>
                      <a:pt x="4222" y="0"/>
                      <a:pt x="4222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312" name="Google Shape;728;p29">
              <a:extLst>
                <a:ext uri="{FF2B5EF4-FFF2-40B4-BE49-F238E27FC236}">
                  <a16:creationId xmlns:a16="http://schemas.microsoft.com/office/drawing/2014/main" id="{E9581E79-605B-49CE-B7A3-26E53A3C84EE}"/>
                </a:ext>
              </a:extLst>
            </p:cNvPr>
            <p:cNvSpPr txBox="1">
              <a:spLocks/>
            </p:cNvSpPr>
            <p:nvPr/>
          </p:nvSpPr>
          <p:spPr>
            <a:xfrm rot="611">
              <a:off x="6669615" y="4054141"/>
              <a:ext cx="384586" cy="458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1600" b="0" i="0" u="none" strike="noStrike" cap="none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800"/>
                <a:buFont typeface="Didact Gothic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Didact Gothic"/>
                  <a:cs typeface="Calibri" panose="020F0502020204030204" pitchFamily="34" charset="0"/>
                  <a:sym typeface="Didact Gothic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33"/>
          <p:cNvSpPr/>
          <p:nvPr/>
        </p:nvSpPr>
        <p:spPr>
          <a:xfrm>
            <a:off x="3667836" y="334483"/>
            <a:ext cx="5794233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3613274" y="191847"/>
            <a:ext cx="586774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latin typeface="+mj-lt"/>
                <a:cs typeface="Times New Roman" panose="02020603050405020304" pitchFamily="18" charset="0"/>
              </a:rPr>
              <a:t>Kế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latin typeface="+mj-lt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latin typeface="+mj-lt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latin typeface="+mj-lt"/>
                <a:cs typeface="Times New Roman" panose="02020603050405020304" pitchFamily="18" charset="0"/>
              </a:rPr>
              <a:t>mới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lt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52" name="Google Shape;1252;p33"/>
          <p:cNvSpPr/>
          <p:nvPr/>
        </p:nvSpPr>
        <p:spPr>
          <a:xfrm rot="-5702922">
            <a:off x="3704730" y="250903"/>
            <a:ext cx="2977225" cy="7214175"/>
          </a:xfrm>
          <a:prstGeom prst="wedgeRectCallout">
            <a:avLst>
              <a:gd name="adj1" fmla="val 8375"/>
              <a:gd name="adj2" fmla="val 62895"/>
            </a:avLst>
          </a:prstGeom>
          <a:solidFill>
            <a:srgbClr val="FFFFF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3" name="Google Shape;1253;p33"/>
          <p:cNvSpPr txBox="1">
            <a:spLocks noGrp="1"/>
          </p:cNvSpPr>
          <p:nvPr>
            <p:ph type="subTitle" idx="1"/>
          </p:nvPr>
        </p:nvSpPr>
        <p:spPr>
          <a:xfrm rot="-302252">
            <a:off x="2171599" y="2822583"/>
            <a:ext cx="6416367" cy="193468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/>
            <a:r>
              <a:rPr lang="en" sz="3733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Các bạn hãy tiếp tục phát huy những điểm mạnh và khắc phục những lỗi nhỏ để học tập tốt hơn nhé!</a:t>
            </a:r>
            <a:endParaRPr sz="3733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359279" y="2366259"/>
            <a:ext cx="637484" cy="59138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1" name="Google Shape;332;p20">
            <a:extLst>
              <a:ext uri="{FF2B5EF4-FFF2-40B4-BE49-F238E27FC236}">
                <a16:creationId xmlns:a16="http://schemas.microsoft.com/office/drawing/2014/main" id="{144B97BE-2F98-42BE-B6B4-B44F2A9AA496}"/>
              </a:ext>
            </a:extLst>
          </p:cNvPr>
          <p:cNvGrpSpPr/>
          <p:nvPr/>
        </p:nvGrpSpPr>
        <p:grpSpPr>
          <a:xfrm>
            <a:off x="8808211" y="3146597"/>
            <a:ext cx="2445428" cy="3615519"/>
            <a:chOff x="6557130" y="2325091"/>
            <a:chExt cx="1834071" cy="2711639"/>
          </a:xfrm>
        </p:grpSpPr>
        <p:sp>
          <p:nvSpPr>
            <p:cNvPr id="72" name="Google Shape;333;p20">
              <a:extLst>
                <a:ext uri="{FF2B5EF4-FFF2-40B4-BE49-F238E27FC236}">
                  <a16:creationId xmlns:a16="http://schemas.microsoft.com/office/drawing/2014/main" id="{4A212DBD-EC4F-4E8E-B0C6-1EC920F6F022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4;p20">
              <a:extLst>
                <a:ext uri="{FF2B5EF4-FFF2-40B4-BE49-F238E27FC236}">
                  <a16:creationId xmlns:a16="http://schemas.microsoft.com/office/drawing/2014/main" id="{084739DF-B7CC-4996-9B50-C51776E23B4C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335;p20">
              <a:extLst>
                <a:ext uri="{FF2B5EF4-FFF2-40B4-BE49-F238E27FC236}">
                  <a16:creationId xmlns:a16="http://schemas.microsoft.com/office/drawing/2014/main" id="{A7681CC6-5D23-4229-8B83-9E4C4FC94ECC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336;p20">
              <a:extLst>
                <a:ext uri="{FF2B5EF4-FFF2-40B4-BE49-F238E27FC236}">
                  <a16:creationId xmlns:a16="http://schemas.microsoft.com/office/drawing/2014/main" id="{9B0B680D-0894-4D2C-B2DA-65305BBDC54D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337;p20">
              <a:extLst>
                <a:ext uri="{FF2B5EF4-FFF2-40B4-BE49-F238E27FC236}">
                  <a16:creationId xmlns:a16="http://schemas.microsoft.com/office/drawing/2014/main" id="{171EE66F-C942-42FD-8E88-E15489895F5C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338;p20">
              <a:extLst>
                <a:ext uri="{FF2B5EF4-FFF2-40B4-BE49-F238E27FC236}">
                  <a16:creationId xmlns:a16="http://schemas.microsoft.com/office/drawing/2014/main" id="{B1A4C5D3-287B-4EBD-9093-ADF4457E0628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;p20">
              <a:extLst>
                <a:ext uri="{FF2B5EF4-FFF2-40B4-BE49-F238E27FC236}">
                  <a16:creationId xmlns:a16="http://schemas.microsoft.com/office/drawing/2014/main" id="{9B961EFD-F47D-49DA-ACD0-60C88D43D7DF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40;p20">
              <a:extLst>
                <a:ext uri="{FF2B5EF4-FFF2-40B4-BE49-F238E27FC236}">
                  <a16:creationId xmlns:a16="http://schemas.microsoft.com/office/drawing/2014/main" id="{C6778584-375A-41DA-B6A3-AC54A936D977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41;p20">
              <a:extLst>
                <a:ext uri="{FF2B5EF4-FFF2-40B4-BE49-F238E27FC236}">
                  <a16:creationId xmlns:a16="http://schemas.microsoft.com/office/drawing/2014/main" id="{5D75FF2B-A8C1-4930-A44D-91633F983226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42;p20">
              <a:extLst>
                <a:ext uri="{FF2B5EF4-FFF2-40B4-BE49-F238E27FC236}">
                  <a16:creationId xmlns:a16="http://schemas.microsoft.com/office/drawing/2014/main" id="{7782C058-1F95-424D-BD6F-611687D18056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3;p20">
              <a:extLst>
                <a:ext uri="{FF2B5EF4-FFF2-40B4-BE49-F238E27FC236}">
                  <a16:creationId xmlns:a16="http://schemas.microsoft.com/office/drawing/2014/main" id="{1F8502B0-3F1B-4D7D-951D-15EE163AFC71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4;p20">
              <a:extLst>
                <a:ext uri="{FF2B5EF4-FFF2-40B4-BE49-F238E27FC236}">
                  <a16:creationId xmlns:a16="http://schemas.microsoft.com/office/drawing/2014/main" id="{3C1B5CB6-8396-4131-A1BF-E258FCE8E02D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5;p20">
              <a:extLst>
                <a:ext uri="{FF2B5EF4-FFF2-40B4-BE49-F238E27FC236}">
                  <a16:creationId xmlns:a16="http://schemas.microsoft.com/office/drawing/2014/main" id="{53B6AFC8-E9EC-4397-8179-78E73C45D129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6;p20">
              <a:extLst>
                <a:ext uri="{FF2B5EF4-FFF2-40B4-BE49-F238E27FC236}">
                  <a16:creationId xmlns:a16="http://schemas.microsoft.com/office/drawing/2014/main" id="{2AF922D6-28BE-4343-A422-645731CA1C86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7;p20">
              <a:extLst>
                <a:ext uri="{FF2B5EF4-FFF2-40B4-BE49-F238E27FC236}">
                  <a16:creationId xmlns:a16="http://schemas.microsoft.com/office/drawing/2014/main" id="{5940414F-EA70-4475-8BCA-C2402D54CD6A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8;p20">
              <a:extLst>
                <a:ext uri="{FF2B5EF4-FFF2-40B4-BE49-F238E27FC236}">
                  <a16:creationId xmlns:a16="http://schemas.microsoft.com/office/drawing/2014/main" id="{C11987A2-A72F-48CC-94A3-946753938434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9;p20">
              <a:extLst>
                <a:ext uri="{FF2B5EF4-FFF2-40B4-BE49-F238E27FC236}">
                  <a16:creationId xmlns:a16="http://schemas.microsoft.com/office/drawing/2014/main" id="{9889A5CA-D900-4036-929C-1DCDDABAD14C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50;p20">
              <a:extLst>
                <a:ext uri="{FF2B5EF4-FFF2-40B4-BE49-F238E27FC236}">
                  <a16:creationId xmlns:a16="http://schemas.microsoft.com/office/drawing/2014/main" id="{3BE5B1B5-1857-4828-AA90-77012F63E78F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51;p20">
              <a:extLst>
                <a:ext uri="{FF2B5EF4-FFF2-40B4-BE49-F238E27FC236}">
                  <a16:creationId xmlns:a16="http://schemas.microsoft.com/office/drawing/2014/main" id="{6B618C38-F207-416C-900B-DE95AF96ACB3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52;p20">
              <a:extLst>
                <a:ext uri="{FF2B5EF4-FFF2-40B4-BE49-F238E27FC236}">
                  <a16:creationId xmlns:a16="http://schemas.microsoft.com/office/drawing/2014/main" id="{17E6ECF0-E1B0-499E-848A-BE41BA86305F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53;p20">
              <a:extLst>
                <a:ext uri="{FF2B5EF4-FFF2-40B4-BE49-F238E27FC236}">
                  <a16:creationId xmlns:a16="http://schemas.microsoft.com/office/drawing/2014/main" id="{5A906611-8F79-487A-BB3C-32903CD83A1D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54;p20">
              <a:extLst>
                <a:ext uri="{FF2B5EF4-FFF2-40B4-BE49-F238E27FC236}">
                  <a16:creationId xmlns:a16="http://schemas.microsoft.com/office/drawing/2014/main" id="{D2EA682C-BE26-439A-83D8-DF379CEE7F29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55;p20">
              <a:extLst>
                <a:ext uri="{FF2B5EF4-FFF2-40B4-BE49-F238E27FC236}">
                  <a16:creationId xmlns:a16="http://schemas.microsoft.com/office/drawing/2014/main" id="{FE37F263-C63B-4FF5-BD9B-86898C366F2B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56;p20">
              <a:extLst>
                <a:ext uri="{FF2B5EF4-FFF2-40B4-BE49-F238E27FC236}">
                  <a16:creationId xmlns:a16="http://schemas.microsoft.com/office/drawing/2014/main" id="{B555FD90-E7AE-49BA-B699-5A019D92B700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357;p20">
              <a:extLst>
                <a:ext uri="{FF2B5EF4-FFF2-40B4-BE49-F238E27FC236}">
                  <a16:creationId xmlns:a16="http://schemas.microsoft.com/office/drawing/2014/main" id="{F1EFDB47-6791-4BC9-8E0E-860BAD7720CC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358;p20">
              <a:extLst>
                <a:ext uri="{FF2B5EF4-FFF2-40B4-BE49-F238E27FC236}">
                  <a16:creationId xmlns:a16="http://schemas.microsoft.com/office/drawing/2014/main" id="{08DBED31-D70B-4847-BE70-13A7E4E839B6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359;p20">
              <a:extLst>
                <a:ext uri="{FF2B5EF4-FFF2-40B4-BE49-F238E27FC236}">
                  <a16:creationId xmlns:a16="http://schemas.microsoft.com/office/drawing/2014/main" id="{164841B8-69B5-4629-A128-A837DCAA7594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360;p20">
              <a:extLst>
                <a:ext uri="{FF2B5EF4-FFF2-40B4-BE49-F238E27FC236}">
                  <a16:creationId xmlns:a16="http://schemas.microsoft.com/office/drawing/2014/main" id="{E6D83A45-17B5-42AB-A0DF-0EA9C1E9D31B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361;p20">
              <a:extLst>
                <a:ext uri="{FF2B5EF4-FFF2-40B4-BE49-F238E27FC236}">
                  <a16:creationId xmlns:a16="http://schemas.microsoft.com/office/drawing/2014/main" id="{E5817763-88E3-4F6D-ADDE-F20CECFBD974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362;p20">
              <a:extLst>
                <a:ext uri="{FF2B5EF4-FFF2-40B4-BE49-F238E27FC236}">
                  <a16:creationId xmlns:a16="http://schemas.microsoft.com/office/drawing/2014/main" id="{F0F3C65D-80C8-4C1A-BE16-B3C09837CD86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363;p20">
              <a:extLst>
                <a:ext uri="{FF2B5EF4-FFF2-40B4-BE49-F238E27FC236}">
                  <a16:creationId xmlns:a16="http://schemas.microsoft.com/office/drawing/2014/main" id="{3C0FD108-C55B-4CB7-BD01-FBAC22E76A7B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364;p20">
              <a:extLst>
                <a:ext uri="{FF2B5EF4-FFF2-40B4-BE49-F238E27FC236}">
                  <a16:creationId xmlns:a16="http://schemas.microsoft.com/office/drawing/2014/main" id="{9319D1F5-FDDA-45BA-8A7E-54378B4A2AE0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365;p20">
              <a:extLst>
                <a:ext uri="{FF2B5EF4-FFF2-40B4-BE49-F238E27FC236}">
                  <a16:creationId xmlns:a16="http://schemas.microsoft.com/office/drawing/2014/main" id="{840E2016-8E21-4E6F-AAFD-46150B729786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366;p20">
              <a:extLst>
                <a:ext uri="{FF2B5EF4-FFF2-40B4-BE49-F238E27FC236}">
                  <a16:creationId xmlns:a16="http://schemas.microsoft.com/office/drawing/2014/main" id="{A112DD50-7338-4394-AA64-2893B3E0261C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367;p20">
              <a:extLst>
                <a:ext uri="{FF2B5EF4-FFF2-40B4-BE49-F238E27FC236}">
                  <a16:creationId xmlns:a16="http://schemas.microsoft.com/office/drawing/2014/main" id="{B0993F9E-A851-486B-BB01-DB8300203C76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368;p20">
              <a:extLst>
                <a:ext uri="{FF2B5EF4-FFF2-40B4-BE49-F238E27FC236}">
                  <a16:creationId xmlns:a16="http://schemas.microsoft.com/office/drawing/2014/main" id="{61DE4932-272C-420E-A2F6-877F94905DAA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369;p20">
              <a:extLst>
                <a:ext uri="{FF2B5EF4-FFF2-40B4-BE49-F238E27FC236}">
                  <a16:creationId xmlns:a16="http://schemas.microsoft.com/office/drawing/2014/main" id="{40CB5690-B715-46DD-93FB-9A2CD8B6470D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370;p20">
              <a:extLst>
                <a:ext uri="{FF2B5EF4-FFF2-40B4-BE49-F238E27FC236}">
                  <a16:creationId xmlns:a16="http://schemas.microsoft.com/office/drawing/2014/main" id="{CA798A97-BB1C-4EF5-A3E1-BFECBF9C333F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371;p20">
              <a:extLst>
                <a:ext uri="{FF2B5EF4-FFF2-40B4-BE49-F238E27FC236}">
                  <a16:creationId xmlns:a16="http://schemas.microsoft.com/office/drawing/2014/main" id="{CEE912E8-4AF6-4A83-A99F-68F58765B400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372;p20">
              <a:extLst>
                <a:ext uri="{FF2B5EF4-FFF2-40B4-BE49-F238E27FC236}">
                  <a16:creationId xmlns:a16="http://schemas.microsoft.com/office/drawing/2014/main" id="{CF74DD92-B616-4AB4-8535-1F242DAF2571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373;p20">
              <a:extLst>
                <a:ext uri="{FF2B5EF4-FFF2-40B4-BE49-F238E27FC236}">
                  <a16:creationId xmlns:a16="http://schemas.microsoft.com/office/drawing/2014/main" id="{C564B742-B317-43CD-B8DE-B2B5994DCC1F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374;p20">
              <a:extLst>
                <a:ext uri="{FF2B5EF4-FFF2-40B4-BE49-F238E27FC236}">
                  <a16:creationId xmlns:a16="http://schemas.microsoft.com/office/drawing/2014/main" id="{E6ADE0AE-D9A8-41C2-B411-C22C67685473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375;p20">
              <a:extLst>
                <a:ext uri="{FF2B5EF4-FFF2-40B4-BE49-F238E27FC236}">
                  <a16:creationId xmlns:a16="http://schemas.microsoft.com/office/drawing/2014/main" id="{3F3C76E2-25AB-49DE-ADFB-8231D0B2B3B3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376;p20">
              <a:extLst>
                <a:ext uri="{FF2B5EF4-FFF2-40B4-BE49-F238E27FC236}">
                  <a16:creationId xmlns:a16="http://schemas.microsoft.com/office/drawing/2014/main" id="{5771436D-9730-4EC5-A07E-F98C45B9401B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377;p20">
              <a:extLst>
                <a:ext uri="{FF2B5EF4-FFF2-40B4-BE49-F238E27FC236}">
                  <a16:creationId xmlns:a16="http://schemas.microsoft.com/office/drawing/2014/main" id="{DAEAD334-1C7E-4457-B0FA-B94F4CECBAC0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378;p20">
              <a:extLst>
                <a:ext uri="{FF2B5EF4-FFF2-40B4-BE49-F238E27FC236}">
                  <a16:creationId xmlns:a16="http://schemas.microsoft.com/office/drawing/2014/main" id="{DC7FFA62-AD6D-4D97-B6DC-6D4F8903F3BE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379;p20">
              <a:extLst>
                <a:ext uri="{FF2B5EF4-FFF2-40B4-BE49-F238E27FC236}">
                  <a16:creationId xmlns:a16="http://schemas.microsoft.com/office/drawing/2014/main" id="{F8475961-7FF8-4CF9-A2FF-94252E54B928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380;p20">
              <a:extLst>
                <a:ext uri="{FF2B5EF4-FFF2-40B4-BE49-F238E27FC236}">
                  <a16:creationId xmlns:a16="http://schemas.microsoft.com/office/drawing/2014/main" id="{268F0648-4022-4D79-A552-A35F70A65524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381;p20">
              <a:extLst>
                <a:ext uri="{FF2B5EF4-FFF2-40B4-BE49-F238E27FC236}">
                  <a16:creationId xmlns:a16="http://schemas.microsoft.com/office/drawing/2014/main" id="{2E40829F-4CFD-4344-877B-251BA7375956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382;p20">
              <a:extLst>
                <a:ext uri="{FF2B5EF4-FFF2-40B4-BE49-F238E27FC236}">
                  <a16:creationId xmlns:a16="http://schemas.microsoft.com/office/drawing/2014/main" id="{642F8509-CC1B-44D0-8904-D857132CA559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383;p20">
              <a:extLst>
                <a:ext uri="{FF2B5EF4-FFF2-40B4-BE49-F238E27FC236}">
                  <a16:creationId xmlns:a16="http://schemas.microsoft.com/office/drawing/2014/main" id="{6D5653EF-07DB-4300-B72C-DF609368D7B4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384;p20">
              <a:extLst>
                <a:ext uri="{FF2B5EF4-FFF2-40B4-BE49-F238E27FC236}">
                  <a16:creationId xmlns:a16="http://schemas.microsoft.com/office/drawing/2014/main" id="{F12BB6FA-EF16-4532-AA26-1C8BCED974B1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385;p20">
              <a:extLst>
                <a:ext uri="{FF2B5EF4-FFF2-40B4-BE49-F238E27FC236}">
                  <a16:creationId xmlns:a16="http://schemas.microsoft.com/office/drawing/2014/main" id="{0F8723B0-47E0-4358-9280-503F8C7A3375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386;p20">
              <a:extLst>
                <a:ext uri="{FF2B5EF4-FFF2-40B4-BE49-F238E27FC236}">
                  <a16:creationId xmlns:a16="http://schemas.microsoft.com/office/drawing/2014/main" id="{2EA68007-36EC-48BD-8C23-58FC14CAE2E3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387;p20">
              <a:extLst>
                <a:ext uri="{FF2B5EF4-FFF2-40B4-BE49-F238E27FC236}">
                  <a16:creationId xmlns:a16="http://schemas.microsoft.com/office/drawing/2014/main" id="{83334298-FA91-4A41-A9B3-20CB393E179D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388;p20">
              <a:extLst>
                <a:ext uri="{FF2B5EF4-FFF2-40B4-BE49-F238E27FC236}">
                  <a16:creationId xmlns:a16="http://schemas.microsoft.com/office/drawing/2014/main" id="{364AD9E9-2D82-4319-938A-F863B76546A7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389;p20">
              <a:extLst>
                <a:ext uri="{FF2B5EF4-FFF2-40B4-BE49-F238E27FC236}">
                  <a16:creationId xmlns:a16="http://schemas.microsoft.com/office/drawing/2014/main" id="{9709A1F0-CA35-450F-ADEB-BAB75C6ED848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390;p20">
              <a:extLst>
                <a:ext uri="{FF2B5EF4-FFF2-40B4-BE49-F238E27FC236}">
                  <a16:creationId xmlns:a16="http://schemas.microsoft.com/office/drawing/2014/main" id="{387EF769-28A8-4C13-8097-2D4AE7CCEB5A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391;p20">
              <a:extLst>
                <a:ext uri="{FF2B5EF4-FFF2-40B4-BE49-F238E27FC236}">
                  <a16:creationId xmlns:a16="http://schemas.microsoft.com/office/drawing/2014/main" id="{D0DFCF2C-586B-4E7D-B5AE-E94FE6ABCB2C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392;p20">
              <a:extLst>
                <a:ext uri="{FF2B5EF4-FFF2-40B4-BE49-F238E27FC236}">
                  <a16:creationId xmlns:a16="http://schemas.microsoft.com/office/drawing/2014/main" id="{CB03A9E1-DD45-43BB-B7C9-019BA8164575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393;p20">
              <a:extLst>
                <a:ext uri="{FF2B5EF4-FFF2-40B4-BE49-F238E27FC236}">
                  <a16:creationId xmlns:a16="http://schemas.microsoft.com/office/drawing/2014/main" id="{1B6CD2AB-F828-475B-A0DC-B4F45FA9A1DD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394;p20">
              <a:extLst>
                <a:ext uri="{FF2B5EF4-FFF2-40B4-BE49-F238E27FC236}">
                  <a16:creationId xmlns:a16="http://schemas.microsoft.com/office/drawing/2014/main" id="{B3D05229-A0B0-4AB0-B6CA-522F30744D8D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395;p20">
              <a:extLst>
                <a:ext uri="{FF2B5EF4-FFF2-40B4-BE49-F238E27FC236}">
                  <a16:creationId xmlns:a16="http://schemas.microsoft.com/office/drawing/2014/main" id="{DE8580AA-1E7F-4F15-9C8D-AD366E06A297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396;p20">
              <a:extLst>
                <a:ext uri="{FF2B5EF4-FFF2-40B4-BE49-F238E27FC236}">
                  <a16:creationId xmlns:a16="http://schemas.microsoft.com/office/drawing/2014/main" id="{5ADA8863-E8B4-443E-9F50-4D0EB11871C6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6" name="Google Shape;1255;p33">
            <a:extLst>
              <a:ext uri="{FF2B5EF4-FFF2-40B4-BE49-F238E27FC236}">
                <a16:creationId xmlns:a16="http://schemas.microsoft.com/office/drawing/2014/main" id="{44DC5E0B-ACF7-4F86-95B4-04A624522D5C}"/>
              </a:ext>
            </a:extLst>
          </p:cNvPr>
          <p:cNvGrpSpPr/>
          <p:nvPr/>
        </p:nvGrpSpPr>
        <p:grpSpPr>
          <a:xfrm rot="-302834">
            <a:off x="9359087" y="4934423"/>
            <a:ext cx="627405" cy="801629"/>
            <a:chOff x="4257150" y="439500"/>
            <a:chExt cx="496378" cy="634217"/>
          </a:xfrm>
        </p:grpSpPr>
        <p:sp>
          <p:nvSpPr>
            <p:cNvPr id="137" name="Google Shape;1256;p33">
              <a:extLst>
                <a:ext uri="{FF2B5EF4-FFF2-40B4-BE49-F238E27FC236}">
                  <a16:creationId xmlns:a16="http://schemas.microsoft.com/office/drawing/2014/main" id="{BD96AFE5-CD1F-4CE6-84B4-59AB6C6CBF4E}"/>
                </a:ext>
              </a:extLst>
            </p:cNvPr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257;p33">
              <a:extLst>
                <a:ext uri="{FF2B5EF4-FFF2-40B4-BE49-F238E27FC236}">
                  <a16:creationId xmlns:a16="http://schemas.microsoft.com/office/drawing/2014/main" id="{F5CBA72C-AA1D-46BF-A31E-CC3D98219217}"/>
                </a:ext>
              </a:extLst>
            </p:cNvPr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1258;p33">
              <a:extLst>
                <a:ext uri="{FF2B5EF4-FFF2-40B4-BE49-F238E27FC236}">
                  <a16:creationId xmlns:a16="http://schemas.microsoft.com/office/drawing/2014/main" id="{B648C9BE-CCE4-4425-9E63-D51C94FED55C}"/>
                </a:ext>
              </a:extLst>
            </p:cNvPr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1259;p33">
              <a:extLst>
                <a:ext uri="{FF2B5EF4-FFF2-40B4-BE49-F238E27FC236}">
                  <a16:creationId xmlns:a16="http://schemas.microsoft.com/office/drawing/2014/main" id="{1B82F483-1D1C-4829-B5D9-ACC4A300838F}"/>
                </a:ext>
              </a:extLst>
            </p:cNvPr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1260;p33">
              <a:extLst>
                <a:ext uri="{FF2B5EF4-FFF2-40B4-BE49-F238E27FC236}">
                  <a16:creationId xmlns:a16="http://schemas.microsoft.com/office/drawing/2014/main" id="{EFD12158-E36D-4DD5-89B2-BDEF78962AC2}"/>
                </a:ext>
              </a:extLst>
            </p:cNvPr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261;p33">
              <a:extLst>
                <a:ext uri="{FF2B5EF4-FFF2-40B4-BE49-F238E27FC236}">
                  <a16:creationId xmlns:a16="http://schemas.microsoft.com/office/drawing/2014/main" id="{4D3C219C-FA2C-4BFB-8332-7F834316DD4A}"/>
                </a:ext>
              </a:extLst>
            </p:cNvPr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1262;p33">
              <a:extLst>
                <a:ext uri="{FF2B5EF4-FFF2-40B4-BE49-F238E27FC236}">
                  <a16:creationId xmlns:a16="http://schemas.microsoft.com/office/drawing/2014/main" id="{A133D82F-CACD-4BAE-920A-8FA21A9772E4}"/>
                </a:ext>
              </a:extLst>
            </p:cNvPr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4" name="Google Shape;500;p22">
            <a:extLst>
              <a:ext uri="{FF2B5EF4-FFF2-40B4-BE49-F238E27FC236}">
                <a16:creationId xmlns:a16="http://schemas.microsoft.com/office/drawing/2014/main" id="{33E36A77-1A78-4749-96C0-26EC71BE0164}"/>
              </a:ext>
            </a:extLst>
          </p:cNvPr>
          <p:cNvGrpSpPr/>
          <p:nvPr/>
        </p:nvGrpSpPr>
        <p:grpSpPr>
          <a:xfrm>
            <a:off x="3036190" y="276332"/>
            <a:ext cx="967925" cy="1158363"/>
            <a:chOff x="4836718" y="719374"/>
            <a:chExt cx="1180952" cy="1617007"/>
          </a:xfrm>
        </p:grpSpPr>
        <p:sp>
          <p:nvSpPr>
            <p:cNvPr id="145" name="Google Shape;501;p22">
              <a:extLst>
                <a:ext uri="{FF2B5EF4-FFF2-40B4-BE49-F238E27FC236}">
                  <a16:creationId xmlns:a16="http://schemas.microsoft.com/office/drawing/2014/main" id="{1A50DEFC-2812-48E5-BA8E-0E22CA9F62D1}"/>
                </a:ext>
              </a:extLst>
            </p:cNvPr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502;p22">
              <a:extLst>
                <a:ext uri="{FF2B5EF4-FFF2-40B4-BE49-F238E27FC236}">
                  <a16:creationId xmlns:a16="http://schemas.microsoft.com/office/drawing/2014/main" id="{9ED492EE-8278-48A0-9A2E-DB61B97AF282}"/>
                </a:ext>
              </a:extLst>
            </p:cNvPr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503;p22">
              <a:extLst>
                <a:ext uri="{FF2B5EF4-FFF2-40B4-BE49-F238E27FC236}">
                  <a16:creationId xmlns:a16="http://schemas.microsoft.com/office/drawing/2014/main" id="{F9299F0B-60E7-4DFF-9286-63D4CBF589A3}"/>
                </a:ext>
              </a:extLst>
            </p:cNvPr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504;p22">
              <a:extLst>
                <a:ext uri="{FF2B5EF4-FFF2-40B4-BE49-F238E27FC236}">
                  <a16:creationId xmlns:a16="http://schemas.microsoft.com/office/drawing/2014/main" id="{A3083B6F-E4A2-4040-9699-44797534E73F}"/>
                </a:ext>
              </a:extLst>
            </p:cNvPr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505;p22">
              <a:extLst>
                <a:ext uri="{FF2B5EF4-FFF2-40B4-BE49-F238E27FC236}">
                  <a16:creationId xmlns:a16="http://schemas.microsoft.com/office/drawing/2014/main" id="{09245CA9-0B1E-4062-8E69-AC02E70EA878}"/>
                </a:ext>
              </a:extLst>
            </p:cNvPr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506;p22">
              <a:extLst>
                <a:ext uri="{FF2B5EF4-FFF2-40B4-BE49-F238E27FC236}">
                  <a16:creationId xmlns:a16="http://schemas.microsoft.com/office/drawing/2014/main" id="{F4FFFD4D-C55E-480A-B988-B84AA114F60E}"/>
                </a:ext>
              </a:extLst>
            </p:cNvPr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507;p22">
              <a:extLst>
                <a:ext uri="{FF2B5EF4-FFF2-40B4-BE49-F238E27FC236}">
                  <a16:creationId xmlns:a16="http://schemas.microsoft.com/office/drawing/2014/main" id="{23545FAA-D9FC-40C3-9811-0FB45BD31067}"/>
                </a:ext>
              </a:extLst>
            </p:cNvPr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508;p22">
              <a:extLst>
                <a:ext uri="{FF2B5EF4-FFF2-40B4-BE49-F238E27FC236}">
                  <a16:creationId xmlns:a16="http://schemas.microsoft.com/office/drawing/2014/main" id="{32E5FC1D-0449-454F-B791-B69954F47001}"/>
                </a:ext>
              </a:extLst>
            </p:cNvPr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509;p22">
              <a:extLst>
                <a:ext uri="{FF2B5EF4-FFF2-40B4-BE49-F238E27FC236}">
                  <a16:creationId xmlns:a16="http://schemas.microsoft.com/office/drawing/2014/main" id="{DACCD945-F395-4772-A81C-1FC5C58D850C}"/>
                </a:ext>
              </a:extLst>
            </p:cNvPr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510;p22">
              <a:extLst>
                <a:ext uri="{FF2B5EF4-FFF2-40B4-BE49-F238E27FC236}">
                  <a16:creationId xmlns:a16="http://schemas.microsoft.com/office/drawing/2014/main" id="{0435D862-D8F4-4319-A6B5-D0720FA9F6E0}"/>
                </a:ext>
              </a:extLst>
            </p:cNvPr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511;p22">
              <a:extLst>
                <a:ext uri="{FF2B5EF4-FFF2-40B4-BE49-F238E27FC236}">
                  <a16:creationId xmlns:a16="http://schemas.microsoft.com/office/drawing/2014/main" id="{DE9A88EF-DBF3-411D-8749-41EE97C18361}"/>
                </a:ext>
              </a:extLst>
            </p:cNvPr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512;p22">
              <a:extLst>
                <a:ext uri="{FF2B5EF4-FFF2-40B4-BE49-F238E27FC236}">
                  <a16:creationId xmlns:a16="http://schemas.microsoft.com/office/drawing/2014/main" id="{72FBB6C4-48A4-4998-8189-3C34B3D53C99}"/>
                </a:ext>
              </a:extLst>
            </p:cNvPr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513;p22">
              <a:extLst>
                <a:ext uri="{FF2B5EF4-FFF2-40B4-BE49-F238E27FC236}">
                  <a16:creationId xmlns:a16="http://schemas.microsoft.com/office/drawing/2014/main" id="{1D86F610-1E53-42EC-B9A1-309996F2F3DF}"/>
                </a:ext>
              </a:extLst>
            </p:cNvPr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514;p22">
              <a:extLst>
                <a:ext uri="{FF2B5EF4-FFF2-40B4-BE49-F238E27FC236}">
                  <a16:creationId xmlns:a16="http://schemas.microsoft.com/office/drawing/2014/main" id="{AAA54C30-D371-4420-8DC0-F939DF202219}"/>
                </a:ext>
              </a:extLst>
            </p:cNvPr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515;p22">
              <a:extLst>
                <a:ext uri="{FF2B5EF4-FFF2-40B4-BE49-F238E27FC236}">
                  <a16:creationId xmlns:a16="http://schemas.microsoft.com/office/drawing/2014/main" id="{5D6FBC2C-4C91-4ECB-9201-A979B58F0CE6}"/>
                </a:ext>
              </a:extLst>
            </p:cNvPr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2286646" y="1574116"/>
            <a:ext cx="8593553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2409962" y="1899229"/>
            <a:ext cx="8359535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TÀI NĂNG HỌC TRÒ</a:t>
            </a:r>
          </a:p>
        </p:txBody>
      </p:sp>
      <p:sp>
        <p:nvSpPr>
          <p:cNvPr id="1496" name="Google Shape;1496;p40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could enter a subtitle here if you need it</a:t>
            </a:r>
            <a:endParaRPr/>
          </a:p>
        </p:txBody>
      </p:sp>
      <p:sp>
        <p:nvSpPr>
          <p:cNvPr id="1508" name="Google Shape;1508;p40"/>
          <p:cNvSpPr/>
          <p:nvPr/>
        </p:nvSpPr>
        <p:spPr>
          <a:xfrm rot="639960">
            <a:off x="5856289" y="5555366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42" name="Google Shape;1542;p40"/>
          <p:cNvGrpSpPr/>
          <p:nvPr/>
        </p:nvGrpSpPr>
        <p:grpSpPr>
          <a:xfrm rot="407631">
            <a:off x="1629433" y="2966051"/>
            <a:ext cx="1651135" cy="1447495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 flipH="1">
            <a:off x="10250944" y="2557264"/>
            <a:ext cx="1268328" cy="1254672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028" name="Picture 4" descr="Con hãy điền ch hoặc tr vào chỗ trống :">
            <a:extLst>
              <a:ext uri="{FF2B5EF4-FFF2-40B4-BE49-F238E27FC236}">
                <a16:creationId xmlns:a16="http://schemas.microsoft.com/office/drawing/2014/main" id="{30547306-C87A-4988-90A8-0DC1A708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03" y="3032941"/>
            <a:ext cx="7901959" cy="40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0" name="Google Shape;482;p22">
            <a:extLst>
              <a:ext uri="{FF2B5EF4-FFF2-40B4-BE49-F238E27FC236}">
                <a16:creationId xmlns:a16="http://schemas.microsoft.com/office/drawing/2014/main" id="{A54BC0A5-D9D9-40D8-A83A-F2E3767D2F97}"/>
              </a:ext>
            </a:extLst>
          </p:cNvPr>
          <p:cNvGrpSpPr/>
          <p:nvPr/>
        </p:nvGrpSpPr>
        <p:grpSpPr>
          <a:xfrm>
            <a:off x="1507589" y="723070"/>
            <a:ext cx="1673011" cy="1687429"/>
            <a:chOff x="1624375" y="2524866"/>
            <a:chExt cx="1353000" cy="1593039"/>
          </a:xfrm>
        </p:grpSpPr>
        <p:sp>
          <p:nvSpPr>
            <p:cNvPr id="181" name="Google Shape;483;p22">
              <a:extLst>
                <a:ext uri="{FF2B5EF4-FFF2-40B4-BE49-F238E27FC236}">
                  <a16:creationId xmlns:a16="http://schemas.microsoft.com/office/drawing/2014/main" id="{CB685DDC-346A-4AA3-A519-18B3D9C4AF66}"/>
                </a:ext>
              </a:extLst>
            </p:cNvPr>
            <p:cNvSpPr/>
            <p:nvPr/>
          </p:nvSpPr>
          <p:spPr>
            <a:xfrm>
              <a:off x="1624375" y="2524866"/>
              <a:ext cx="1353000" cy="1593039"/>
            </a:xfrm>
            <a:custGeom>
              <a:avLst/>
              <a:gdLst/>
              <a:ahLst/>
              <a:cxnLst/>
              <a:rect l="l" t="t" r="r" b="b"/>
              <a:pathLst>
                <a:path w="18347" h="21602" extrusionOk="0">
                  <a:moveTo>
                    <a:pt x="10866" y="1"/>
                  </a:moveTo>
                  <a:cubicBezTo>
                    <a:pt x="10643" y="1"/>
                    <a:pt x="10417" y="6"/>
                    <a:pt x="10195" y="18"/>
                  </a:cubicBezTo>
                  <a:lnTo>
                    <a:pt x="10182" y="18"/>
                  </a:lnTo>
                  <a:cubicBezTo>
                    <a:pt x="10159" y="21"/>
                    <a:pt x="10135" y="21"/>
                    <a:pt x="10112" y="21"/>
                  </a:cubicBezTo>
                  <a:cubicBezTo>
                    <a:pt x="10085" y="25"/>
                    <a:pt x="10056" y="25"/>
                    <a:pt x="10025" y="28"/>
                  </a:cubicBezTo>
                  <a:lnTo>
                    <a:pt x="10022" y="28"/>
                  </a:lnTo>
                  <a:cubicBezTo>
                    <a:pt x="8969" y="104"/>
                    <a:pt x="8279" y="344"/>
                    <a:pt x="7847" y="772"/>
                  </a:cubicBezTo>
                  <a:cubicBezTo>
                    <a:pt x="7770" y="848"/>
                    <a:pt x="7674" y="951"/>
                    <a:pt x="7545" y="1087"/>
                  </a:cubicBezTo>
                  <a:cubicBezTo>
                    <a:pt x="6481" y="2220"/>
                    <a:pt x="3130" y="5993"/>
                    <a:pt x="1712" y="8139"/>
                  </a:cubicBezTo>
                  <a:cubicBezTo>
                    <a:pt x="1057" y="9133"/>
                    <a:pt x="626" y="9933"/>
                    <a:pt x="353" y="10667"/>
                  </a:cubicBezTo>
                  <a:cubicBezTo>
                    <a:pt x="287" y="10850"/>
                    <a:pt x="227" y="11029"/>
                    <a:pt x="180" y="11201"/>
                  </a:cubicBezTo>
                  <a:cubicBezTo>
                    <a:pt x="117" y="11434"/>
                    <a:pt x="71" y="11664"/>
                    <a:pt x="41" y="11886"/>
                  </a:cubicBezTo>
                  <a:lnTo>
                    <a:pt x="38" y="11906"/>
                  </a:lnTo>
                  <a:lnTo>
                    <a:pt x="38" y="11909"/>
                  </a:lnTo>
                  <a:cubicBezTo>
                    <a:pt x="34" y="11946"/>
                    <a:pt x="31" y="11978"/>
                    <a:pt x="24" y="12012"/>
                  </a:cubicBezTo>
                  <a:cubicBezTo>
                    <a:pt x="8" y="12175"/>
                    <a:pt x="1" y="12341"/>
                    <a:pt x="4" y="12497"/>
                  </a:cubicBezTo>
                  <a:lnTo>
                    <a:pt x="4" y="12517"/>
                  </a:lnTo>
                  <a:cubicBezTo>
                    <a:pt x="4" y="12550"/>
                    <a:pt x="8" y="12584"/>
                    <a:pt x="8" y="12616"/>
                  </a:cubicBezTo>
                  <a:lnTo>
                    <a:pt x="11" y="12643"/>
                  </a:lnTo>
                  <a:cubicBezTo>
                    <a:pt x="11" y="12673"/>
                    <a:pt x="14" y="12703"/>
                    <a:pt x="14" y="12733"/>
                  </a:cubicBezTo>
                  <a:lnTo>
                    <a:pt x="18" y="12736"/>
                  </a:lnTo>
                  <a:lnTo>
                    <a:pt x="18" y="12763"/>
                  </a:lnTo>
                  <a:cubicBezTo>
                    <a:pt x="21" y="12792"/>
                    <a:pt x="24" y="12823"/>
                    <a:pt x="28" y="12855"/>
                  </a:cubicBezTo>
                  <a:cubicBezTo>
                    <a:pt x="28" y="12866"/>
                    <a:pt x="28" y="12872"/>
                    <a:pt x="31" y="12879"/>
                  </a:cubicBezTo>
                  <a:cubicBezTo>
                    <a:pt x="41" y="12959"/>
                    <a:pt x="51" y="13039"/>
                    <a:pt x="64" y="13114"/>
                  </a:cubicBezTo>
                  <a:cubicBezTo>
                    <a:pt x="68" y="13122"/>
                    <a:pt x="68" y="13128"/>
                    <a:pt x="71" y="13134"/>
                  </a:cubicBezTo>
                  <a:cubicBezTo>
                    <a:pt x="74" y="13168"/>
                    <a:pt x="81" y="13198"/>
                    <a:pt x="88" y="13228"/>
                  </a:cubicBezTo>
                  <a:cubicBezTo>
                    <a:pt x="91" y="13238"/>
                    <a:pt x="94" y="13248"/>
                    <a:pt x="94" y="13258"/>
                  </a:cubicBezTo>
                  <a:lnTo>
                    <a:pt x="97" y="13264"/>
                  </a:lnTo>
                  <a:cubicBezTo>
                    <a:pt x="101" y="13291"/>
                    <a:pt x="108" y="13318"/>
                    <a:pt x="114" y="13344"/>
                  </a:cubicBezTo>
                  <a:cubicBezTo>
                    <a:pt x="117" y="13358"/>
                    <a:pt x="120" y="13370"/>
                    <a:pt x="124" y="13384"/>
                  </a:cubicBezTo>
                  <a:cubicBezTo>
                    <a:pt x="131" y="13407"/>
                    <a:pt x="137" y="13433"/>
                    <a:pt x="148" y="13457"/>
                  </a:cubicBezTo>
                  <a:cubicBezTo>
                    <a:pt x="151" y="13470"/>
                    <a:pt x="154" y="13484"/>
                    <a:pt x="157" y="13497"/>
                  </a:cubicBezTo>
                  <a:cubicBezTo>
                    <a:pt x="164" y="13523"/>
                    <a:pt x="174" y="13547"/>
                    <a:pt x="180" y="13570"/>
                  </a:cubicBezTo>
                  <a:lnTo>
                    <a:pt x="183" y="13577"/>
                  </a:lnTo>
                  <a:cubicBezTo>
                    <a:pt x="187" y="13586"/>
                    <a:pt x="191" y="13600"/>
                    <a:pt x="194" y="13610"/>
                  </a:cubicBezTo>
                  <a:cubicBezTo>
                    <a:pt x="203" y="13637"/>
                    <a:pt x="211" y="13663"/>
                    <a:pt x="220" y="13689"/>
                  </a:cubicBezTo>
                  <a:lnTo>
                    <a:pt x="220" y="13692"/>
                  </a:lnTo>
                  <a:cubicBezTo>
                    <a:pt x="227" y="13703"/>
                    <a:pt x="230" y="13712"/>
                    <a:pt x="234" y="13723"/>
                  </a:cubicBezTo>
                  <a:cubicBezTo>
                    <a:pt x="247" y="13759"/>
                    <a:pt x="260" y="13796"/>
                    <a:pt x="277" y="13832"/>
                  </a:cubicBezTo>
                  <a:cubicBezTo>
                    <a:pt x="280" y="13839"/>
                    <a:pt x="283" y="13849"/>
                    <a:pt x="287" y="13856"/>
                  </a:cubicBezTo>
                  <a:cubicBezTo>
                    <a:pt x="300" y="13889"/>
                    <a:pt x="310" y="13912"/>
                    <a:pt x="320" y="13939"/>
                  </a:cubicBezTo>
                  <a:cubicBezTo>
                    <a:pt x="327" y="13948"/>
                    <a:pt x="330" y="13962"/>
                    <a:pt x="337" y="13971"/>
                  </a:cubicBezTo>
                  <a:lnTo>
                    <a:pt x="340" y="13979"/>
                  </a:lnTo>
                  <a:cubicBezTo>
                    <a:pt x="350" y="13999"/>
                    <a:pt x="360" y="14022"/>
                    <a:pt x="370" y="14045"/>
                  </a:cubicBezTo>
                  <a:cubicBezTo>
                    <a:pt x="376" y="14058"/>
                    <a:pt x="387" y="14075"/>
                    <a:pt x="393" y="14088"/>
                  </a:cubicBezTo>
                  <a:cubicBezTo>
                    <a:pt x="403" y="14108"/>
                    <a:pt x="413" y="14131"/>
                    <a:pt x="423" y="14151"/>
                  </a:cubicBezTo>
                  <a:cubicBezTo>
                    <a:pt x="433" y="14164"/>
                    <a:pt x="439" y="14181"/>
                    <a:pt x="447" y="14195"/>
                  </a:cubicBezTo>
                  <a:cubicBezTo>
                    <a:pt x="459" y="14215"/>
                    <a:pt x="470" y="14238"/>
                    <a:pt x="482" y="14258"/>
                  </a:cubicBezTo>
                  <a:lnTo>
                    <a:pt x="486" y="14261"/>
                  </a:lnTo>
                  <a:cubicBezTo>
                    <a:pt x="493" y="14274"/>
                    <a:pt x="499" y="14287"/>
                    <a:pt x="506" y="14297"/>
                  </a:cubicBezTo>
                  <a:cubicBezTo>
                    <a:pt x="519" y="14321"/>
                    <a:pt x="533" y="14344"/>
                    <a:pt x="546" y="14367"/>
                  </a:cubicBezTo>
                  <a:lnTo>
                    <a:pt x="549" y="14370"/>
                  </a:lnTo>
                  <a:cubicBezTo>
                    <a:pt x="553" y="14380"/>
                    <a:pt x="559" y="14390"/>
                    <a:pt x="566" y="14400"/>
                  </a:cubicBezTo>
                  <a:cubicBezTo>
                    <a:pt x="589" y="14437"/>
                    <a:pt x="609" y="14470"/>
                    <a:pt x="629" y="14500"/>
                  </a:cubicBezTo>
                  <a:cubicBezTo>
                    <a:pt x="901" y="14912"/>
                    <a:pt x="1290" y="15234"/>
                    <a:pt x="1788" y="15457"/>
                  </a:cubicBezTo>
                  <a:cubicBezTo>
                    <a:pt x="2167" y="15622"/>
                    <a:pt x="2599" y="15732"/>
                    <a:pt x="3110" y="15789"/>
                  </a:cubicBezTo>
                  <a:cubicBezTo>
                    <a:pt x="3413" y="15823"/>
                    <a:pt x="3725" y="15835"/>
                    <a:pt x="4033" y="15835"/>
                  </a:cubicBezTo>
                  <a:cubicBezTo>
                    <a:pt x="4576" y="15835"/>
                    <a:pt x="5108" y="15796"/>
                    <a:pt x="5568" y="15762"/>
                  </a:cubicBezTo>
                  <a:cubicBezTo>
                    <a:pt x="5898" y="15738"/>
                    <a:pt x="6212" y="15714"/>
                    <a:pt x="6431" y="15714"/>
                  </a:cubicBezTo>
                  <a:cubicBezTo>
                    <a:pt x="6485" y="15714"/>
                    <a:pt x="6533" y="15716"/>
                    <a:pt x="6574" y="15719"/>
                  </a:cubicBezTo>
                  <a:cubicBezTo>
                    <a:pt x="6591" y="15719"/>
                    <a:pt x="6611" y="15719"/>
                    <a:pt x="6628" y="15722"/>
                  </a:cubicBezTo>
                  <a:cubicBezTo>
                    <a:pt x="6837" y="15732"/>
                    <a:pt x="7036" y="15732"/>
                    <a:pt x="7226" y="15732"/>
                  </a:cubicBezTo>
                  <a:cubicBezTo>
                    <a:pt x="7431" y="15732"/>
                    <a:pt x="7764" y="15732"/>
                    <a:pt x="7896" y="15769"/>
                  </a:cubicBezTo>
                  <a:cubicBezTo>
                    <a:pt x="7900" y="15779"/>
                    <a:pt x="7907" y="15792"/>
                    <a:pt x="7910" y="15809"/>
                  </a:cubicBezTo>
                  <a:lnTo>
                    <a:pt x="7910" y="15812"/>
                  </a:lnTo>
                  <a:cubicBezTo>
                    <a:pt x="7920" y="15845"/>
                    <a:pt x="7930" y="15889"/>
                    <a:pt x="7933" y="15935"/>
                  </a:cubicBezTo>
                  <a:lnTo>
                    <a:pt x="7936" y="15941"/>
                  </a:lnTo>
                  <a:cubicBezTo>
                    <a:pt x="7936" y="15948"/>
                    <a:pt x="7936" y="15955"/>
                    <a:pt x="7940" y="15961"/>
                  </a:cubicBezTo>
                  <a:cubicBezTo>
                    <a:pt x="7940" y="15972"/>
                    <a:pt x="7940" y="15984"/>
                    <a:pt x="7943" y="15995"/>
                  </a:cubicBezTo>
                  <a:lnTo>
                    <a:pt x="7943" y="16004"/>
                  </a:lnTo>
                  <a:cubicBezTo>
                    <a:pt x="7950" y="16081"/>
                    <a:pt x="7953" y="16174"/>
                    <a:pt x="7953" y="16283"/>
                  </a:cubicBezTo>
                  <a:cubicBezTo>
                    <a:pt x="7946" y="16506"/>
                    <a:pt x="7940" y="16735"/>
                    <a:pt x="7933" y="16954"/>
                  </a:cubicBezTo>
                  <a:cubicBezTo>
                    <a:pt x="7907" y="17768"/>
                    <a:pt x="7883" y="18539"/>
                    <a:pt x="7966" y="19203"/>
                  </a:cubicBezTo>
                  <a:cubicBezTo>
                    <a:pt x="8052" y="19891"/>
                    <a:pt x="8239" y="20386"/>
                    <a:pt x="8554" y="20764"/>
                  </a:cubicBezTo>
                  <a:lnTo>
                    <a:pt x="8561" y="20771"/>
                  </a:lnTo>
                  <a:cubicBezTo>
                    <a:pt x="8581" y="20798"/>
                    <a:pt x="8604" y="20821"/>
                    <a:pt x="8627" y="20847"/>
                  </a:cubicBezTo>
                  <a:lnTo>
                    <a:pt x="8641" y="20861"/>
                  </a:lnTo>
                  <a:cubicBezTo>
                    <a:pt x="8697" y="20917"/>
                    <a:pt x="8753" y="20971"/>
                    <a:pt x="8817" y="21020"/>
                  </a:cubicBezTo>
                  <a:cubicBezTo>
                    <a:pt x="8820" y="21023"/>
                    <a:pt x="8826" y="21030"/>
                    <a:pt x="8830" y="21034"/>
                  </a:cubicBezTo>
                  <a:cubicBezTo>
                    <a:pt x="8857" y="21054"/>
                    <a:pt x="8883" y="21074"/>
                    <a:pt x="8913" y="21093"/>
                  </a:cubicBezTo>
                  <a:cubicBezTo>
                    <a:pt x="8917" y="21097"/>
                    <a:pt x="8923" y="21103"/>
                    <a:pt x="8929" y="21106"/>
                  </a:cubicBezTo>
                  <a:cubicBezTo>
                    <a:pt x="8956" y="21126"/>
                    <a:pt x="8983" y="21143"/>
                    <a:pt x="9009" y="21160"/>
                  </a:cubicBezTo>
                  <a:lnTo>
                    <a:pt x="9029" y="21170"/>
                  </a:lnTo>
                  <a:cubicBezTo>
                    <a:pt x="9066" y="21193"/>
                    <a:pt x="9102" y="21213"/>
                    <a:pt x="9139" y="21233"/>
                  </a:cubicBezTo>
                  <a:cubicBezTo>
                    <a:pt x="9145" y="21233"/>
                    <a:pt x="9149" y="21236"/>
                    <a:pt x="9156" y="21239"/>
                  </a:cubicBezTo>
                  <a:cubicBezTo>
                    <a:pt x="9185" y="21253"/>
                    <a:pt x="9216" y="21270"/>
                    <a:pt x="9245" y="21282"/>
                  </a:cubicBezTo>
                  <a:cubicBezTo>
                    <a:pt x="9255" y="21286"/>
                    <a:pt x="9262" y="21290"/>
                    <a:pt x="9268" y="21293"/>
                  </a:cubicBezTo>
                  <a:lnTo>
                    <a:pt x="9271" y="21293"/>
                  </a:lnTo>
                  <a:cubicBezTo>
                    <a:pt x="9302" y="21302"/>
                    <a:pt x="9331" y="21316"/>
                    <a:pt x="9361" y="21325"/>
                  </a:cubicBezTo>
                  <a:lnTo>
                    <a:pt x="9358" y="21325"/>
                  </a:lnTo>
                  <a:cubicBezTo>
                    <a:pt x="9368" y="21329"/>
                    <a:pt x="9378" y="21333"/>
                    <a:pt x="9385" y="21336"/>
                  </a:cubicBezTo>
                  <a:lnTo>
                    <a:pt x="9388" y="21336"/>
                  </a:lnTo>
                  <a:cubicBezTo>
                    <a:pt x="9428" y="21349"/>
                    <a:pt x="9464" y="21359"/>
                    <a:pt x="9504" y="21372"/>
                  </a:cubicBezTo>
                  <a:cubicBezTo>
                    <a:pt x="10049" y="21518"/>
                    <a:pt x="10853" y="21601"/>
                    <a:pt x="11667" y="21601"/>
                  </a:cubicBezTo>
                  <a:cubicBezTo>
                    <a:pt x="11802" y="21601"/>
                    <a:pt x="11935" y="21598"/>
                    <a:pt x="12069" y="21595"/>
                  </a:cubicBezTo>
                  <a:cubicBezTo>
                    <a:pt x="13277" y="21552"/>
                    <a:pt x="14184" y="21339"/>
                    <a:pt x="14765" y="20960"/>
                  </a:cubicBezTo>
                  <a:cubicBezTo>
                    <a:pt x="15426" y="20528"/>
                    <a:pt x="15566" y="19675"/>
                    <a:pt x="15613" y="18981"/>
                  </a:cubicBezTo>
                  <a:cubicBezTo>
                    <a:pt x="15656" y="18340"/>
                    <a:pt x="15626" y="17589"/>
                    <a:pt x="15599" y="16868"/>
                  </a:cubicBezTo>
                  <a:cubicBezTo>
                    <a:pt x="15583" y="16396"/>
                    <a:pt x="15566" y="15952"/>
                    <a:pt x="15569" y="15576"/>
                  </a:cubicBezTo>
                  <a:cubicBezTo>
                    <a:pt x="15569" y="15463"/>
                    <a:pt x="15573" y="15370"/>
                    <a:pt x="15579" y="15291"/>
                  </a:cubicBezTo>
                  <a:cubicBezTo>
                    <a:pt x="15629" y="15294"/>
                    <a:pt x="15679" y="15297"/>
                    <a:pt x="15722" y="15300"/>
                  </a:cubicBezTo>
                  <a:cubicBezTo>
                    <a:pt x="15871" y="15310"/>
                    <a:pt x="16029" y="15320"/>
                    <a:pt x="16192" y="15320"/>
                  </a:cubicBezTo>
                  <a:cubicBezTo>
                    <a:pt x="16427" y="15320"/>
                    <a:pt x="16674" y="15299"/>
                    <a:pt x="16921" y="15224"/>
                  </a:cubicBezTo>
                  <a:cubicBezTo>
                    <a:pt x="17549" y="15035"/>
                    <a:pt x="17974" y="14557"/>
                    <a:pt x="18124" y="13882"/>
                  </a:cubicBezTo>
                  <a:lnTo>
                    <a:pt x="18127" y="13879"/>
                  </a:lnTo>
                  <a:cubicBezTo>
                    <a:pt x="18130" y="13859"/>
                    <a:pt x="18134" y="13839"/>
                    <a:pt x="18140" y="13819"/>
                  </a:cubicBezTo>
                  <a:lnTo>
                    <a:pt x="18140" y="13802"/>
                  </a:lnTo>
                  <a:cubicBezTo>
                    <a:pt x="18147" y="13772"/>
                    <a:pt x="18153" y="13743"/>
                    <a:pt x="18160" y="13709"/>
                  </a:cubicBezTo>
                  <a:lnTo>
                    <a:pt x="18160" y="13703"/>
                  </a:lnTo>
                  <a:cubicBezTo>
                    <a:pt x="18184" y="13583"/>
                    <a:pt x="18207" y="13450"/>
                    <a:pt x="18224" y="13311"/>
                  </a:cubicBezTo>
                  <a:lnTo>
                    <a:pt x="18224" y="13307"/>
                  </a:lnTo>
                  <a:cubicBezTo>
                    <a:pt x="18227" y="13281"/>
                    <a:pt x="18230" y="13254"/>
                    <a:pt x="18233" y="13231"/>
                  </a:cubicBezTo>
                  <a:lnTo>
                    <a:pt x="18236" y="13218"/>
                  </a:lnTo>
                  <a:cubicBezTo>
                    <a:pt x="18240" y="13194"/>
                    <a:pt x="18244" y="13168"/>
                    <a:pt x="18247" y="13148"/>
                  </a:cubicBezTo>
                  <a:lnTo>
                    <a:pt x="18247" y="13128"/>
                  </a:lnTo>
                  <a:cubicBezTo>
                    <a:pt x="18250" y="13102"/>
                    <a:pt x="18253" y="13075"/>
                    <a:pt x="18256" y="13048"/>
                  </a:cubicBezTo>
                  <a:lnTo>
                    <a:pt x="18260" y="13032"/>
                  </a:lnTo>
                  <a:cubicBezTo>
                    <a:pt x="18260" y="13008"/>
                    <a:pt x="18264" y="12982"/>
                    <a:pt x="18267" y="12959"/>
                  </a:cubicBezTo>
                  <a:lnTo>
                    <a:pt x="18270" y="12919"/>
                  </a:lnTo>
                  <a:cubicBezTo>
                    <a:pt x="18273" y="12902"/>
                    <a:pt x="18273" y="12886"/>
                    <a:pt x="18273" y="12872"/>
                  </a:cubicBezTo>
                  <a:lnTo>
                    <a:pt x="18293" y="12653"/>
                  </a:lnTo>
                  <a:cubicBezTo>
                    <a:pt x="18296" y="12633"/>
                    <a:pt x="18296" y="12616"/>
                    <a:pt x="18296" y="12600"/>
                  </a:cubicBezTo>
                  <a:lnTo>
                    <a:pt x="18299" y="12564"/>
                  </a:lnTo>
                  <a:cubicBezTo>
                    <a:pt x="18303" y="12533"/>
                    <a:pt x="18303" y="12504"/>
                    <a:pt x="18307" y="12474"/>
                  </a:cubicBezTo>
                  <a:cubicBezTo>
                    <a:pt x="18346" y="11823"/>
                    <a:pt x="18343" y="11178"/>
                    <a:pt x="18293" y="10663"/>
                  </a:cubicBezTo>
                  <a:cubicBezTo>
                    <a:pt x="18207" y="9783"/>
                    <a:pt x="17984" y="9258"/>
                    <a:pt x="17572" y="8960"/>
                  </a:cubicBezTo>
                  <a:cubicBezTo>
                    <a:pt x="17018" y="8551"/>
                    <a:pt x="16360" y="8524"/>
                    <a:pt x="15878" y="8508"/>
                  </a:cubicBezTo>
                  <a:cubicBezTo>
                    <a:pt x="15815" y="8504"/>
                    <a:pt x="15739" y="8501"/>
                    <a:pt x="15665" y="8498"/>
                  </a:cubicBezTo>
                  <a:cubicBezTo>
                    <a:pt x="15662" y="8484"/>
                    <a:pt x="15662" y="8471"/>
                    <a:pt x="15659" y="8458"/>
                  </a:cubicBezTo>
                  <a:cubicBezTo>
                    <a:pt x="15649" y="8272"/>
                    <a:pt x="15689" y="7525"/>
                    <a:pt x="15725" y="6867"/>
                  </a:cubicBezTo>
                  <a:cubicBezTo>
                    <a:pt x="15772" y="5957"/>
                    <a:pt x="15835" y="4824"/>
                    <a:pt x="15845" y="3851"/>
                  </a:cubicBezTo>
                  <a:cubicBezTo>
                    <a:pt x="15862" y="2263"/>
                    <a:pt x="15739" y="1699"/>
                    <a:pt x="15549" y="1340"/>
                  </a:cubicBezTo>
                  <a:cubicBezTo>
                    <a:pt x="15304" y="868"/>
                    <a:pt x="14985" y="539"/>
                    <a:pt x="14577" y="333"/>
                  </a:cubicBezTo>
                  <a:cubicBezTo>
                    <a:pt x="14091" y="91"/>
                    <a:pt x="13593" y="88"/>
                    <a:pt x="13151" y="84"/>
                  </a:cubicBezTo>
                  <a:cubicBezTo>
                    <a:pt x="13028" y="81"/>
                    <a:pt x="12902" y="81"/>
                    <a:pt x="12776" y="74"/>
                  </a:cubicBezTo>
                  <a:cubicBezTo>
                    <a:pt x="12679" y="71"/>
                    <a:pt x="12564" y="65"/>
                    <a:pt x="12424" y="57"/>
                  </a:cubicBezTo>
                  <a:cubicBezTo>
                    <a:pt x="12013" y="34"/>
                    <a:pt x="11450" y="1"/>
                    <a:pt x="10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84;p22">
              <a:extLst>
                <a:ext uri="{FF2B5EF4-FFF2-40B4-BE49-F238E27FC236}">
                  <a16:creationId xmlns:a16="http://schemas.microsoft.com/office/drawing/2014/main" id="{FA593531-7D93-4571-A1AC-698B6577C0EF}"/>
                </a:ext>
              </a:extLst>
            </p:cNvPr>
            <p:cNvSpPr/>
            <p:nvPr/>
          </p:nvSpPr>
          <p:spPr>
            <a:xfrm>
              <a:off x="1691041" y="2594186"/>
              <a:ext cx="1213769" cy="1443263"/>
            </a:xfrm>
            <a:custGeom>
              <a:avLst/>
              <a:gdLst/>
              <a:ahLst/>
              <a:cxnLst/>
              <a:rect l="l" t="t" r="r" b="b"/>
              <a:pathLst>
                <a:path w="16459" h="19571" extrusionOk="0">
                  <a:moveTo>
                    <a:pt x="8876" y="4638"/>
                  </a:moveTo>
                  <a:cubicBezTo>
                    <a:pt x="9015" y="4638"/>
                    <a:pt x="9135" y="4851"/>
                    <a:pt x="9221" y="5179"/>
                  </a:cubicBezTo>
                  <a:cubicBezTo>
                    <a:pt x="9235" y="5223"/>
                    <a:pt x="9244" y="5266"/>
                    <a:pt x="9255" y="5312"/>
                  </a:cubicBezTo>
                  <a:cubicBezTo>
                    <a:pt x="9500" y="6459"/>
                    <a:pt x="9364" y="8660"/>
                    <a:pt x="8264" y="8660"/>
                  </a:cubicBezTo>
                  <a:cubicBezTo>
                    <a:pt x="8264" y="8660"/>
                    <a:pt x="8128" y="8700"/>
                    <a:pt x="7956" y="8711"/>
                  </a:cubicBezTo>
                  <a:cubicBezTo>
                    <a:pt x="7929" y="8712"/>
                    <a:pt x="7902" y="8713"/>
                    <a:pt x="7873" y="8713"/>
                  </a:cubicBezTo>
                  <a:cubicBezTo>
                    <a:pt x="7845" y="8713"/>
                    <a:pt x="7816" y="8712"/>
                    <a:pt x="7786" y="8711"/>
                  </a:cubicBezTo>
                  <a:cubicBezTo>
                    <a:pt x="7375" y="8677"/>
                    <a:pt x="6909" y="8408"/>
                    <a:pt x="7388" y="7172"/>
                  </a:cubicBezTo>
                  <a:cubicBezTo>
                    <a:pt x="7982" y="5645"/>
                    <a:pt x="8272" y="4638"/>
                    <a:pt x="8876" y="4638"/>
                  </a:cubicBezTo>
                  <a:close/>
                  <a:moveTo>
                    <a:pt x="9977" y="0"/>
                  </a:moveTo>
                  <a:cubicBezTo>
                    <a:pt x="9715" y="0"/>
                    <a:pt x="9450" y="7"/>
                    <a:pt x="9195" y="25"/>
                  </a:cubicBezTo>
                  <a:cubicBezTo>
                    <a:pt x="8531" y="74"/>
                    <a:pt x="7936" y="197"/>
                    <a:pt x="7660" y="473"/>
                  </a:cubicBezTo>
                  <a:cubicBezTo>
                    <a:pt x="7597" y="540"/>
                    <a:pt x="7501" y="639"/>
                    <a:pt x="7384" y="765"/>
                  </a:cubicBezTo>
                  <a:cubicBezTo>
                    <a:pt x="6262" y="1961"/>
                    <a:pt x="2994" y="5654"/>
                    <a:pt x="1655" y="7681"/>
                  </a:cubicBezTo>
                  <a:cubicBezTo>
                    <a:pt x="1087" y="8541"/>
                    <a:pt x="659" y="9309"/>
                    <a:pt x="403" y="10006"/>
                  </a:cubicBezTo>
                  <a:cubicBezTo>
                    <a:pt x="346" y="10158"/>
                    <a:pt x="296" y="10308"/>
                    <a:pt x="256" y="10454"/>
                  </a:cubicBezTo>
                  <a:cubicBezTo>
                    <a:pt x="1" y="11377"/>
                    <a:pt x="84" y="12182"/>
                    <a:pt x="575" y="12925"/>
                  </a:cubicBezTo>
                  <a:cubicBezTo>
                    <a:pt x="1042" y="13638"/>
                    <a:pt x="2078" y="13804"/>
                    <a:pt x="3131" y="13804"/>
                  </a:cubicBezTo>
                  <a:cubicBezTo>
                    <a:pt x="3583" y="13804"/>
                    <a:pt x="4039" y="13773"/>
                    <a:pt x="4455" y="13743"/>
                  </a:cubicBezTo>
                  <a:cubicBezTo>
                    <a:pt x="4869" y="13713"/>
                    <a:pt x="5243" y="13682"/>
                    <a:pt x="5533" y="13682"/>
                  </a:cubicBezTo>
                  <a:cubicBezTo>
                    <a:pt x="5608" y="13682"/>
                    <a:pt x="5678" y="13684"/>
                    <a:pt x="5741" y="13689"/>
                  </a:cubicBezTo>
                  <a:cubicBezTo>
                    <a:pt x="5870" y="13698"/>
                    <a:pt x="6000" y="13701"/>
                    <a:pt x="6130" y="13701"/>
                  </a:cubicBezTo>
                  <a:cubicBezTo>
                    <a:pt x="6193" y="13701"/>
                    <a:pt x="6256" y="13701"/>
                    <a:pt x="6319" y="13699"/>
                  </a:cubicBezTo>
                  <a:cubicBezTo>
                    <a:pt x="6324" y="13699"/>
                    <a:pt x="6330" y="13699"/>
                    <a:pt x="6336" y="13699"/>
                  </a:cubicBezTo>
                  <a:cubicBezTo>
                    <a:pt x="7076" y="13699"/>
                    <a:pt x="7762" y="13703"/>
                    <a:pt x="7985" y="14526"/>
                  </a:cubicBezTo>
                  <a:cubicBezTo>
                    <a:pt x="8016" y="14630"/>
                    <a:pt x="8036" y="14749"/>
                    <a:pt x="8048" y="14882"/>
                  </a:cubicBezTo>
                  <a:cubicBezTo>
                    <a:pt x="8062" y="15004"/>
                    <a:pt x="8065" y="15141"/>
                    <a:pt x="8062" y="15291"/>
                  </a:cubicBezTo>
                  <a:cubicBezTo>
                    <a:pt x="8042" y="16300"/>
                    <a:pt x="7976" y="17304"/>
                    <a:pt x="8072" y="18064"/>
                  </a:cubicBezTo>
                  <a:cubicBezTo>
                    <a:pt x="8102" y="18310"/>
                    <a:pt x="8148" y="18532"/>
                    <a:pt x="8218" y="18719"/>
                  </a:cubicBezTo>
                  <a:cubicBezTo>
                    <a:pt x="8344" y="19054"/>
                    <a:pt x="8543" y="19286"/>
                    <a:pt x="8862" y="19373"/>
                  </a:cubicBezTo>
                  <a:cubicBezTo>
                    <a:pt x="9309" y="19494"/>
                    <a:pt x="10024" y="19571"/>
                    <a:pt x="10766" y="19571"/>
                  </a:cubicBezTo>
                  <a:cubicBezTo>
                    <a:pt x="11750" y="19571"/>
                    <a:pt x="12782" y="19437"/>
                    <a:pt x="13307" y="19094"/>
                  </a:cubicBezTo>
                  <a:cubicBezTo>
                    <a:pt x="14231" y="18492"/>
                    <a:pt x="13187" y="13606"/>
                    <a:pt x="13948" y="13327"/>
                  </a:cubicBezTo>
                  <a:cubicBezTo>
                    <a:pt x="14106" y="13271"/>
                    <a:pt x="14285" y="13254"/>
                    <a:pt x="14473" y="13254"/>
                  </a:cubicBezTo>
                  <a:cubicBezTo>
                    <a:pt x="14605" y="13254"/>
                    <a:pt x="14742" y="13262"/>
                    <a:pt x="14878" y="13271"/>
                  </a:cubicBezTo>
                  <a:cubicBezTo>
                    <a:pt x="15015" y="13279"/>
                    <a:pt x="15151" y="13287"/>
                    <a:pt x="15281" y="13287"/>
                  </a:cubicBezTo>
                  <a:cubicBezTo>
                    <a:pt x="15728" y="13287"/>
                    <a:pt x="16109" y="13188"/>
                    <a:pt x="16230" y="12646"/>
                  </a:cubicBezTo>
                  <a:cubicBezTo>
                    <a:pt x="16239" y="12600"/>
                    <a:pt x="16250" y="12553"/>
                    <a:pt x="16259" y="12501"/>
                  </a:cubicBezTo>
                  <a:cubicBezTo>
                    <a:pt x="16316" y="12194"/>
                    <a:pt x="16363" y="11803"/>
                    <a:pt x="16389" y="11394"/>
                  </a:cubicBezTo>
                  <a:cubicBezTo>
                    <a:pt x="16459" y="10275"/>
                    <a:pt x="16393" y="8996"/>
                    <a:pt x="16070" y="8760"/>
                  </a:cubicBezTo>
                  <a:cubicBezTo>
                    <a:pt x="15486" y="8335"/>
                    <a:pt x="14486" y="8664"/>
                    <a:pt x="13991" y="8315"/>
                  </a:cubicBezTo>
                  <a:cubicBezTo>
                    <a:pt x="13978" y="8305"/>
                    <a:pt x="13961" y="8295"/>
                    <a:pt x="13948" y="8282"/>
                  </a:cubicBezTo>
                  <a:cubicBezTo>
                    <a:pt x="13948" y="8282"/>
                    <a:pt x="13828" y="8162"/>
                    <a:pt x="13748" y="7561"/>
                  </a:cubicBezTo>
                  <a:cubicBezTo>
                    <a:pt x="13665" y="6960"/>
                    <a:pt x="14191" y="1636"/>
                    <a:pt x="13748" y="795"/>
                  </a:cubicBezTo>
                  <a:cubicBezTo>
                    <a:pt x="13593" y="500"/>
                    <a:pt x="13417" y="327"/>
                    <a:pt x="13214" y="227"/>
                  </a:cubicBezTo>
                  <a:cubicBezTo>
                    <a:pt x="12848" y="41"/>
                    <a:pt x="12397" y="101"/>
                    <a:pt x="11825" y="74"/>
                  </a:cubicBezTo>
                  <a:cubicBezTo>
                    <a:pt x="11723" y="71"/>
                    <a:pt x="11593" y="61"/>
                    <a:pt x="11447" y="54"/>
                  </a:cubicBezTo>
                  <a:cubicBezTo>
                    <a:pt x="11048" y="29"/>
                    <a:pt x="10519" y="0"/>
                    <a:pt x="9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85;p22">
              <a:extLst>
                <a:ext uri="{FF2B5EF4-FFF2-40B4-BE49-F238E27FC236}">
                  <a16:creationId xmlns:a16="http://schemas.microsoft.com/office/drawing/2014/main" id="{CE0B6145-CCA6-4D98-85E1-F5919B3B7C5D}"/>
                </a:ext>
              </a:extLst>
            </p:cNvPr>
            <p:cNvSpPr/>
            <p:nvPr/>
          </p:nvSpPr>
          <p:spPr>
            <a:xfrm>
              <a:off x="2535129" y="2597210"/>
              <a:ext cx="184510" cy="607733"/>
            </a:xfrm>
            <a:custGeom>
              <a:avLst/>
              <a:gdLst/>
              <a:ahLst/>
              <a:cxnLst/>
              <a:rect l="l" t="t" r="r" b="b"/>
              <a:pathLst>
                <a:path w="2502" h="8241" extrusionOk="0">
                  <a:moveTo>
                    <a:pt x="1" y="13"/>
                  </a:moveTo>
                  <a:lnTo>
                    <a:pt x="1" y="13"/>
                  </a:lnTo>
                  <a:cubicBezTo>
                    <a:pt x="971" y="209"/>
                    <a:pt x="1615" y="568"/>
                    <a:pt x="1684" y="1641"/>
                  </a:cubicBezTo>
                  <a:cubicBezTo>
                    <a:pt x="1698" y="1840"/>
                    <a:pt x="1704" y="2066"/>
                    <a:pt x="1704" y="2312"/>
                  </a:cubicBezTo>
                  <a:cubicBezTo>
                    <a:pt x="1704" y="3893"/>
                    <a:pt x="1456" y="6248"/>
                    <a:pt x="1333" y="7085"/>
                  </a:cubicBezTo>
                  <a:cubicBezTo>
                    <a:pt x="1313" y="7201"/>
                    <a:pt x="1306" y="7304"/>
                    <a:pt x="1306" y="7397"/>
                  </a:cubicBezTo>
                  <a:cubicBezTo>
                    <a:pt x="1306" y="8081"/>
                    <a:pt x="1758" y="8187"/>
                    <a:pt x="2502" y="8241"/>
                  </a:cubicBezTo>
                  <a:cubicBezTo>
                    <a:pt x="2502" y="8241"/>
                    <a:pt x="2382" y="8121"/>
                    <a:pt x="2302" y="7520"/>
                  </a:cubicBezTo>
                  <a:cubicBezTo>
                    <a:pt x="2296" y="7477"/>
                    <a:pt x="2293" y="7407"/>
                    <a:pt x="2293" y="7314"/>
                  </a:cubicBezTo>
                  <a:cubicBezTo>
                    <a:pt x="2293" y="6533"/>
                    <a:pt x="2482" y="4198"/>
                    <a:pt x="2482" y="2511"/>
                  </a:cubicBezTo>
                  <a:cubicBezTo>
                    <a:pt x="2482" y="1681"/>
                    <a:pt x="2435" y="1010"/>
                    <a:pt x="2302" y="754"/>
                  </a:cubicBezTo>
                  <a:cubicBezTo>
                    <a:pt x="2147" y="459"/>
                    <a:pt x="1971" y="286"/>
                    <a:pt x="1768" y="186"/>
                  </a:cubicBezTo>
                  <a:cubicBezTo>
                    <a:pt x="1402" y="0"/>
                    <a:pt x="951" y="60"/>
                    <a:pt x="379" y="33"/>
                  </a:cubicBezTo>
                  <a:cubicBezTo>
                    <a:pt x="277" y="30"/>
                    <a:pt x="147" y="20"/>
                    <a:pt x="1" y="13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86;p22">
              <a:extLst>
                <a:ext uri="{FF2B5EF4-FFF2-40B4-BE49-F238E27FC236}">
                  <a16:creationId xmlns:a16="http://schemas.microsoft.com/office/drawing/2014/main" id="{19AECB93-2674-4E93-8F5E-D096B3C5068D}"/>
                </a:ext>
              </a:extLst>
            </p:cNvPr>
            <p:cNvSpPr/>
            <p:nvPr/>
          </p:nvSpPr>
          <p:spPr>
            <a:xfrm>
              <a:off x="1733370" y="3547337"/>
              <a:ext cx="546598" cy="118139"/>
            </a:xfrm>
            <a:custGeom>
              <a:avLst/>
              <a:gdLst/>
              <a:ahLst/>
              <a:cxnLst/>
              <a:rect l="l" t="t" r="r" b="b"/>
              <a:pathLst>
                <a:path w="7412" h="1602" extrusionOk="0">
                  <a:moveTo>
                    <a:pt x="2612" y="877"/>
                  </a:moveTo>
                  <a:lnTo>
                    <a:pt x="2556" y="877"/>
                  </a:lnTo>
                  <a:lnTo>
                    <a:pt x="2556" y="877"/>
                  </a:lnTo>
                  <a:lnTo>
                    <a:pt x="2612" y="877"/>
                  </a:lnTo>
                  <a:close/>
                  <a:moveTo>
                    <a:pt x="4429" y="778"/>
                  </a:moveTo>
                  <a:cubicBezTo>
                    <a:pt x="4256" y="791"/>
                    <a:pt x="4074" y="804"/>
                    <a:pt x="3881" y="818"/>
                  </a:cubicBezTo>
                  <a:cubicBezTo>
                    <a:pt x="3761" y="828"/>
                    <a:pt x="3635" y="834"/>
                    <a:pt x="3512" y="844"/>
                  </a:cubicBezTo>
                  <a:cubicBezTo>
                    <a:pt x="3635" y="834"/>
                    <a:pt x="3761" y="828"/>
                    <a:pt x="3881" y="818"/>
                  </a:cubicBezTo>
                  <a:cubicBezTo>
                    <a:pt x="4074" y="804"/>
                    <a:pt x="4256" y="791"/>
                    <a:pt x="4429" y="778"/>
                  </a:cubicBezTo>
                  <a:close/>
                  <a:moveTo>
                    <a:pt x="4482" y="774"/>
                  </a:moveTo>
                  <a:lnTo>
                    <a:pt x="4469" y="774"/>
                  </a:lnTo>
                  <a:lnTo>
                    <a:pt x="4482" y="774"/>
                  </a:lnTo>
                  <a:close/>
                  <a:moveTo>
                    <a:pt x="5306" y="771"/>
                  </a:moveTo>
                  <a:cubicBezTo>
                    <a:pt x="5415" y="774"/>
                    <a:pt x="5525" y="774"/>
                    <a:pt x="5635" y="774"/>
                  </a:cubicBezTo>
                  <a:lnTo>
                    <a:pt x="5745" y="774"/>
                  </a:lnTo>
                  <a:lnTo>
                    <a:pt x="5851" y="774"/>
                  </a:lnTo>
                  <a:cubicBezTo>
                    <a:pt x="6558" y="774"/>
                    <a:pt x="7199" y="811"/>
                    <a:pt x="7411" y="1601"/>
                  </a:cubicBezTo>
                  <a:cubicBezTo>
                    <a:pt x="7199" y="811"/>
                    <a:pt x="6558" y="774"/>
                    <a:pt x="5851" y="774"/>
                  </a:cubicBezTo>
                  <a:lnTo>
                    <a:pt x="5745" y="774"/>
                  </a:lnTo>
                  <a:lnTo>
                    <a:pt x="5635" y="774"/>
                  </a:lnTo>
                  <a:cubicBezTo>
                    <a:pt x="5525" y="774"/>
                    <a:pt x="5415" y="774"/>
                    <a:pt x="5306" y="771"/>
                  </a:cubicBezTo>
                  <a:close/>
                  <a:moveTo>
                    <a:pt x="5299" y="771"/>
                  </a:moveTo>
                  <a:lnTo>
                    <a:pt x="5302" y="771"/>
                  </a:lnTo>
                  <a:lnTo>
                    <a:pt x="5299" y="771"/>
                  </a:lnTo>
                  <a:close/>
                  <a:moveTo>
                    <a:pt x="5289" y="771"/>
                  </a:moveTo>
                  <a:lnTo>
                    <a:pt x="5296" y="771"/>
                  </a:lnTo>
                  <a:lnTo>
                    <a:pt x="5289" y="771"/>
                  </a:lnTo>
                  <a:close/>
                  <a:moveTo>
                    <a:pt x="5282" y="771"/>
                  </a:moveTo>
                  <a:lnTo>
                    <a:pt x="5289" y="771"/>
                  </a:lnTo>
                  <a:lnTo>
                    <a:pt x="5282" y="771"/>
                  </a:lnTo>
                  <a:close/>
                  <a:moveTo>
                    <a:pt x="5276" y="771"/>
                  </a:moveTo>
                  <a:lnTo>
                    <a:pt x="5282" y="771"/>
                  </a:lnTo>
                  <a:lnTo>
                    <a:pt x="5276" y="771"/>
                  </a:lnTo>
                  <a:close/>
                  <a:moveTo>
                    <a:pt x="5269" y="768"/>
                  </a:moveTo>
                  <a:lnTo>
                    <a:pt x="5273" y="768"/>
                  </a:lnTo>
                  <a:lnTo>
                    <a:pt x="5269" y="768"/>
                  </a:lnTo>
                  <a:close/>
                  <a:moveTo>
                    <a:pt x="5262" y="768"/>
                  </a:moveTo>
                  <a:lnTo>
                    <a:pt x="5266" y="768"/>
                  </a:lnTo>
                  <a:lnTo>
                    <a:pt x="5262" y="768"/>
                  </a:lnTo>
                  <a:close/>
                  <a:moveTo>
                    <a:pt x="5253" y="768"/>
                  </a:moveTo>
                  <a:lnTo>
                    <a:pt x="5259" y="768"/>
                  </a:lnTo>
                  <a:lnTo>
                    <a:pt x="5253" y="768"/>
                  </a:lnTo>
                  <a:close/>
                  <a:moveTo>
                    <a:pt x="5246" y="768"/>
                  </a:moveTo>
                  <a:lnTo>
                    <a:pt x="5250" y="768"/>
                  </a:lnTo>
                  <a:lnTo>
                    <a:pt x="5246" y="768"/>
                  </a:lnTo>
                  <a:close/>
                  <a:moveTo>
                    <a:pt x="5239" y="768"/>
                  </a:moveTo>
                  <a:lnTo>
                    <a:pt x="5242" y="768"/>
                  </a:lnTo>
                  <a:lnTo>
                    <a:pt x="5239" y="768"/>
                  </a:lnTo>
                  <a:close/>
                  <a:moveTo>
                    <a:pt x="5233" y="768"/>
                  </a:moveTo>
                  <a:lnTo>
                    <a:pt x="5236" y="768"/>
                  </a:lnTo>
                  <a:lnTo>
                    <a:pt x="5233" y="768"/>
                  </a:lnTo>
                  <a:close/>
                  <a:moveTo>
                    <a:pt x="5226" y="768"/>
                  </a:moveTo>
                  <a:lnTo>
                    <a:pt x="5226" y="768"/>
                  </a:lnTo>
                  <a:lnTo>
                    <a:pt x="5226" y="768"/>
                  </a:lnTo>
                  <a:close/>
                  <a:moveTo>
                    <a:pt x="5216" y="768"/>
                  </a:moveTo>
                  <a:lnTo>
                    <a:pt x="5219" y="768"/>
                  </a:lnTo>
                  <a:lnTo>
                    <a:pt x="5216" y="768"/>
                  </a:lnTo>
                  <a:close/>
                  <a:moveTo>
                    <a:pt x="5210" y="768"/>
                  </a:moveTo>
                  <a:lnTo>
                    <a:pt x="5213" y="768"/>
                  </a:lnTo>
                  <a:lnTo>
                    <a:pt x="5210" y="768"/>
                  </a:lnTo>
                  <a:close/>
                  <a:moveTo>
                    <a:pt x="5202" y="764"/>
                  </a:moveTo>
                  <a:lnTo>
                    <a:pt x="5206" y="764"/>
                  </a:lnTo>
                  <a:lnTo>
                    <a:pt x="5202" y="764"/>
                  </a:lnTo>
                  <a:close/>
                  <a:moveTo>
                    <a:pt x="5196" y="764"/>
                  </a:moveTo>
                  <a:lnTo>
                    <a:pt x="5199" y="764"/>
                  </a:lnTo>
                  <a:lnTo>
                    <a:pt x="5196" y="764"/>
                  </a:lnTo>
                  <a:close/>
                  <a:moveTo>
                    <a:pt x="5179" y="764"/>
                  </a:moveTo>
                  <a:lnTo>
                    <a:pt x="5193" y="764"/>
                  </a:lnTo>
                  <a:lnTo>
                    <a:pt x="5179" y="764"/>
                  </a:lnTo>
                  <a:close/>
                  <a:moveTo>
                    <a:pt x="5159" y="764"/>
                  </a:moveTo>
                  <a:lnTo>
                    <a:pt x="5167" y="764"/>
                  </a:lnTo>
                  <a:lnTo>
                    <a:pt x="5159" y="764"/>
                  </a:lnTo>
                  <a:close/>
                  <a:moveTo>
                    <a:pt x="4960" y="758"/>
                  </a:moveTo>
                  <a:cubicBezTo>
                    <a:pt x="5027" y="758"/>
                    <a:pt x="5090" y="758"/>
                    <a:pt x="5143" y="761"/>
                  </a:cubicBezTo>
                  <a:cubicBezTo>
                    <a:pt x="5090" y="758"/>
                    <a:pt x="5027" y="758"/>
                    <a:pt x="4960" y="758"/>
                  </a:cubicBezTo>
                  <a:close/>
                  <a:moveTo>
                    <a:pt x="4960" y="758"/>
                  </a:moveTo>
                  <a:lnTo>
                    <a:pt x="4947" y="758"/>
                  </a:lnTo>
                  <a:lnTo>
                    <a:pt x="4960" y="758"/>
                  </a:lnTo>
                  <a:lnTo>
                    <a:pt x="4960" y="758"/>
                  </a:lnTo>
                  <a:close/>
                  <a:moveTo>
                    <a:pt x="8" y="14"/>
                  </a:moveTo>
                  <a:cubicBezTo>
                    <a:pt x="470" y="701"/>
                    <a:pt x="1466" y="871"/>
                    <a:pt x="2486" y="877"/>
                  </a:cubicBezTo>
                  <a:cubicBezTo>
                    <a:pt x="1466" y="871"/>
                    <a:pt x="470" y="701"/>
                    <a:pt x="8" y="14"/>
                  </a:cubicBezTo>
                  <a:close/>
                  <a:moveTo>
                    <a:pt x="1" y="0"/>
                  </a:moveTo>
                  <a:cubicBezTo>
                    <a:pt x="5" y="4"/>
                    <a:pt x="5" y="11"/>
                    <a:pt x="8" y="14"/>
                  </a:cubicBezTo>
                  <a:cubicBezTo>
                    <a:pt x="5" y="11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87;p22">
              <a:extLst>
                <a:ext uri="{FF2B5EF4-FFF2-40B4-BE49-F238E27FC236}">
                  <a16:creationId xmlns:a16="http://schemas.microsoft.com/office/drawing/2014/main" id="{B87D7551-382F-4452-B98C-93574224FBEF}"/>
                </a:ext>
              </a:extLst>
            </p:cNvPr>
            <p:cNvSpPr/>
            <p:nvPr/>
          </p:nvSpPr>
          <p:spPr>
            <a:xfrm>
              <a:off x="1699595" y="3365114"/>
              <a:ext cx="609281" cy="300363"/>
            </a:xfrm>
            <a:custGeom>
              <a:avLst/>
              <a:gdLst/>
              <a:ahLst/>
              <a:cxnLst/>
              <a:rect l="l" t="t" r="r" b="b"/>
              <a:pathLst>
                <a:path w="8262" h="4073" extrusionOk="0">
                  <a:moveTo>
                    <a:pt x="140" y="0"/>
                  </a:moveTo>
                  <a:cubicBezTo>
                    <a:pt x="48" y="336"/>
                    <a:pt x="0" y="655"/>
                    <a:pt x="0" y="963"/>
                  </a:cubicBezTo>
                  <a:cubicBezTo>
                    <a:pt x="0" y="1498"/>
                    <a:pt x="147" y="1996"/>
                    <a:pt x="459" y="2471"/>
                  </a:cubicBezTo>
                  <a:cubicBezTo>
                    <a:pt x="463" y="2475"/>
                    <a:pt x="463" y="2482"/>
                    <a:pt x="466" y="2485"/>
                  </a:cubicBezTo>
                  <a:cubicBezTo>
                    <a:pt x="928" y="3172"/>
                    <a:pt x="1924" y="3342"/>
                    <a:pt x="2944" y="3348"/>
                  </a:cubicBezTo>
                  <a:lnTo>
                    <a:pt x="3070" y="3348"/>
                  </a:lnTo>
                  <a:cubicBezTo>
                    <a:pt x="3376" y="3348"/>
                    <a:pt x="3678" y="3332"/>
                    <a:pt x="3970" y="3315"/>
                  </a:cubicBezTo>
                  <a:cubicBezTo>
                    <a:pt x="4093" y="3305"/>
                    <a:pt x="4219" y="3299"/>
                    <a:pt x="4339" y="3289"/>
                  </a:cubicBezTo>
                  <a:cubicBezTo>
                    <a:pt x="4532" y="3275"/>
                    <a:pt x="4714" y="3262"/>
                    <a:pt x="4887" y="3249"/>
                  </a:cubicBezTo>
                  <a:cubicBezTo>
                    <a:pt x="4900" y="3249"/>
                    <a:pt x="4914" y="3249"/>
                    <a:pt x="4927" y="3245"/>
                  </a:cubicBezTo>
                  <a:lnTo>
                    <a:pt x="4940" y="3245"/>
                  </a:lnTo>
                  <a:cubicBezTo>
                    <a:pt x="5113" y="3235"/>
                    <a:pt x="5269" y="3229"/>
                    <a:pt x="5405" y="3229"/>
                  </a:cubicBezTo>
                  <a:lnTo>
                    <a:pt x="5418" y="3229"/>
                  </a:lnTo>
                  <a:cubicBezTo>
                    <a:pt x="5485" y="3229"/>
                    <a:pt x="5548" y="3229"/>
                    <a:pt x="5601" y="3232"/>
                  </a:cubicBezTo>
                  <a:cubicBezTo>
                    <a:pt x="5608" y="3232"/>
                    <a:pt x="5614" y="3232"/>
                    <a:pt x="5617" y="3235"/>
                  </a:cubicBezTo>
                  <a:lnTo>
                    <a:pt x="5664" y="3235"/>
                  </a:lnTo>
                  <a:cubicBezTo>
                    <a:pt x="5664" y="3235"/>
                    <a:pt x="5668" y="3235"/>
                    <a:pt x="5668" y="3239"/>
                  </a:cubicBezTo>
                  <a:lnTo>
                    <a:pt x="5731" y="3239"/>
                  </a:lnTo>
                  <a:cubicBezTo>
                    <a:pt x="5731" y="3242"/>
                    <a:pt x="5734" y="3242"/>
                    <a:pt x="5734" y="3242"/>
                  </a:cubicBezTo>
                  <a:lnTo>
                    <a:pt x="5764" y="3242"/>
                  </a:lnTo>
                  <a:cubicBezTo>
                    <a:pt x="5873" y="3245"/>
                    <a:pt x="5983" y="3245"/>
                    <a:pt x="6093" y="3245"/>
                  </a:cubicBezTo>
                  <a:lnTo>
                    <a:pt x="6309" y="3245"/>
                  </a:lnTo>
                  <a:cubicBezTo>
                    <a:pt x="7016" y="3245"/>
                    <a:pt x="7657" y="3282"/>
                    <a:pt x="7869" y="4072"/>
                  </a:cubicBezTo>
                  <a:cubicBezTo>
                    <a:pt x="7880" y="4049"/>
                    <a:pt x="7886" y="4026"/>
                    <a:pt x="7897" y="4003"/>
                  </a:cubicBezTo>
                  <a:cubicBezTo>
                    <a:pt x="8066" y="3538"/>
                    <a:pt x="8262" y="3226"/>
                    <a:pt x="8262" y="2956"/>
                  </a:cubicBezTo>
                  <a:cubicBezTo>
                    <a:pt x="8262" y="2747"/>
                    <a:pt x="8145" y="2568"/>
                    <a:pt x="7813" y="2362"/>
                  </a:cubicBezTo>
                  <a:cubicBezTo>
                    <a:pt x="7049" y="1890"/>
                    <a:pt x="2280" y="2189"/>
                    <a:pt x="1286" y="1714"/>
                  </a:cubicBezTo>
                  <a:cubicBezTo>
                    <a:pt x="419" y="1302"/>
                    <a:pt x="413" y="365"/>
                    <a:pt x="1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8;p22">
              <a:extLst>
                <a:ext uri="{FF2B5EF4-FFF2-40B4-BE49-F238E27FC236}">
                  <a16:creationId xmlns:a16="http://schemas.microsoft.com/office/drawing/2014/main" id="{B7D0D047-CBB3-4D8F-9E24-DF69D18F5D05}"/>
                </a:ext>
              </a:extLst>
            </p:cNvPr>
            <p:cNvSpPr/>
            <p:nvPr/>
          </p:nvSpPr>
          <p:spPr>
            <a:xfrm>
              <a:off x="2344571" y="3526762"/>
              <a:ext cx="543353" cy="510537"/>
            </a:xfrm>
            <a:custGeom>
              <a:avLst/>
              <a:gdLst/>
              <a:ahLst/>
              <a:cxnLst/>
              <a:rect l="l" t="t" r="r" b="b"/>
              <a:pathLst>
                <a:path w="7368" h="6923" extrusionOk="0">
                  <a:moveTo>
                    <a:pt x="1904" y="6922"/>
                  </a:moveTo>
                  <a:lnTo>
                    <a:pt x="1904" y="6922"/>
                  </a:lnTo>
                  <a:lnTo>
                    <a:pt x="1904" y="6922"/>
                  </a:lnTo>
                  <a:lnTo>
                    <a:pt x="1904" y="6922"/>
                  </a:lnTo>
                  <a:close/>
                  <a:moveTo>
                    <a:pt x="37" y="6737"/>
                  </a:moveTo>
                  <a:cubicBezTo>
                    <a:pt x="486" y="6853"/>
                    <a:pt x="1179" y="6922"/>
                    <a:pt x="1901" y="6922"/>
                  </a:cubicBezTo>
                  <a:cubicBezTo>
                    <a:pt x="1179" y="6922"/>
                    <a:pt x="486" y="6853"/>
                    <a:pt x="37" y="6737"/>
                  </a:cubicBezTo>
                  <a:close/>
                  <a:moveTo>
                    <a:pt x="0" y="6727"/>
                  </a:moveTo>
                  <a:cubicBezTo>
                    <a:pt x="14" y="6730"/>
                    <a:pt x="23" y="6733"/>
                    <a:pt x="37" y="6737"/>
                  </a:cubicBezTo>
                  <a:cubicBezTo>
                    <a:pt x="23" y="6733"/>
                    <a:pt x="14" y="6730"/>
                    <a:pt x="0" y="6727"/>
                  </a:cubicBezTo>
                  <a:close/>
                  <a:moveTo>
                    <a:pt x="4445" y="6448"/>
                  </a:moveTo>
                  <a:cubicBezTo>
                    <a:pt x="4441" y="6451"/>
                    <a:pt x="4438" y="6454"/>
                    <a:pt x="4432" y="6458"/>
                  </a:cubicBezTo>
                  <a:cubicBezTo>
                    <a:pt x="4438" y="6454"/>
                    <a:pt x="4441" y="6451"/>
                    <a:pt x="4445" y="6448"/>
                  </a:cubicBezTo>
                  <a:close/>
                  <a:moveTo>
                    <a:pt x="6421" y="641"/>
                  </a:moveTo>
                  <a:lnTo>
                    <a:pt x="6421" y="641"/>
                  </a:lnTo>
                  <a:lnTo>
                    <a:pt x="6421" y="641"/>
                  </a:lnTo>
                  <a:lnTo>
                    <a:pt x="6421" y="641"/>
                  </a:lnTo>
                  <a:close/>
                  <a:moveTo>
                    <a:pt x="6089" y="629"/>
                  </a:moveTo>
                  <a:cubicBezTo>
                    <a:pt x="6198" y="635"/>
                    <a:pt x="6312" y="641"/>
                    <a:pt x="6418" y="641"/>
                  </a:cubicBezTo>
                  <a:cubicBezTo>
                    <a:pt x="6312" y="641"/>
                    <a:pt x="6198" y="635"/>
                    <a:pt x="6089" y="629"/>
                  </a:cubicBezTo>
                  <a:close/>
                  <a:moveTo>
                    <a:pt x="6079" y="629"/>
                  </a:moveTo>
                  <a:lnTo>
                    <a:pt x="6082" y="629"/>
                  </a:lnTo>
                  <a:lnTo>
                    <a:pt x="6079" y="629"/>
                  </a:lnTo>
                  <a:close/>
                  <a:moveTo>
                    <a:pt x="6049" y="629"/>
                  </a:moveTo>
                  <a:lnTo>
                    <a:pt x="6049" y="629"/>
                  </a:lnTo>
                  <a:lnTo>
                    <a:pt x="6049" y="629"/>
                  </a:lnTo>
                  <a:close/>
                  <a:moveTo>
                    <a:pt x="6016" y="625"/>
                  </a:moveTo>
                  <a:lnTo>
                    <a:pt x="6039" y="625"/>
                  </a:lnTo>
                  <a:lnTo>
                    <a:pt x="6016" y="625"/>
                  </a:lnTo>
                  <a:close/>
                  <a:moveTo>
                    <a:pt x="5611" y="609"/>
                  </a:moveTo>
                  <a:cubicBezTo>
                    <a:pt x="5740" y="609"/>
                    <a:pt x="5873" y="615"/>
                    <a:pt x="6002" y="625"/>
                  </a:cubicBezTo>
                  <a:cubicBezTo>
                    <a:pt x="5873" y="615"/>
                    <a:pt x="5740" y="609"/>
                    <a:pt x="5611" y="609"/>
                  </a:cubicBezTo>
                  <a:close/>
                  <a:moveTo>
                    <a:pt x="5611" y="609"/>
                  </a:moveTo>
                  <a:lnTo>
                    <a:pt x="5611" y="609"/>
                  </a:lnTo>
                  <a:lnTo>
                    <a:pt x="5611" y="609"/>
                  </a:lnTo>
                  <a:lnTo>
                    <a:pt x="5611" y="609"/>
                  </a:lnTo>
                  <a:close/>
                  <a:moveTo>
                    <a:pt x="7362" y="27"/>
                  </a:moveTo>
                  <a:lnTo>
                    <a:pt x="7362" y="31"/>
                  </a:lnTo>
                  <a:lnTo>
                    <a:pt x="7362" y="27"/>
                  </a:lnTo>
                  <a:close/>
                  <a:moveTo>
                    <a:pt x="7365" y="14"/>
                  </a:moveTo>
                  <a:lnTo>
                    <a:pt x="7365" y="20"/>
                  </a:lnTo>
                  <a:lnTo>
                    <a:pt x="7365" y="14"/>
                  </a:lnTo>
                  <a:close/>
                  <a:moveTo>
                    <a:pt x="7365" y="7"/>
                  </a:moveTo>
                  <a:lnTo>
                    <a:pt x="7365" y="14"/>
                  </a:lnTo>
                  <a:lnTo>
                    <a:pt x="7365" y="7"/>
                  </a:lnTo>
                  <a:close/>
                  <a:moveTo>
                    <a:pt x="7368" y="0"/>
                  </a:moveTo>
                  <a:cubicBezTo>
                    <a:pt x="7368" y="4"/>
                    <a:pt x="7368" y="4"/>
                    <a:pt x="7365" y="7"/>
                  </a:cubicBezTo>
                  <a:cubicBezTo>
                    <a:pt x="7368" y="4"/>
                    <a:pt x="7368" y="4"/>
                    <a:pt x="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9;p22">
              <a:extLst>
                <a:ext uri="{FF2B5EF4-FFF2-40B4-BE49-F238E27FC236}">
                  <a16:creationId xmlns:a16="http://schemas.microsoft.com/office/drawing/2014/main" id="{6433B277-1AC0-4BA1-8EB7-A057CB27550F}"/>
                </a:ext>
              </a:extLst>
            </p:cNvPr>
            <p:cNvSpPr/>
            <p:nvPr/>
          </p:nvSpPr>
          <p:spPr>
            <a:xfrm>
              <a:off x="2297079" y="3488562"/>
              <a:ext cx="593057" cy="548737"/>
            </a:xfrm>
            <a:custGeom>
              <a:avLst/>
              <a:gdLst/>
              <a:ahLst/>
              <a:cxnLst/>
              <a:rect l="l" t="t" r="r" b="b"/>
              <a:pathLst>
                <a:path w="8042" h="7441" extrusionOk="0">
                  <a:moveTo>
                    <a:pt x="4877" y="0"/>
                  </a:moveTo>
                  <a:cubicBezTo>
                    <a:pt x="4581" y="0"/>
                    <a:pt x="4401" y="133"/>
                    <a:pt x="4328" y="615"/>
                  </a:cubicBezTo>
                  <a:cubicBezTo>
                    <a:pt x="4169" y="1631"/>
                    <a:pt x="4129" y="3494"/>
                    <a:pt x="4026" y="4664"/>
                  </a:cubicBezTo>
                  <a:cubicBezTo>
                    <a:pt x="4016" y="4777"/>
                    <a:pt x="4009" y="4880"/>
                    <a:pt x="4009" y="4973"/>
                  </a:cubicBezTo>
                  <a:cubicBezTo>
                    <a:pt x="4009" y="5372"/>
                    <a:pt x="4079" y="5651"/>
                    <a:pt x="4079" y="5866"/>
                  </a:cubicBezTo>
                  <a:cubicBezTo>
                    <a:pt x="4079" y="6149"/>
                    <a:pt x="3963" y="6324"/>
                    <a:pt x="3428" y="6528"/>
                  </a:cubicBezTo>
                  <a:cubicBezTo>
                    <a:pt x="2867" y="6740"/>
                    <a:pt x="2505" y="6819"/>
                    <a:pt x="2090" y="6819"/>
                  </a:cubicBezTo>
                  <a:cubicBezTo>
                    <a:pt x="1728" y="6819"/>
                    <a:pt x="1322" y="6760"/>
                    <a:pt x="707" y="6677"/>
                  </a:cubicBezTo>
                  <a:cubicBezTo>
                    <a:pt x="436" y="6640"/>
                    <a:pt x="203" y="6617"/>
                    <a:pt x="0" y="6591"/>
                  </a:cubicBezTo>
                  <a:lnTo>
                    <a:pt x="0" y="6591"/>
                  </a:lnTo>
                  <a:cubicBezTo>
                    <a:pt x="126" y="6926"/>
                    <a:pt x="325" y="7158"/>
                    <a:pt x="644" y="7245"/>
                  </a:cubicBezTo>
                  <a:cubicBezTo>
                    <a:pt x="658" y="7248"/>
                    <a:pt x="667" y="7251"/>
                    <a:pt x="681" y="7255"/>
                  </a:cubicBezTo>
                  <a:cubicBezTo>
                    <a:pt x="1130" y="7371"/>
                    <a:pt x="1823" y="7440"/>
                    <a:pt x="2545" y="7440"/>
                  </a:cubicBezTo>
                  <a:lnTo>
                    <a:pt x="2548" y="7440"/>
                  </a:lnTo>
                  <a:cubicBezTo>
                    <a:pt x="3525" y="7440"/>
                    <a:pt x="4547" y="7311"/>
                    <a:pt x="5076" y="6976"/>
                  </a:cubicBezTo>
                  <a:cubicBezTo>
                    <a:pt x="5082" y="6972"/>
                    <a:pt x="5085" y="6969"/>
                    <a:pt x="5089" y="6966"/>
                  </a:cubicBezTo>
                  <a:cubicBezTo>
                    <a:pt x="5418" y="6750"/>
                    <a:pt x="5498" y="5989"/>
                    <a:pt x="5498" y="5085"/>
                  </a:cubicBezTo>
                  <a:cubicBezTo>
                    <a:pt x="5498" y="4256"/>
                    <a:pt x="5431" y="3309"/>
                    <a:pt x="5431" y="2554"/>
                  </a:cubicBezTo>
                  <a:cubicBezTo>
                    <a:pt x="5431" y="1831"/>
                    <a:pt x="5490" y="1289"/>
                    <a:pt x="5730" y="1199"/>
                  </a:cubicBezTo>
                  <a:cubicBezTo>
                    <a:pt x="5889" y="1143"/>
                    <a:pt x="6065" y="1127"/>
                    <a:pt x="6255" y="1127"/>
                  </a:cubicBezTo>
                  <a:cubicBezTo>
                    <a:pt x="6384" y="1127"/>
                    <a:pt x="6517" y="1133"/>
                    <a:pt x="6646" y="1143"/>
                  </a:cubicBezTo>
                  <a:lnTo>
                    <a:pt x="6683" y="1143"/>
                  </a:lnTo>
                  <a:cubicBezTo>
                    <a:pt x="6686" y="1143"/>
                    <a:pt x="6690" y="1143"/>
                    <a:pt x="6693" y="1147"/>
                  </a:cubicBezTo>
                  <a:lnTo>
                    <a:pt x="6733" y="1147"/>
                  </a:lnTo>
                  <a:cubicBezTo>
                    <a:pt x="6842" y="1153"/>
                    <a:pt x="6956" y="1159"/>
                    <a:pt x="7062" y="1159"/>
                  </a:cubicBezTo>
                  <a:lnTo>
                    <a:pt x="7065" y="1159"/>
                  </a:lnTo>
                  <a:cubicBezTo>
                    <a:pt x="7503" y="1159"/>
                    <a:pt x="7879" y="1063"/>
                    <a:pt x="8006" y="549"/>
                  </a:cubicBezTo>
                  <a:lnTo>
                    <a:pt x="8006" y="545"/>
                  </a:lnTo>
                  <a:cubicBezTo>
                    <a:pt x="8006" y="542"/>
                    <a:pt x="8006" y="542"/>
                    <a:pt x="8009" y="538"/>
                  </a:cubicBezTo>
                  <a:lnTo>
                    <a:pt x="8009" y="532"/>
                  </a:lnTo>
                  <a:lnTo>
                    <a:pt x="8009" y="525"/>
                  </a:lnTo>
                  <a:cubicBezTo>
                    <a:pt x="8012" y="522"/>
                    <a:pt x="8012" y="522"/>
                    <a:pt x="8012" y="518"/>
                  </a:cubicBezTo>
                  <a:cubicBezTo>
                    <a:pt x="8021" y="472"/>
                    <a:pt x="8032" y="425"/>
                    <a:pt x="8041" y="373"/>
                  </a:cubicBezTo>
                  <a:lnTo>
                    <a:pt x="8021" y="373"/>
                  </a:lnTo>
                  <a:cubicBezTo>
                    <a:pt x="7530" y="373"/>
                    <a:pt x="6933" y="216"/>
                    <a:pt x="6304" y="190"/>
                  </a:cubicBezTo>
                  <a:cubicBezTo>
                    <a:pt x="5677" y="163"/>
                    <a:pt x="5205" y="0"/>
                    <a:pt x="487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90;p22">
              <a:extLst>
                <a:ext uri="{FF2B5EF4-FFF2-40B4-BE49-F238E27FC236}">
                  <a16:creationId xmlns:a16="http://schemas.microsoft.com/office/drawing/2014/main" id="{4B3D2E6E-0484-4E4D-ACFB-756901FFEBDB}"/>
                </a:ext>
              </a:extLst>
            </p:cNvPr>
            <p:cNvSpPr/>
            <p:nvPr/>
          </p:nvSpPr>
          <p:spPr>
            <a:xfrm>
              <a:off x="2146934" y="2907306"/>
              <a:ext cx="235173" cy="356188"/>
            </a:xfrm>
            <a:custGeom>
              <a:avLst/>
              <a:gdLst/>
              <a:ahLst/>
              <a:cxnLst/>
              <a:rect l="l" t="t" r="r" b="b"/>
              <a:pathLst>
                <a:path w="3189" h="4830" extrusionOk="0">
                  <a:moveTo>
                    <a:pt x="2611" y="0"/>
                  </a:moveTo>
                  <a:cubicBezTo>
                    <a:pt x="1973" y="0"/>
                    <a:pt x="963" y="488"/>
                    <a:pt x="462" y="1910"/>
                  </a:cubicBezTo>
                  <a:cubicBezTo>
                    <a:pt x="146" y="2803"/>
                    <a:pt x="0" y="3461"/>
                    <a:pt x="0" y="3923"/>
                  </a:cubicBezTo>
                  <a:cubicBezTo>
                    <a:pt x="0" y="4554"/>
                    <a:pt x="272" y="4819"/>
                    <a:pt x="761" y="4830"/>
                  </a:cubicBezTo>
                  <a:lnTo>
                    <a:pt x="777" y="4830"/>
                  </a:lnTo>
                  <a:cubicBezTo>
                    <a:pt x="1146" y="4830"/>
                    <a:pt x="1412" y="4667"/>
                    <a:pt x="1604" y="4465"/>
                  </a:cubicBezTo>
                  <a:cubicBezTo>
                    <a:pt x="1316" y="4441"/>
                    <a:pt x="1000" y="4301"/>
                    <a:pt x="1003" y="3800"/>
                  </a:cubicBezTo>
                  <a:cubicBezTo>
                    <a:pt x="1003" y="3581"/>
                    <a:pt x="1063" y="3298"/>
                    <a:pt x="1206" y="2926"/>
                  </a:cubicBezTo>
                  <a:cubicBezTo>
                    <a:pt x="1800" y="1399"/>
                    <a:pt x="2090" y="392"/>
                    <a:pt x="2694" y="392"/>
                  </a:cubicBezTo>
                  <a:cubicBezTo>
                    <a:pt x="2833" y="392"/>
                    <a:pt x="2953" y="605"/>
                    <a:pt x="3039" y="933"/>
                  </a:cubicBezTo>
                  <a:cubicBezTo>
                    <a:pt x="3053" y="977"/>
                    <a:pt x="3062" y="1020"/>
                    <a:pt x="3073" y="1066"/>
                  </a:cubicBezTo>
                  <a:cubicBezTo>
                    <a:pt x="3149" y="827"/>
                    <a:pt x="3189" y="614"/>
                    <a:pt x="3189" y="442"/>
                  </a:cubicBezTo>
                  <a:cubicBezTo>
                    <a:pt x="3189" y="389"/>
                    <a:pt x="3186" y="339"/>
                    <a:pt x="3175" y="292"/>
                  </a:cubicBezTo>
                  <a:cubicBezTo>
                    <a:pt x="3142" y="116"/>
                    <a:pt x="2920" y="0"/>
                    <a:pt x="261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91;p22">
              <a:extLst>
                <a:ext uri="{FF2B5EF4-FFF2-40B4-BE49-F238E27FC236}">
                  <a16:creationId xmlns:a16="http://schemas.microsoft.com/office/drawing/2014/main" id="{FF096FF1-CCFA-4818-B674-B13936C2C1ED}"/>
                </a:ext>
              </a:extLst>
            </p:cNvPr>
            <p:cNvSpPr/>
            <p:nvPr/>
          </p:nvSpPr>
          <p:spPr>
            <a:xfrm>
              <a:off x="1944651" y="2993661"/>
              <a:ext cx="167622" cy="273225"/>
            </a:xfrm>
            <a:custGeom>
              <a:avLst/>
              <a:gdLst/>
              <a:ahLst/>
              <a:cxnLst/>
              <a:rect l="l" t="t" r="r" b="b"/>
              <a:pathLst>
                <a:path w="2273" h="3705" extrusionOk="0">
                  <a:moveTo>
                    <a:pt x="1038" y="1"/>
                  </a:moveTo>
                  <a:cubicBezTo>
                    <a:pt x="557" y="1"/>
                    <a:pt x="72" y="596"/>
                    <a:pt x="46" y="1675"/>
                  </a:cubicBezTo>
                  <a:cubicBezTo>
                    <a:pt x="1" y="3550"/>
                    <a:pt x="695" y="3693"/>
                    <a:pt x="908" y="3693"/>
                  </a:cubicBezTo>
                  <a:cubicBezTo>
                    <a:pt x="947" y="3693"/>
                    <a:pt x="970" y="3688"/>
                    <a:pt x="970" y="3688"/>
                  </a:cubicBezTo>
                  <a:cubicBezTo>
                    <a:pt x="1019" y="3699"/>
                    <a:pt x="1067" y="3705"/>
                    <a:pt x="1113" y="3705"/>
                  </a:cubicBezTo>
                  <a:cubicBezTo>
                    <a:pt x="1902" y="3705"/>
                    <a:pt x="2273" y="2162"/>
                    <a:pt x="1856" y="832"/>
                  </a:cubicBezTo>
                  <a:cubicBezTo>
                    <a:pt x="1678" y="267"/>
                    <a:pt x="1359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92;p22">
              <a:extLst>
                <a:ext uri="{FF2B5EF4-FFF2-40B4-BE49-F238E27FC236}">
                  <a16:creationId xmlns:a16="http://schemas.microsoft.com/office/drawing/2014/main" id="{557D60F8-F540-430F-AF51-64FD4E777EC4}"/>
                </a:ext>
              </a:extLst>
            </p:cNvPr>
            <p:cNvSpPr/>
            <p:nvPr/>
          </p:nvSpPr>
          <p:spPr>
            <a:xfrm>
              <a:off x="1962644" y="3182374"/>
              <a:ext cx="71385" cy="82373"/>
            </a:xfrm>
            <a:custGeom>
              <a:avLst/>
              <a:gdLst/>
              <a:ahLst/>
              <a:cxnLst/>
              <a:rect l="l" t="t" r="r" b="b"/>
              <a:pathLst>
                <a:path w="968" h="1117" extrusionOk="0">
                  <a:moveTo>
                    <a:pt x="486" y="0"/>
                  </a:moveTo>
                  <a:cubicBezTo>
                    <a:pt x="217" y="0"/>
                    <a:pt x="1" y="252"/>
                    <a:pt x="1" y="559"/>
                  </a:cubicBezTo>
                  <a:cubicBezTo>
                    <a:pt x="1" y="867"/>
                    <a:pt x="217" y="1117"/>
                    <a:pt x="486" y="1117"/>
                  </a:cubicBezTo>
                  <a:cubicBezTo>
                    <a:pt x="752" y="1117"/>
                    <a:pt x="968" y="867"/>
                    <a:pt x="968" y="559"/>
                  </a:cubicBezTo>
                  <a:cubicBezTo>
                    <a:pt x="968" y="252"/>
                    <a:pt x="752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93;p22">
              <a:extLst>
                <a:ext uri="{FF2B5EF4-FFF2-40B4-BE49-F238E27FC236}">
                  <a16:creationId xmlns:a16="http://schemas.microsoft.com/office/drawing/2014/main" id="{C65F7A50-B101-425D-9817-400EFF1FB6DA}"/>
                </a:ext>
              </a:extLst>
            </p:cNvPr>
            <p:cNvSpPr/>
            <p:nvPr/>
          </p:nvSpPr>
          <p:spPr>
            <a:xfrm>
              <a:off x="1997452" y="3007452"/>
              <a:ext cx="90190" cy="151472"/>
            </a:xfrm>
            <a:custGeom>
              <a:avLst/>
              <a:gdLst/>
              <a:ahLst/>
              <a:cxnLst/>
              <a:rect l="l" t="t" r="r" b="b"/>
              <a:pathLst>
                <a:path w="1223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94;p22">
              <a:extLst>
                <a:ext uri="{FF2B5EF4-FFF2-40B4-BE49-F238E27FC236}">
                  <a16:creationId xmlns:a16="http://schemas.microsoft.com/office/drawing/2014/main" id="{92A15622-45D0-47AD-9C59-794C0E311128}"/>
                </a:ext>
              </a:extLst>
            </p:cNvPr>
            <p:cNvSpPr/>
            <p:nvPr/>
          </p:nvSpPr>
          <p:spPr>
            <a:xfrm>
              <a:off x="2495823" y="2993661"/>
              <a:ext cx="167917" cy="273225"/>
            </a:xfrm>
            <a:custGeom>
              <a:avLst/>
              <a:gdLst/>
              <a:ahLst/>
              <a:cxnLst/>
              <a:rect l="l" t="t" r="r" b="b"/>
              <a:pathLst>
                <a:path w="2277" h="3705" extrusionOk="0">
                  <a:moveTo>
                    <a:pt x="1040" y="1"/>
                  </a:moveTo>
                  <a:cubicBezTo>
                    <a:pt x="558" y="1"/>
                    <a:pt x="71" y="596"/>
                    <a:pt x="45" y="1675"/>
                  </a:cubicBezTo>
                  <a:cubicBezTo>
                    <a:pt x="1" y="3550"/>
                    <a:pt x="697" y="3693"/>
                    <a:pt x="911" y="3693"/>
                  </a:cubicBezTo>
                  <a:cubicBezTo>
                    <a:pt x="949" y="3693"/>
                    <a:pt x="972" y="3688"/>
                    <a:pt x="972" y="3688"/>
                  </a:cubicBezTo>
                  <a:cubicBezTo>
                    <a:pt x="1022" y="3699"/>
                    <a:pt x="1070" y="3705"/>
                    <a:pt x="1116" y="3705"/>
                  </a:cubicBezTo>
                  <a:cubicBezTo>
                    <a:pt x="1905" y="3705"/>
                    <a:pt x="2277" y="2162"/>
                    <a:pt x="1859" y="832"/>
                  </a:cubicBezTo>
                  <a:cubicBezTo>
                    <a:pt x="1681" y="267"/>
                    <a:pt x="136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95;p22">
              <a:extLst>
                <a:ext uri="{FF2B5EF4-FFF2-40B4-BE49-F238E27FC236}">
                  <a16:creationId xmlns:a16="http://schemas.microsoft.com/office/drawing/2014/main" id="{8178D902-CFD8-4898-8385-7EC11B013912}"/>
                </a:ext>
              </a:extLst>
            </p:cNvPr>
            <p:cNvSpPr/>
            <p:nvPr/>
          </p:nvSpPr>
          <p:spPr>
            <a:xfrm>
              <a:off x="2514112" y="3182374"/>
              <a:ext cx="71311" cy="82373"/>
            </a:xfrm>
            <a:custGeom>
              <a:avLst/>
              <a:gdLst/>
              <a:ahLst/>
              <a:cxnLst/>
              <a:rect l="l" t="t" r="r" b="b"/>
              <a:pathLst>
                <a:path w="967" h="1117" extrusionOk="0">
                  <a:moveTo>
                    <a:pt x="485" y="0"/>
                  </a:moveTo>
                  <a:cubicBezTo>
                    <a:pt x="216" y="0"/>
                    <a:pt x="0" y="252"/>
                    <a:pt x="0" y="559"/>
                  </a:cubicBezTo>
                  <a:cubicBezTo>
                    <a:pt x="0" y="867"/>
                    <a:pt x="216" y="1117"/>
                    <a:pt x="485" y="1117"/>
                  </a:cubicBezTo>
                  <a:cubicBezTo>
                    <a:pt x="751" y="1117"/>
                    <a:pt x="967" y="867"/>
                    <a:pt x="967" y="559"/>
                  </a:cubicBezTo>
                  <a:cubicBezTo>
                    <a:pt x="967" y="252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96;p22">
              <a:extLst>
                <a:ext uri="{FF2B5EF4-FFF2-40B4-BE49-F238E27FC236}">
                  <a16:creationId xmlns:a16="http://schemas.microsoft.com/office/drawing/2014/main" id="{58412968-32B2-44E7-A7C4-FD2730DFE3E1}"/>
                </a:ext>
              </a:extLst>
            </p:cNvPr>
            <p:cNvSpPr/>
            <p:nvPr/>
          </p:nvSpPr>
          <p:spPr>
            <a:xfrm>
              <a:off x="2548846" y="3007452"/>
              <a:ext cx="90264" cy="151472"/>
            </a:xfrm>
            <a:custGeom>
              <a:avLst/>
              <a:gdLst/>
              <a:ahLst/>
              <a:cxnLst/>
              <a:rect l="l" t="t" r="r" b="b"/>
              <a:pathLst>
                <a:path w="1224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97;p22">
              <a:extLst>
                <a:ext uri="{FF2B5EF4-FFF2-40B4-BE49-F238E27FC236}">
                  <a16:creationId xmlns:a16="http://schemas.microsoft.com/office/drawing/2014/main" id="{ABA60397-39EB-44EC-B841-FF2129AF59B0}"/>
                </a:ext>
              </a:extLst>
            </p:cNvPr>
            <p:cNvSpPr/>
            <p:nvPr/>
          </p:nvSpPr>
          <p:spPr>
            <a:xfrm>
              <a:off x="1868398" y="3289452"/>
              <a:ext cx="152652" cy="115632"/>
            </a:xfrm>
            <a:custGeom>
              <a:avLst/>
              <a:gdLst/>
              <a:ahLst/>
              <a:cxnLst/>
              <a:rect l="l" t="t" r="r" b="b"/>
              <a:pathLst>
                <a:path w="2070" h="1568" extrusionOk="0">
                  <a:moveTo>
                    <a:pt x="1037" y="0"/>
                  </a:moveTo>
                  <a:cubicBezTo>
                    <a:pt x="466" y="0"/>
                    <a:pt x="0" y="349"/>
                    <a:pt x="0" y="784"/>
                  </a:cubicBezTo>
                  <a:cubicBezTo>
                    <a:pt x="0" y="1216"/>
                    <a:pt x="466" y="1567"/>
                    <a:pt x="1037" y="1567"/>
                  </a:cubicBezTo>
                  <a:cubicBezTo>
                    <a:pt x="1608" y="1567"/>
                    <a:pt x="2070" y="1216"/>
                    <a:pt x="2070" y="784"/>
                  </a:cubicBezTo>
                  <a:cubicBezTo>
                    <a:pt x="2070" y="349"/>
                    <a:pt x="1608" y="0"/>
                    <a:pt x="103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8;p22">
              <a:extLst>
                <a:ext uri="{FF2B5EF4-FFF2-40B4-BE49-F238E27FC236}">
                  <a16:creationId xmlns:a16="http://schemas.microsoft.com/office/drawing/2014/main" id="{13DB5ADD-741C-4777-BF71-C1144F61AC9F}"/>
                </a:ext>
              </a:extLst>
            </p:cNvPr>
            <p:cNvSpPr/>
            <p:nvPr/>
          </p:nvSpPr>
          <p:spPr>
            <a:xfrm>
              <a:off x="2533433" y="3289452"/>
              <a:ext cx="152431" cy="115632"/>
            </a:xfrm>
            <a:custGeom>
              <a:avLst/>
              <a:gdLst/>
              <a:ahLst/>
              <a:cxnLst/>
              <a:rect l="l" t="t" r="r" b="b"/>
              <a:pathLst>
                <a:path w="2067" h="1568" extrusionOk="0">
                  <a:moveTo>
                    <a:pt x="1034" y="0"/>
                  </a:moveTo>
                  <a:cubicBezTo>
                    <a:pt x="462" y="0"/>
                    <a:pt x="1" y="349"/>
                    <a:pt x="1" y="784"/>
                  </a:cubicBezTo>
                  <a:cubicBezTo>
                    <a:pt x="1" y="1216"/>
                    <a:pt x="462" y="1567"/>
                    <a:pt x="1034" y="1567"/>
                  </a:cubicBezTo>
                  <a:cubicBezTo>
                    <a:pt x="1605" y="1567"/>
                    <a:pt x="2066" y="1216"/>
                    <a:pt x="2066" y="784"/>
                  </a:cubicBezTo>
                  <a:cubicBezTo>
                    <a:pt x="2066" y="349"/>
                    <a:pt x="1605" y="0"/>
                    <a:pt x="103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9;p22">
              <a:extLst>
                <a:ext uri="{FF2B5EF4-FFF2-40B4-BE49-F238E27FC236}">
                  <a16:creationId xmlns:a16="http://schemas.microsoft.com/office/drawing/2014/main" id="{27A4A2BF-EFB8-462D-B578-5F3BFEF708C0}"/>
                </a:ext>
              </a:extLst>
            </p:cNvPr>
            <p:cNvSpPr/>
            <p:nvPr/>
          </p:nvSpPr>
          <p:spPr>
            <a:xfrm>
              <a:off x="2226726" y="3307077"/>
              <a:ext cx="98081" cy="98007"/>
            </a:xfrm>
            <a:custGeom>
              <a:avLst/>
              <a:gdLst/>
              <a:ahLst/>
              <a:cxnLst/>
              <a:rect l="l" t="t" r="r" b="b"/>
              <a:pathLst>
                <a:path w="1330" h="1329" extrusionOk="0">
                  <a:moveTo>
                    <a:pt x="665" y="0"/>
                  </a:moveTo>
                  <a:cubicBezTo>
                    <a:pt x="300" y="0"/>
                    <a:pt x="1" y="299"/>
                    <a:pt x="1" y="664"/>
                  </a:cubicBezTo>
                  <a:cubicBezTo>
                    <a:pt x="1" y="1033"/>
                    <a:pt x="300" y="1328"/>
                    <a:pt x="665" y="1328"/>
                  </a:cubicBezTo>
                  <a:cubicBezTo>
                    <a:pt x="1034" y="1328"/>
                    <a:pt x="1330" y="1033"/>
                    <a:pt x="1330" y="664"/>
                  </a:cubicBezTo>
                  <a:cubicBezTo>
                    <a:pt x="1330" y="299"/>
                    <a:pt x="103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0" animBg="1"/>
      <p:bldP spid="14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1394;p36">
            <a:extLst>
              <a:ext uri="{FF2B5EF4-FFF2-40B4-BE49-F238E27FC236}">
                <a16:creationId xmlns:a16="http://schemas.microsoft.com/office/drawing/2014/main" id="{9A96ED96-F965-4699-8239-0C03EE511BDB}"/>
              </a:ext>
            </a:extLst>
          </p:cNvPr>
          <p:cNvSpPr/>
          <p:nvPr/>
        </p:nvSpPr>
        <p:spPr>
          <a:xfrm>
            <a:off x="1295400" y="422021"/>
            <a:ext cx="8836247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397;p36">
            <a:extLst>
              <a:ext uri="{FF2B5EF4-FFF2-40B4-BE49-F238E27FC236}">
                <a16:creationId xmlns:a16="http://schemas.microsoft.com/office/drawing/2014/main" id="{547AF105-C6DB-426E-AEA1-72FDE6EEAA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4901" y="449785"/>
            <a:ext cx="9818032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b="1" dirty="0" err="1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6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thân</a:t>
            </a:r>
            <a:endParaRPr lang="en-US" sz="3600" b="1" dirty="0">
              <a:ln w="12700">
                <a:solidFill>
                  <a:schemeClr val="accent6">
                    <a:lumMod val="25000"/>
                  </a:schemeClr>
                </a:solidFill>
              </a:ln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D4DA972-C021-45A6-937A-7C9714BAE881}"/>
              </a:ext>
            </a:extLst>
          </p:cNvPr>
          <p:cNvGrpSpPr/>
          <p:nvPr/>
        </p:nvGrpSpPr>
        <p:grpSpPr>
          <a:xfrm>
            <a:off x="10158587" y="254929"/>
            <a:ext cx="1645764" cy="1293085"/>
            <a:chOff x="6621927" y="213445"/>
            <a:chExt cx="1234323" cy="969814"/>
          </a:xfrm>
        </p:grpSpPr>
        <p:sp>
          <p:nvSpPr>
            <p:cNvPr id="60" name="Google Shape;2442;p58">
              <a:extLst>
                <a:ext uri="{FF2B5EF4-FFF2-40B4-BE49-F238E27FC236}">
                  <a16:creationId xmlns:a16="http://schemas.microsoft.com/office/drawing/2014/main" id="{B7B440BE-1C0C-46F6-BCC8-85FC7DE86375}"/>
                </a:ext>
              </a:extLst>
            </p:cNvPr>
            <p:cNvSpPr/>
            <p:nvPr/>
          </p:nvSpPr>
          <p:spPr>
            <a:xfrm rot="20727047">
              <a:off x="6621927" y="213445"/>
              <a:ext cx="1230867" cy="969814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2443;p58">
              <a:extLst>
                <a:ext uri="{FF2B5EF4-FFF2-40B4-BE49-F238E27FC236}">
                  <a16:creationId xmlns:a16="http://schemas.microsoft.com/office/drawing/2014/main" id="{F2BB1146-22E4-4CD1-94B1-6F2245FF9DD9}"/>
                </a:ext>
              </a:extLst>
            </p:cNvPr>
            <p:cNvSpPr/>
            <p:nvPr/>
          </p:nvSpPr>
          <p:spPr>
            <a:xfrm rot="20727047">
              <a:off x="6647889" y="265561"/>
              <a:ext cx="1208361" cy="857784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2444;p58">
              <a:extLst>
                <a:ext uri="{FF2B5EF4-FFF2-40B4-BE49-F238E27FC236}">
                  <a16:creationId xmlns:a16="http://schemas.microsoft.com/office/drawing/2014/main" id="{4C60270E-AA97-47ED-9DCB-952E6AAAE8DB}"/>
                </a:ext>
              </a:extLst>
            </p:cNvPr>
            <p:cNvSpPr/>
            <p:nvPr/>
          </p:nvSpPr>
          <p:spPr>
            <a:xfrm rot="20727047">
              <a:off x="7327125" y="530227"/>
              <a:ext cx="105202" cy="119994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2445;p58">
              <a:extLst>
                <a:ext uri="{FF2B5EF4-FFF2-40B4-BE49-F238E27FC236}">
                  <a16:creationId xmlns:a16="http://schemas.microsoft.com/office/drawing/2014/main" id="{618DE1BE-3FDC-4B08-9B15-8890E6A76B78}"/>
                </a:ext>
              </a:extLst>
            </p:cNvPr>
            <p:cNvSpPr/>
            <p:nvPr/>
          </p:nvSpPr>
          <p:spPr>
            <a:xfrm rot="20727047">
              <a:off x="6995664" y="455225"/>
              <a:ext cx="105042" cy="119994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2446;p58">
              <a:extLst>
                <a:ext uri="{FF2B5EF4-FFF2-40B4-BE49-F238E27FC236}">
                  <a16:creationId xmlns:a16="http://schemas.microsoft.com/office/drawing/2014/main" id="{C2C30646-8531-4892-A1DA-E783B0F7AB50}"/>
                </a:ext>
              </a:extLst>
            </p:cNvPr>
            <p:cNvSpPr/>
            <p:nvPr/>
          </p:nvSpPr>
          <p:spPr>
            <a:xfrm rot="20727047">
              <a:off x="6827942" y="557685"/>
              <a:ext cx="171559" cy="128501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2447;p58">
              <a:extLst>
                <a:ext uri="{FF2B5EF4-FFF2-40B4-BE49-F238E27FC236}">
                  <a16:creationId xmlns:a16="http://schemas.microsoft.com/office/drawing/2014/main" id="{7E3274BE-ED04-40CE-955A-C141306EC03A}"/>
                </a:ext>
              </a:extLst>
            </p:cNvPr>
            <p:cNvSpPr/>
            <p:nvPr/>
          </p:nvSpPr>
          <p:spPr>
            <a:xfrm rot="20727047">
              <a:off x="7319010" y="690770"/>
              <a:ext cx="171559" cy="128345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2448;p58">
              <a:extLst>
                <a:ext uri="{FF2B5EF4-FFF2-40B4-BE49-F238E27FC236}">
                  <a16:creationId xmlns:a16="http://schemas.microsoft.com/office/drawing/2014/main" id="{830FA93D-F6FB-4AB2-BCA7-79D96D9759D5}"/>
                </a:ext>
              </a:extLst>
            </p:cNvPr>
            <p:cNvSpPr/>
            <p:nvPr/>
          </p:nvSpPr>
          <p:spPr>
            <a:xfrm rot="20727047">
              <a:off x="7016175" y="638542"/>
              <a:ext cx="259461" cy="185021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3AE7A00-5171-4F57-BFA9-D566B2E42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49" y="1523999"/>
            <a:ext cx="7915275" cy="4502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279</Words>
  <Application>Microsoft Office PowerPoint</Application>
  <PresentationFormat>Widescreen</PresentationFormat>
  <Paragraphs>40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Bellota Text</vt:lpstr>
      <vt:lpstr>Calibri</vt:lpstr>
      <vt:lpstr>Didact Gothic</vt:lpstr>
      <vt:lpstr>Lobster</vt:lpstr>
      <vt:lpstr>Odibee Sans</vt:lpstr>
      <vt:lpstr>Roboto Condensed</vt:lpstr>
      <vt:lpstr>Times New Roman</vt:lpstr>
      <vt:lpstr>End of the School Year by Slidesgo</vt:lpstr>
      <vt:lpstr>PowerPoint Presentation</vt:lpstr>
      <vt:lpstr>PowerPoint Presentation</vt:lpstr>
      <vt:lpstr>Nhận xét tuần</vt:lpstr>
      <vt:lpstr>Nhận xét tuần</vt:lpstr>
      <vt:lpstr>Nhận xét tuần</vt:lpstr>
      <vt:lpstr>Khen thưởng</vt:lpstr>
      <vt:lpstr>Kế hoạch tuần mới</vt:lpstr>
      <vt:lpstr>TÀI NĂNG HỌC TRÒ</vt:lpstr>
      <vt:lpstr>Biểu diễn tài năng của bản thân</vt:lpstr>
      <vt:lpstr>Bình chọn tiết mục hay nhất</vt:lpstr>
      <vt:lpstr>Cùng đọc đoạn thơ</vt:lpstr>
      <vt:lpstr>Tạm biệt và  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SINH HOẠT LỚP Chủ đề: Nghề nghiệp trong  cuộc sống</dc:title>
  <dc:creator>Thao Tran</dc:creator>
  <cp:lastModifiedBy>Huong Tran</cp:lastModifiedBy>
  <cp:revision>18</cp:revision>
  <dcterms:created xsi:type="dcterms:W3CDTF">2022-09-03T23:23:31Z</dcterms:created>
  <dcterms:modified xsi:type="dcterms:W3CDTF">2024-10-05T06:25:17Z</dcterms:modified>
</cp:coreProperties>
</file>