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94" r:id="rId3"/>
    <p:sldId id="284" r:id="rId4"/>
    <p:sldId id="318" r:id="rId5"/>
    <p:sldId id="329" r:id="rId6"/>
    <p:sldId id="331" r:id="rId7"/>
    <p:sldId id="330" r:id="rId8"/>
    <p:sldId id="337" r:id="rId9"/>
    <p:sldId id="332" r:id="rId10"/>
    <p:sldId id="319" r:id="rId11"/>
    <p:sldId id="333" r:id="rId12"/>
    <p:sldId id="33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6" d="100"/>
          <a:sy n="36" d="100"/>
        </p:scale>
        <p:origin x="2482" y="9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1.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2024/10/5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2024/10/5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9.jpe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10" Type="http://schemas.openxmlformats.org/officeDocument/2006/relationships/audio" Target="../media/audio3.wav"/><Relationship Id="rId4" Type="http://schemas.openxmlformats.org/officeDocument/2006/relationships/image" Target="../media/image15.pn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8.gi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9.jpe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gif"/><Relationship Id="rId9"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9.jpe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2404930" y="4952471"/>
            <a:ext cx="7382150" cy="1107996"/>
          </a:xfrm>
          <a:prstGeom prst="rect">
            <a:avLst/>
          </a:prstGeom>
          <a:noFill/>
        </p:spPr>
        <p:txBody>
          <a:bodyPr wrap="none" lIns="91440" tIns="45720" rIns="91440" bIns="45720">
            <a:spAutoFit/>
          </a:bodyPr>
          <a:lstStyle/>
          <a:p>
            <a:pPr algn="ctr">
              <a:defRPr/>
            </a:pPr>
            <a:r>
              <a:rPr lang="en-US"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6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4223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LÀM MẪU</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577515" y="1624263"/>
            <a:ext cx="7283117" cy="4524315"/>
          </a:xfrm>
          <a:prstGeom prst="rect">
            <a:avLst/>
          </a:prstGeom>
          <a:noFill/>
        </p:spPr>
        <p:txBody>
          <a:bodyPr wrap="square">
            <a:spAutoFit/>
          </a:bodyPr>
          <a:lstStyle/>
          <a:p>
            <a:pPr lvl="0"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năm trước em được tham gia lớp học vẽ tranh và câu lạc bộ đọc sách. Em đã học được rất nhiều kiến thức bổ ích. Hè năm nay, em lại được tham gia khóa học bơi ở trường. Nhờ có khóa học mà em đã bơi rất nhanh. Em thích mùa hè năm nay hơn vì biết bơi giúp em có thể phòng tránh được những tình huống nguy hiểm khi ở gần khu vực sông nước.</a:t>
            </a: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3"/>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A0616A-1119-49D7-8EE2-2BACA157C5FC}"/>
              </a:ext>
            </a:extLst>
          </p:cNvPr>
          <p:cNvPicPr>
            <a:picLocks noChangeAspect="1"/>
          </p:cNvPicPr>
          <p:nvPr/>
        </p:nvPicPr>
        <p:blipFill>
          <a:blip r:embed="rId3"/>
          <a:stretch>
            <a:fillRect/>
          </a:stretch>
        </p:blipFill>
        <p:spPr>
          <a:xfrm>
            <a:off x="2887688" y="2091005"/>
            <a:ext cx="6248942" cy="23654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Kể về điều đáng nhớ nhất trong kì nghỉ hè vừa qua của em</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5728" y="1166959"/>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335829" y="1142845"/>
            <a:ext cx="4940968" cy="1077218"/>
          </a:xfrm>
          <a:prstGeom prst="rect">
            <a:avLst/>
          </a:prstGeom>
          <a:noFill/>
        </p:spPr>
        <p:txBody>
          <a:bodyPr wrap="square">
            <a:spAutoFit/>
          </a:bodyPr>
          <a:lstStyle/>
          <a:p>
            <a:pPr lvl="0"/>
            <a:r>
              <a:rPr lang="pt-BR"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Kì nghỉ hè vừa rồi em đã có những trải nghiệm gì?</a:t>
            </a:r>
          </a:p>
        </p:txBody>
      </p:sp>
      <p:sp>
        <p:nvSpPr>
          <p:cNvPr id="39" name="TextBox 38">
            <a:extLst>
              <a:ext uri="{FF2B5EF4-FFF2-40B4-BE49-F238E27FC236}">
                <a16:creationId xmlns:a16="http://schemas.microsoft.com/office/drawing/2014/main" id="{74E164D9-2F2B-4D73-A02E-C31AB5F47F93}"/>
              </a:ext>
            </a:extLst>
          </p:cNvPr>
          <p:cNvSpPr txBox="1"/>
          <p:nvPr/>
        </p:nvSpPr>
        <p:spPr>
          <a:xfrm>
            <a:off x="6335829" y="2650453"/>
            <a:ext cx="4940968" cy="1569660"/>
          </a:xfrm>
          <a:prstGeom prst="rect">
            <a:avLst/>
          </a:prstGeom>
          <a:noFill/>
        </p:spPr>
        <p:txBody>
          <a:bodyPr wrap="square">
            <a:spAutoFit/>
          </a:bodyPr>
          <a:lstStyle/>
          <a:p>
            <a:pPr lvl="0"/>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 đáng nhớ nhất trong kì nghỉ hè vừa qua của em là gì?</a:t>
            </a:r>
          </a:p>
        </p:txBody>
      </p:sp>
      <p:sp>
        <p:nvSpPr>
          <p:cNvPr id="40" name="TextBox 39">
            <a:extLst>
              <a:ext uri="{FF2B5EF4-FFF2-40B4-BE49-F238E27FC236}">
                <a16:creationId xmlns:a16="http://schemas.microsoft.com/office/drawing/2014/main" id="{2D31A49C-5910-4BFC-9BB6-E13CEAC42DE8}"/>
              </a:ext>
            </a:extLst>
          </p:cNvPr>
          <p:cNvSpPr txBox="1"/>
          <p:nvPr/>
        </p:nvSpPr>
        <p:spPr>
          <a:xfrm>
            <a:off x="6227542" y="4637938"/>
            <a:ext cx="4940968" cy="1077218"/>
          </a:xfrm>
          <a:prstGeom prst="rect">
            <a:avLst/>
          </a:prstGeom>
          <a:noFill/>
        </p:spPr>
        <p:txBody>
          <a:bodyPr wrap="square">
            <a:spAutoFit/>
          </a:bodyPr>
          <a:lstStyle/>
          <a:p>
            <a:pPr lvl="0"/>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a16="http://schemas.microsoft.com/office/drawing/2014/main" id="{AA8F01A0-6D05-487F-ABD1-F2884869B6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3329" y="4505044"/>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3" name="uỷn.wav"/>
                                        </p:tgtEl>
                                      </p:cMediaNode>
                                    </p:audio>
                                  </p:sub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đáng</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867315" y="2357257"/>
            <a:ext cx="937933" cy="95949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1802973"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Niềm</a:t>
            </a:r>
            <a:r>
              <a:rPr lang="en-US"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9844716" y="3139973"/>
            <a:ext cx="2347283"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9992016" y="2192054"/>
            <a:ext cx="850356" cy="120232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Lý</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6">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1079946" y="0"/>
            <a:ext cx="13947913" cy="6977270"/>
          </a:xfrm>
          <a:prstGeom prst="rect">
            <a:avLst/>
          </a:prstGeom>
        </p:spPr>
      </p:pic>
      <p:sp>
        <p:nvSpPr>
          <p:cNvPr id="2" name="TextBox 1">
            <a:extLst>
              <a:ext uri="{FF2B5EF4-FFF2-40B4-BE49-F238E27FC236}">
                <a16:creationId xmlns:a16="http://schemas.microsoft.com/office/drawing/2014/main" id="{47CE269D-F972-4EBD-A8AC-314322216A53}"/>
              </a:ext>
            </a:extLst>
          </p:cNvPr>
          <p:cNvSpPr txBox="1"/>
          <p:nvPr/>
        </p:nvSpPr>
        <p:spPr>
          <a:xfrm>
            <a:off x="3846443" y="1182757"/>
            <a:ext cx="6341166" cy="3970318"/>
          </a:xfrm>
          <a:prstGeom prst="rect">
            <a:avLst/>
          </a:prstGeom>
          <a:noFill/>
        </p:spPr>
        <p:txBody>
          <a:bodyPr wrap="square" rtlCol="0">
            <a:spAutoFit/>
          </a:bodyPr>
          <a:lstStyle/>
          <a:p>
            <a:pPr algn="ct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tham</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khảo</a:t>
            </a:r>
            <a:endPar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Dịp nghỉ hè vừa rồi em được tham gia rất nhiều hoạt động khác nhau như: học bơi, sinh hoạt hè, đá bóng. Trong đó, điều đáng nhớ nhất là em cùng các bạn đã giành được chức vô địch trong giải đá bóng của huyện. Sau bao nhiêu ngày tập luyện thì chúng em cũng đạt được thành quả xứng đáng.</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308324"/>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Mùa hè năm nay của em có gì khác với mùa hè năm ngoái</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416420" y="1637031"/>
            <a:ext cx="5261006" cy="1395514"/>
            <a:chOff x="6095999" y="2873891"/>
            <a:chExt cx="5261006" cy="1395514"/>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077218"/>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Trong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mỗi</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làm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398655" y="3429000"/>
            <a:ext cx="5360389" cy="906640"/>
            <a:chOff x="6095999" y="3631069"/>
            <a:chExt cx="5360389" cy="906640"/>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584775"/>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nào</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hơn</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ppt_x</p:attrName>
                                        </p:attrNameLst>
                                      </p:cBhvr>
                                      <p:tavLst>
                                        <p:tav tm="0">
                                          <p:val>
                                            <p:strVal val="#ppt_x"/>
                                          </p:val>
                                        </p:tav>
                                        <p:tav tm="100000">
                                          <p:val>
                                            <p:strVal val="#ppt_x"/>
                                          </p:val>
                                        </p:tav>
                                      </p:tavLst>
                                    </p:anim>
                                    <p:anim calcmode="lin" valueType="num">
                                      <p:cBhvr>
                                        <p:cTn id="28"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descr="A group of small figurines&#10;&#10;Description automatically generated with low confidence">
            <a:extLst>
              <a:ext uri="{FF2B5EF4-FFF2-40B4-BE49-F238E27FC236}">
                <a16:creationId xmlns:a16="http://schemas.microsoft.com/office/drawing/2014/main" id="{7E1AB96F-D882-42FD-BD0C-ADB2A7EBB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645" y="1445859"/>
            <a:ext cx="6124709" cy="5303520"/>
          </a:xfrm>
          <a:prstGeom prst="rect">
            <a:avLst/>
          </a:prstGeom>
          <a:effectLst>
            <a:outerShdw blurRad="50800" dist="38100" dir="16200000" rotWithShape="0">
              <a:prstClr val="black">
                <a:alpha val="40000"/>
              </a:prstClr>
            </a:outerShdw>
          </a:effectLst>
        </p:spPr>
      </p:pic>
      <p:grpSp>
        <p:nvGrpSpPr>
          <p:cNvPr id="12" name="Group 11">
            <a:extLst>
              <a:ext uri="{FF2B5EF4-FFF2-40B4-BE49-F238E27FC236}">
                <a16:creationId xmlns:a16="http://schemas.microsoft.com/office/drawing/2014/main" id="{47055DB9-33D7-41EC-94E2-4FACED003C44}"/>
              </a:ext>
            </a:extLst>
          </p:cNvPr>
          <p:cNvGrpSpPr/>
          <p:nvPr/>
        </p:nvGrpSpPr>
        <p:grpSpPr>
          <a:xfrm>
            <a:off x="990356" y="457549"/>
            <a:ext cx="2935362" cy="2926080"/>
            <a:chOff x="1105147" y="1463040"/>
            <a:chExt cx="2935362" cy="2926080"/>
          </a:xfrm>
        </p:grpSpPr>
        <p:pic>
          <p:nvPicPr>
            <p:cNvPr id="13" name="Picture 12" descr="A picture containing icon&#10;&#10;Description automatically generated">
              <a:extLst>
                <a:ext uri="{FF2B5EF4-FFF2-40B4-BE49-F238E27FC236}">
                  <a16:creationId xmlns:a16="http://schemas.microsoft.com/office/drawing/2014/main" id="{9394FCAB-2738-43B2-BE0B-D63450FCCB9A}"/>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4" name="TextBox 13">
              <a:extLst>
                <a:ext uri="{FF2B5EF4-FFF2-40B4-BE49-F238E27FC236}">
                  <a16:creationId xmlns:a16="http://schemas.microsoft.com/office/drawing/2014/main" id="{49B1F76A-C93E-4443-9AE6-62C9D930CE95}"/>
                </a:ext>
              </a:extLst>
            </p:cNvPr>
            <p:cNvSpPr txBox="1"/>
            <p:nvPr/>
          </p:nvSpPr>
          <p:spPr>
            <a:xfrm>
              <a:off x="1367220" y="2371446"/>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2C69A9D7-18CB-4DF3-8347-CC8520F025CD}"/>
              </a:ext>
            </a:extLst>
          </p:cNvPr>
          <p:cNvGrpSpPr/>
          <p:nvPr/>
        </p:nvGrpSpPr>
        <p:grpSpPr>
          <a:xfrm flipH="1">
            <a:off x="4565855" y="401751"/>
            <a:ext cx="3261464" cy="2743200"/>
            <a:chOff x="4529959" y="951571"/>
            <a:chExt cx="3261464" cy="2743200"/>
          </a:xfrm>
        </p:grpSpPr>
        <p:pic>
          <p:nvPicPr>
            <p:cNvPr id="16" name="Picture 15" descr="A picture containing icon&#10;&#10;Description automatically generated">
              <a:extLst>
                <a:ext uri="{FF2B5EF4-FFF2-40B4-BE49-F238E27FC236}">
                  <a16:creationId xmlns:a16="http://schemas.microsoft.com/office/drawing/2014/main" id="{949C404C-4E71-4246-B5CD-1C74235C0F57}"/>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7" name="TextBox 16">
              <a:extLst>
                <a:ext uri="{FF2B5EF4-FFF2-40B4-BE49-F238E27FC236}">
                  <a16:creationId xmlns:a16="http://schemas.microsoft.com/office/drawing/2014/main" id="{01895E20-B593-41C5-BBB1-2A22404DDD1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dùng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hay)</a:t>
              </a:r>
            </a:p>
          </p:txBody>
        </p:sp>
      </p:grpSp>
      <p:grpSp>
        <p:nvGrpSpPr>
          <p:cNvPr id="18" name="Group 17">
            <a:extLst>
              <a:ext uri="{FF2B5EF4-FFF2-40B4-BE49-F238E27FC236}">
                <a16:creationId xmlns:a16="http://schemas.microsoft.com/office/drawing/2014/main" id="{DD5FB69A-7B7C-4B69-AEAA-6231170E0836}"/>
              </a:ext>
            </a:extLst>
          </p:cNvPr>
          <p:cNvGrpSpPr/>
          <p:nvPr/>
        </p:nvGrpSpPr>
        <p:grpSpPr>
          <a:xfrm>
            <a:off x="8239876" y="914749"/>
            <a:ext cx="2961767" cy="2468880"/>
            <a:chOff x="8963158" y="1920240"/>
            <a:chExt cx="2961767" cy="2468880"/>
          </a:xfrm>
        </p:grpSpPr>
        <p:pic>
          <p:nvPicPr>
            <p:cNvPr id="19" name="Picture 18" descr="A picture containing icon&#10;&#10;Description automatically generated">
              <a:extLst>
                <a:ext uri="{FF2B5EF4-FFF2-40B4-BE49-F238E27FC236}">
                  <a16:creationId xmlns:a16="http://schemas.microsoft.com/office/drawing/2014/main" id="{B2593D65-4FAD-4457-88FF-E108B871A87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0" name="TextBox 19">
              <a:extLst>
                <a:ext uri="{FF2B5EF4-FFF2-40B4-BE49-F238E27FC236}">
                  <a16:creationId xmlns:a16="http://schemas.microsoft.com/office/drawing/2014/main" id="{F5861014-A26E-4C09-AB96-BA7139728529}"/>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thêm</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ý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mới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pic>
        <p:nvPicPr>
          <p:cNvPr id="2050" name="Picture 2" descr="47 GIFS of Flowers ideas in 2022 | flowers, flowers gif, beautiful gif">
            <a:extLst>
              <a:ext uri="{FF2B5EF4-FFF2-40B4-BE49-F238E27FC236}">
                <a16:creationId xmlns:a16="http://schemas.microsoft.com/office/drawing/2014/main" id="{8A798E55-7DAC-42BB-8EEC-78DDE3E12E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70"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47 GIFS of Flowers ideas in 2022 | flowers, flowers gif, beautiful gif">
            <a:extLst>
              <a:ext uri="{FF2B5EF4-FFF2-40B4-BE49-F238E27FC236}">
                <a16:creationId xmlns:a16="http://schemas.microsoft.com/office/drawing/2014/main" id="{5D61B706-FF46-4658-9167-0ABD5D93B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270649"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342</Words>
  <Application>Microsoft Office PowerPoint</Application>
  <PresentationFormat>Widescreen</PresentationFormat>
  <Paragraphs>34</Paragraphs>
  <Slides>11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Arial-Rounded</vt:lpstr>
      <vt:lpstr>Calibri</vt:lpstr>
      <vt:lpstr>Coiny</vt:lpstr>
      <vt:lpstr>Times New Roman</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Huong Tran</cp:lastModifiedBy>
  <cp:revision>24</cp:revision>
  <dcterms:created xsi:type="dcterms:W3CDTF">2022-04-24T14:44:48Z</dcterms:created>
  <dcterms:modified xsi:type="dcterms:W3CDTF">2024-10-05T05:54:21Z</dcterms:modified>
</cp:coreProperties>
</file>