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4" r:id="rId2"/>
    <p:sldId id="257" r:id="rId3"/>
    <p:sldId id="258" r:id="rId4"/>
    <p:sldId id="285" r:id="rId5"/>
    <p:sldId id="2636" r:id="rId6"/>
    <p:sldId id="268" r:id="rId7"/>
    <p:sldId id="265" r:id="rId8"/>
    <p:sldId id="286" r:id="rId9"/>
    <p:sldId id="287" r:id="rId10"/>
    <p:sldId id="288" r:id="rId11"/>
    <p:sldId id="289" r:id="rId12"/>
    <p:sldId id="308" r:id="rId13"/>
    <p:sldId id="310" r:id="rId14"/>
    <p:sldId id="302" r:id="rId15"/>
    <p:sldId id="2633" r:id="rId16"/>
    <p:sldId id="2635" r:id="rId17"/>
    <p:sldId id="2634" r:id="rId18"/>
    <p:sldId id="2632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05-Oct-24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1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3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30" y="4952471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28372" y="955433"/>
            <a:ext cx="3833102" cy="1479559"/>
            <a:chOff x="4228372" y="955433"/>
            <a:chExt cx="3833102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8372" y="1665551"/>
              <a:ext cx="38331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Em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97144" y="40463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Ǘ∆,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Ǉím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Mǌ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đē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Μ,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ǟi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λΰ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ĥ lưŖ.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809621" y="367540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dắt Ǉrâu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wắng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ǧ΅m ăn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TǟƟ, sao wgĠ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lưng đē,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wgân ǟa ǟả,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cao lưng ǇrƟ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ai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Ẃa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Ǉrái 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wgĠ,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đē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72145" y="531839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15135" y="58112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459262" y="240494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yêu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hè</a:t>
            </a:r>
            <a:r>
              <a:rPr lang="en-US" sz="3200" b="1" dirty="0">
                <a:latin typeface="HP001 4 hàng" panose="020B06030503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610</Words>
  <Application>Microsoft Office PowerPoint</Application>
  <PresentationFormat>Widescreen</PresentationFormat>
  <Paragraphs>131</Paragraphs>
  <Slides>19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Arial</vt:lpstr>
      <vt:lpstr>Arial-Rounded</vt:lpstr>
      <vt:lpstr>Calibri</vt:lpstr>
      <vt:lpstr>Coiny</vt:lpstr>
      <vt:lpstr>Gloria Hallelujah</vt:lpstr>
      <vt:lpstr>HP001 4 hàng</vt:lpstr>
      <vt:lpstr>SVN-SAF</vt:lpstr>
      <vt:lpstr>Times New Roman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29</cp:revision>
  <dcterms:created xsi:type="dcterms:W3CDTF">2022-05-21T08:09:05Z</dcterms:created>
  <dcterms:modified xsi:type="dcterms:W3CDTF">2024-10-05T02:19:07Z</dcterms:modified>
</cp:coreProperties>
</file>