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509" r:id="rId2"/>
    <p:sldId id="304" r:id="rId3"/>
    <p:sldId id="284" r:id="rId4"/>
    <p:sldId id="270" r:id="rId5"/>
    <p:sldId id="288" r:id="rId6"/>
    <p:sldId id="291" r:id="rId7"/>
    <p:sldId id="292" r:id="rId8"/>
    <p:sldId id="294" r:id="rId9"/>
    <p:sldId id="297" r:id="rId10"/>
    <p:sldId id="301" r:id="rId11"/>
    <p:sldId id="303" r:id="rId12"/>
    <p:sldId id="305" r:id="rId13"/>
    <p:sldId id="306" r:id="rId14"/>
    <p:sldId id="2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5" d="100"/>
          <a:sy n="45" d="100"/>
        </p:scale>
        <p:origin x="2126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896A9-37C4-46D9-B4BD-483C80A21D62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4639A-50DF-4029-9E7C-09705D990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414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180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38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116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5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93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2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07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112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45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654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396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4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B265-4F9A-4A33-AF1B-5807907C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D659-7C19-439A-8F02-75EFB1C37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E908-6233-46C9-B94D-608BCF8E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FD37F-146F-4E12-94CB-C95CB807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AE090-3E75-4218-B1BE-8433CD7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B5DA-6CDB-4858-8FFB-2479643B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718A-362A-4244-BAA8-A2A0A0DE1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9290-2230-4578-B9DE-94D90BE3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30D16-EF29-4400-8708-80B2CAE9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D37C-F1E6-415E-BC0A-DBA8590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6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0DF83-4074-4207-B297-B99F6E17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E1F32-03AF-429D-80FE-6206FDB60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52F4-0CF3-4D03-953B-C41171392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A634-AD17-4700-8C09-BD39E13A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3B3A-52D6-4D1A-86DA-C6D97FB5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6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B17D-A7AA-426C-81E4-03D32127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3CB3-FB13-4571-8C30-B0008AFD7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DE305-DCBE-4C53-9553-1696CF73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29CF-6E08-4B95-9046-AFF0B5EA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AF48-4EAF-4D33-85CA-AB011EAA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0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4B8B-2874-4706-962D-64AF138D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8011-3027-4990-8647-A6FAFD845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F913-49C0-4339-8605-9A262A0F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1DB5D-0670-4E07-8449-4EF3075E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7211-6BA1-4ED2-A3FA-9EBE1CCB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8C73-80D1-48B8-BE82-051151F4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0F46-B28D-4D82-B3EA-C64C1007F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05C04-463A-43C5-A342-6B327FC9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6E9B4-3CB3-4EFA-9D34-AE1F8294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4A20C-CC64-4351-90BE-16F63B54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0E26-F47C-4F28-8317-B4589466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D969-A1DA-489B-9DA9-6E716DB5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A069F-CC3D-4586-8931-C0ABAAC7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E122-ABD5-4C2B-BB7F-5369DB629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3B497-E427-4F55-AB61-E46243F7C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89B01-748E-4B34-BA8C-56A03C9F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FEDB9-A09E-4418-96E8-3C655CA2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C125A-1C3A-4607-9395-65CBCE61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E3616-4BC1-4789-BD69-1CCA46CD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7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DD0-051B-4FB8-9115-6CA75474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5CD51-EC0C-4A79-9ACC-ADC27564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CECE1-9389-4F98-A3C2-55D12305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A72AB-4082-4899-98BC-23C2A007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32B4B-9C1B-49A5-BC88-B363127A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E0DAB-19CE-4BA6-AC68-28E6B48D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6996-E17D-4C84-ADDC-CC25795D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2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9DFE-6CD3-4A1A-9522-DA52EB2C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ABF1-FF96-410B-B5B0-A6E60D62E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94575-16CC-4353-BAF7-2D15104E7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375A3-948C-40A3-BF5D-B77BD87A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5F5A1-0F8B-49FE-B96D-5FFA621A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29691-A1F5-4DE6-A6C8-CD76043E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0862-A923-4E7D-8050-C944DA51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694F4-A0C4-4E32-B227-389B7FC82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BA4BF-53BA-4FE9-86CB-92D688D55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8A56C-C0FA-4BC4-8A1C-472F41C6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9DDF3-2ECB-4C42-99B5-74C9D840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2C1B2-06BD-4EB7-ABE1-682A539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9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E4D25-C952-45BB-B99C-A7827C0E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F627D-A705-4155-A550-7D9E59972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4B5F9-0279-4312-9F9C-0BB14413F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F45EB-AAE6-4246-A269-64056B3C0F8A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5BAE7-788D-427D-BB57-ABA5ABAE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C4E4B-DF32-4C97-BF7A-3617DE6E5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7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30" y="4952471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6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719E2094-6C20-43A5-87C4-CCF0BCC20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7A4F02F-781D-46CF-89EF-E0EA9DD14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20" name="图片 26">
            <a:extLst>
              <a:ext uri="{FF2B5EF4-FFF2-40B4-BE49-F238E27FC236}">
                <a16:creationId xmlns:a16="http://schemas.microsoft.com/office/drawing/2014/main" id="{DD81C436-5849-47CE-94E0-A518DF1AF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21" name="图片 27">
            <a:extLst>
              <a:ext uri="{FF2B5EF4-FFF2-40B4-BE49-F238E27FC236}">
                <a16:creationId xmlns:a16="http://schemas.microsoft.com/office/drawing/2014/main" id="{D197615F-EF2A-4278-8E6B-A6542CF88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5DD1CC20-29A1-4581-8976-916283C9D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23" name="图片 31">
            <a:extLst>
              <a:ext uri="{FF2B5EF4-FFF2-40B4-BE49-F238E27FC236}">
                <a16:creationId xmlns:a16="http://schemas.microsoft.com/office/drawing/2014/main" id="{C27C1342-4905-46AB-834F-F469BEA4E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24" name="Picture 23" descr="A picture containing flower, picture frame&#10;&#10;Description automatically generated">
            <a:extLst>
              <a:ext uri="{FF2B5EF4-FFF2-40B4-BE49-F238E27FC236}">
                <a16:creationId xmlns:a16="http://schemas.microsoft.com/office/drawing/2014/main" id="{D8C67B94-5EBF-4BD8-A63E-6A462C62BC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75" y="11791"/>
            <a:ext cx="9803160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202FA-EBE9-408A-A215-DFC044A9F053}"/>
              </a:ext>
            </a:extLst>
          </p:cNvPr>
          <p:cNvSpPr txBox="1"/>
          <p:nvPr/>
        </p:nvSpPr>
        <p:spPr>
          <a:xfrm>
            <a:off x="3257667" y="1905506"/>
            <a:ext cx="67589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ơi, lọ mực của con sắp hết rồi. Mai mẹ đi qua hiệu sách mua giúp con một lọ mực mới nhé ạ!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mẹ.</a:t>
            </a:r>
          </a:p>
          <a:p>
            <a:pPr lvl="0" algn="r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của mẹ</a:t>
            </a:r>
          </a:p>
          <a:p>
            <a:pPr lvl="0" algn="r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47BBC-957B-4743-9BC2-8279D3FA721A}"/>
              </a:ext>
            </a:extLst>
          </p:cNvPr>
          <p:cNvSpPr txBox="1"/>
          <p:nvPr/>
        </p:nvSpPr>
        <p:spPr>
          <a:xfrm>
            <a:off x="101599" y="422903"/>
            <a:ext cx="2442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mẫu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126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719E2094-6C20-43A5-87C4-CCF0BCC20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7A4F02F-781D-46CF-89EF-E0EA9DD14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20" name="图片 26">
            <a:extLst>
              <a:ext uri="{FF2B5EF4-FFF2-40B4-BE49-F238E27FC236}">
                <a16:creationId xmlns:a16="http://schemas.microsoft.com/office/drawing/2014/main" id="{DD81C436-5849-47CE-94E0-A518DF1AF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21" name="图片 27">
            <a:extLst>
              <a:ext uri="{FF2B5EF4-FFF2-40B4-BE49-F238E27FC236}">
                <a16:creationId xmlns:a16="http://schemas.microsoft.com/office/drawing/2014/main" id="{D197615F-EF2A-4278-8E6B-A6542CF88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5DD1CC20-29A1-4581-8976-916283C9D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23" name="图片 31">
            <a:extLst>
              <a:ext uri="{FF2B5EF4-FFF2-40B4-BE49-F238E27FC236}">
                <a16:creationId xmlns:a16="http://schemas.microsoft.com/office/drawing/2014/main" id="{C27C1342-4905-46AB-834F-F469BEA4E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24" name="Picture 23" descr="A picture containing flower, picture frame&#10;&#10;Description automatically generated">
            <a:extLst>
              <a:ext uri="{FF2B5EF4-FFF2-40B4-BE49-F238E27FC236}">
                <a16:creationId xmlns:a16="http://schemas.microsoft.com/office/drawing/2014/main" id="{D8C67B94-5EBF-4BD8-A63E-6A462C62BC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75" y="11791"/>
            <a:ext cx="9803160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202FA-EBE9-408A-A215-DFC044A9F053}"/>
              </a:ext>
            </a:extLst>
          </p:cNvPr>
          <p:cNvSpPr txBox="1"/>
          <p:nvPr/>
        </p:nvSpPr>
        <p:spPr>
          <a:xfrm>
            <a:off x="3257667" y="1905506"/>
            <a:ext cx="67589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ơi!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đã đọc xong cuốn truyện “Hoàng Tử bé” chưa? Nếu xong rồi thì mai cậu cho tớ mượn với nhé!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hứa sẽ giữ gìn thật cẩn thận và sớm trả lại cậu.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cậu.</a:t>
            </a:r>
          </a:p>
          <a:p>
            <a:pPr lvl="0" algn="r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của cậu</a:t>
            </a:r>
          </a:p>
          <a:p>
            <a:pPr lvl="0" algn="r">
              <a:defRPr/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Nguyệt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47BBC-957B-4743-9BC2-8279D3FA721A}"/>
              </a:ext>
            </a:extLst>
          </p:cNvPr>
          <p:cNvSpPr txBox="1"/>
          <p:nvPr/>
        </p:nvSpPr>
        <p:spPr>
          <a:xfrm>
            <a:off x="101599" y="422903"/>
            <a:ext cx="2442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mẫu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331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Vận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dụng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069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0D32A-D35E-4E35-AB00-663BD1CAB9A7}"/>
              </a:ext>
            </a:extLst>
          </p:cNvPr>
          <p:cNvSpPr txBox="1"/>
          <p:nvPr/>
        </p:nvSpPr>
        <p:spPr>
          <a:xfrm>
            <a:off x="1609725" y="245642"/>
            <a:ext cx="897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câu chuyện, bài văn, bài thơ,… viết về những hoạt động yêu thích của trẻ em.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4B4C8-2BC2-4F92-8321-E696F6616A25}"/>
              </a:ext>
            </a:extLst>
          </p:cNvPr>
          <p:cNvSpPr txBox="1"/>
          <p:nvPr/>
        </p:nvSpPr>
        <p:spPr>
          <a:xfrm>
            <a:off x="2747963" y="1326714"/>
            <a:ext cx="629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0F17A-6A2D-46C8-BBF2-F80BBA033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0686" y="1511380"/>
            <a:ext cx="5105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7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52C9F5-7AFC-49D7-86CD-4EC02BFD5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85F0A4-DBAF-4403-8405-8B2A059BA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E91F88-6F73-41F1-B299-746C444045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2" y="5729424"/>
            <a:ext cx="2698955" cy="1140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9BAD6F-8EAC-49AE-B965-F4EDB1A82B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48" y="4655575"/>
            <a:ext cx="1433052" cy="2202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30DD5C-7459-4DDD-BA51-0DC01615D7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0" y="0"/>
            <a:ext cx="974906" cy="1408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163551-796D-4B59-8485-0908A04E3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284D830-8F5F-44F7-9948-3BE3738698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98826" y="1460591"/>
            <a:ext cx="2954235" cy="54093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2E42AA-B676-41B7-A749-4060F33E6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3" y="742836"/>
            <a:ext cx="1406457" cy="1435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8B2017-BAC2-4C81-B57F-C6A63D7B4D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07" y="5731175"/>
            <a:ext cx="2698955" cy="11405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CF3FB4-1FE2-46E7-822C-B8028B5342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-2" y="4479915"/>
            <a:ext cx="12192001" cy="23972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7209113-AF08-4B85-8A1B-ECCECA65FA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798" y="158898"/>
            <a:ext cx="1406457" cy="14355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B72F4C5-DAB3-4D2C-95B0-9CB9699C17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6" y="3163735"/>
            <a:ext cx="770964" cy="6329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1463B-27AC-4046-A746-677CD6509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1158" y="2151117"/>
            <a:ext cx="660863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77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b="1" dirty="0" err="1">
                  <a:solidFill>
                    <a:srgbClr val="FF0C56"/>
                  </a:solidFill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Viết</a:t>
              </a:r>
              <a:r>
                <a:rPr lang="en-US" sz="8000" b="1" dirty="0">
                  <a:solidFill>
                    <a:srgbClr val="FF0C56"/>
                  </a:solidFill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tin </a:t>
              </a:r>
              <a:r>
                <a:rPr lang="en-US" sz="8000" b="1" dirty="0" err="1">
                  <a:solidFill>
                    <a:srgbClr val="FF0C56"/>
                  </a:solidFill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nhắn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9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9F7F586-752D-43CC-8B0B-5DD6C49E09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9C7E178-E595-4F77-A1A9-75A867C9E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100"/>
            <a:ext cx="12192000" cy="3009900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1E3DB3FA-3F25-44B4-92F9-1D49E52F5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855975" cy="2501900"/>
          </a:xfrm>
          <a:prstGeom prst="rect">
            <a:avLst/>
          </a:prstGeom>
        </p:spPr>
      </p:pic>
      <p:pic>
        <p:nvPicPr>
          <p:cNvPr id="53" name="图片 22">
            <a:extLst>
              <a:ext uri="{FF2B5EF4-FFF2-40B4-BE49-F238E27FC236}">
                <a16:creationId xmlns:a16="http://schemas.microsoft.com/office/drawing/2014/main" id="{3F1E14B2-D484-4A00-BCB1-D4E0D4BFC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4813" y="0"/>
            <a:ext cx="787187" cy="845807"/>
          </a:xfrm>
          <a:prstGeom prst="rect">
            <a:avLst/>
          </a:prstGeom>
        </p:spPr>
      </p:pic>
      <p:sp>
        <p:nvSpPr>
          <p:cNvPr id="54" name="文本框 5">
            <a:extLst>
              <a:ext uri="{FF2B5EF4-FFF2-40B4-BE49-F238E27FC236}">
                <a16:creationId xmlns:a16="http://schemas.microsoft.com/office/drawing/2014/main" id="{FFF5C46D-57BB-46C1-9BAA-1A45A4264882}"/>
              </a:ext>
            </a:extLst>
          </p:cNvPr>
          <p:cNvSpPr txBox="1"/>
          <p:nvPr/>
        </p:nvSpPr>
        <p:spPr>
          <a:xfrm>
            <a:off x="1264654" y="2146018"/>
            <a:ext cx="10582703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Món</a:t>
            </a:r>
            <a:r>
              <a:rPr kumimoji="0" lang="en-US" altLang="zh-CN" sz="8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quà</a:t>
            </a:r>
            <a:r>
              <a:rPr kumimoji="0" lang="en-US" altLang="zh-CN" sz="8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tặng</a:t>
            </a:r>
            <a:r>
              <a:rPr kumimoji="0" lang="en-US" altLang="zh-CN" sz="8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323476"/>
                </a:solidFill>
                <a:effectLst>
                  <a:glow rad="127000">
                    <a:srgbClr val="323476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mẹ</a:t>
            </a:r>
            <a:endParaRPr kumimoji="0" lang="zh-CN" altLang="en-US" sz="88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323476"/>
              </a:solidFill>
              <a:effectLst>
                <a:glow rad="127000">
                  <a:srgbClr val="323476">
                    <a:alpha val="50000"/>
                  </a:srgbClr>
                </a:glow>
              </a:effectLst>
              <a:uLnTx/>
              <a:uFillTx/>
              <a:latin typeface="LNTH-Kids  Chinese Font 1" panose="02010600030101010101" pitchFamily="2" charset="-128"/>
              <a:ea typeface="LNTH-Kids  Chinese Font 1" panose="02010600030101010101" pitchFamily="2" charset="-128"/>
              <a:cs typeface="+mn-cs"/>
            </a:endParaRPr>
          </a:p>
        </p:txBody>
      </p:sp>
      <p:sp>
        <p:nvSpPr>
          <p:cNvPr id="15" name="文本框 5">
            <a:extLst>
              <a:ext uri="{FF2B5EF4-FFF2-40B4-BE49-F238E27FC236}">
                <a16:creationId xmlns:a16="http://schemas.microsoft.com/office/drawing/2014/main" id="{56A161F7-E26B-4695-871A-F66B7E6C4483}"/>
              </a:ext>
            </a:extLst>
          </p:cNvPr>
          <p:cNvSpPr txBox="1"/>
          <p:nvPr/>
        </p:nvSpPr>
        <p:spPr>
          <a:xfrm>
            <a:off x="3258810" y="683818"/>
            <a:ext cx="5971422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FF4949"/>
                </a:solidFill>
                <a:effectLst>
                  <a:glow rad="127000">
                    <a:srgbClr val="FF4949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Trò</a:t>
            </a: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4949"/>
                </a:solidFill>
                <a:effectLst>
                  <a:glow rad="127000">
                    <a:srgbClr val="FF4949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FF4949"/>
                </a:solidFill>
                <a:effectLst>
                  <a:glow rad="127000">
                    <a:srgbClr val="FF4949">
                      <a:alpha val="50000"/>
                    </a:srgbClr>
                  </a:glow>
                </a:effectLst>
                <a:uLnTx/>
                <a:uFillTx/>
                <a:latin typeface="LNTH-Kids  Chinese Font 1" panose="02010600030101010101" pitchFamily="2" charset="-128"/>
                <a:ea typeface="LNTH-Kids  Chinese Font 1" panose="02010600030101010101" pitchFamily="2" charset="-128"/>
                <a:cs typeface="+mn-cs"/>
              </a:rPr>
              <a:t>chơi</a:t>
            </a:r>
            <a:endParaRPr kumimoji="0" lang="zh-CN" alt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4949"/>
              </a:solidFill>
              <a:effectLst>
                <a:glow rad="127000">
                  <a:srgbClr val="FF4949">
                    <a:alpha val="50000"/>
                  </a:srgbClr>
                </a:glow>
              </a:effectLst>
              <a:uLnTx/>
              <a:uFillTx/>
              <a:latin typeface="LNTH-Kids  Chinese Font 1" panose="02010600030101010101" pitchFamily="2" charset="-128"/>
              <a:ea typeface="LNTH-Kids  Chinese Font 1" panose="02010600030101010101" pitchFamily="2" charset="-128"/>
              <a:cs typeface="+mn-cs"/>
            </a:endParaRPr>
          </a:p>
        </p:txBody>
      </p:sp>
      <p:pic>
        <p:nvPicPr>
          <p:cNvPr id="19" name="Picture 18" descr="A picture containing toy, doll, colorful, decorated&#10;&#10;Description automatically generated">
            <a:extLst>
              <a:ext uri="{FF2B5EF4-FFF2-40B4-BE49-F238E27FC236}">
                <a16:creationId xmlns:a16="http://schemas.microsoft.com/office/drawing/2014/main" id="{2AE47688-0BAC-474D-9BFC-AF58655F2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15" y="32004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95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444393" y="299353"/>
            <a:ext cx="11303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sánh để tìm những điểm giống nhau và khác nhau giữa 2 tin nhắn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05CBD-CC1F-4E54-BFA3-FE212EAF1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675" y="1641237"/>
            <a:ext cx="6147752" cy="3896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9EF06-AD49-4074-BEE1-08CE1DB86B21}"/>
              </a:ext>
            </a:extLst>
          </p:cNvPr>
          <p:cNvSpPr txBox="1"/>
          <p:nvPr/>
        </p:nvSpPr>
        <p:spPr>
          <a:xfrm>
            <a:off x="133350" y="198120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Người viết tin nhắn và người nhận tin nhắn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Nội dung tin nhắn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Phương tiện thực hiệ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vi-VN" sz="32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99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64705-EF6C-450A-9E53-378D770FE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2649" y="167824"/>
            <a:ext cx="6147752" cy="38962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3FCD5C-35FF-4F5E-BCAE-575F8D92FC09}"/>
              </a:ext>
            </a:extLst>
          </p:cNvPr>
          <p:cNvSpPr/>
          <p:nvPr/>
        </p:nvSpPr>
        <p:spPr>
          <a:xfrm>
            <a:off x="180974" y="167824"/>
            <a:ext cx="5210176" cy="365170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235E8-4C58-4211-805D-9DFCA75DEFC5}"/>
              </a:ext>
            </a:extLst>
          </p:cNvPr>
          <p:cNvSpPr txBox="1"/>
          <p:nvPr/>
        </p:nvSpPr>
        <p:spPr>
          <a:xfrm>
            <a:off x="180974" y="269512"/>
            <a:ext cx="483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Người viết tin nhắn và người nhận tin nhắn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55FDB-D3C2-4D65-A6AB-D0C0E309ED35}"/>
              </a:ext>
            </a:extLst>
          </p:cNvPr>
          <p:cNvSpPr txBox="1"/>
          <p:nvPr/>
        </p:nvSpPr>
        <p:spPr>
          <a:xfrm>
            <a:off x="291195" y="1183486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1:</a:t>
            </a:r>
          </a:p>
          <a:p>
            <a:pPr algn="just"/>
            <a:r>
              <a:rPr lang="vi-VN" sz="24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viết: Tuấn</a:t>
            </a:r>
          </a:p>
          <a:p>
            <a:pPr algn="just"/>
            <a:r>
              <a:rPr lang="vi-VN" sz="24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nhận: Hưng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678683-C85C-4537-93CA-100A8B4F4C8F}"/>
              </a:ext>
            </a:extLst>
          </p:cNvPr>
          <p:cNvCxnSpPr>
            <a:cxnSpLocks/>
          </p:cNvCxnSpPr>
          <p:nvPr/>
        </p:nvCxnSpPr>
        <p:spPr>
          <a:xfrm flipV="1">
            <a:off x="6705600" y="1571625"/>
            <a:ext cx="628650" cy="878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211B25-4AF3-4562-BC59-17A93E85424D}"/>
              </a:ext>
            </a:extLst>
          </p:cNvPr>
          <p:cNvCxnSpPr>
            <a:cxnSpLocks/>
          </p:cNvCxnSpPr>
          <p:nvPr/>
        </p:nvCxnSpPr>
        <p:spPr>
          <a:xfrm flipV="1">
            <a:off x="7334250" y="3385089"/>
            <a:ext cx="628650" cy="878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09EAE77-DDE9-4FD3-A61B-3D1080F28ECF}"/>
              </a:ext>
            </a:extLst>
          </p:cNvPr>
          <p:cNvSpPr txBox="1"/>
          <p:nvPr/>
        </p:nvSpPr>
        <p:spPr>
          <a:xfrm>
            <a:off x="238124" y="2492122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2: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viết: Cháu Phương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nhận: Bà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EE6E5A-6E8E-4173-ABC2-1237E29A7C13}"/>
              </a:ext>
            </a:extLst>
          </p:cNvPr>
          <p:cNvSpPr/>
          <p:nvPr/>
        </p:nvSpPr>
        <p:spPr>
          <a:xfrm>
            <a:off x="101599" y="3945718"/>
            <a:ext cx="5210176" cy="283411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AF5E8D-EE06-42BC-8552-5E425E2C43A2}"/>
              </a:ext>
            </a:extLst>
          </p:cNvPr>
          <p:cNvSpPr txBox="1"/>
          <p:nvPr/>
        </p:nvSpPr>
        <p:spPr>
          <a:xfrm>
            <a:off x="176895" y="4142220"/>
            <a:ext cx="483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tin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67C805-AE3D-4DBF-9083-B12C1656DC6E}"/>
              </a:ext>
            </a:extLst>
          </p:cNvPr>
          <p:cNvSpPr txBox="1"/>
          <p:nvPr/>
        </p:nvSpPr>
        <p:spPr>
          <a:xfrm>
            <a:off x="176895" y="4628859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1: Hẹn bạn ra sân bóng</a:t>
            </a:r>
            <a:endParaRPr lang="vi-VN" sz="2400" b="0" i="0" dirty="0"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25E1E7-7BAD-4801-AA33-CDBF2BD1CBC3}"/>
              </a:ext>
            </a:extLst>
          </p:cNvPr>
          <p:cNvCxnSpPr>
            <a:cxnSpLocks/>
          </p:cNvCxnSpPr>
          <p:nvPr/>
        </p:nvCxnSpPr>
        <p:spPr>
          <a:xfrm flipV="1">
            <a:off x="9925050" y="1392746"/>
            <a:ext cx="31432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3793AB-4994-4DFC-BF0D-AD07E6EDF708}"/>
              </a:ext>
            </a:extLst>
          </p:cNvPr>
          <p:cNvCxnSpPr>
            <a:cxnSpLocks/>
          </p:cNvCxnSpPr>
          <p:nvPr/>
        </p:nvCxnSpPr>
        <p:spPr>
          <a:xfrm>
            <a:off x="10401300" y="2878648"/>
            <a:ext cx="1295507" cy="83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198DCC-67AA-490D-8C1E-4AC0FD392795}"/>
              </a:ext>
            </a:extLst>
          </p:cNvPr>
          <p:cNvCxnSpPr>
            <a:cxnSpLocks/>
          </p:cNvCxnSpPr>
          <p:nvPr/>
        </p:nvCxnSpPr>
        <p:spPr>
          <a:xfrm flipV="1">
            <a:off x="8458200" y="2383814"/>
            <a:ext cx="628650" cy="87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EF0B2C-B129-4979-9180-BDFD265447B4}"/>
              </a:ext>
            </a:extLst>
          </p:cNvPr>
          <p:cNvCxnSpPr>
            <a:cxnSpLocks/>
          </p:cNvCxnSpPr>
          <p:nvPr/>
        </p:nvCxnSpPr>
        <p:spPr>
          <a:xfrm flipV="1">
            <a:off x="6467475" y="2832638"/>
            <a:ext cx="628650" cy="87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DA076CF-C913-4740-91ED-AD612971352B}"/>
              </a:ext>
            </a:extLst>
          </p:cNvPr>
          <p:cNvSpPr txBox="1"/>
          <p:nvPr/>
        </p:nvSpPr>
        <p:spPr>
          <a:xfrm>
            <a:off x="234045" y="5305560"/>
            <a:ext cx="5077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2: Thông báo với bà rằng đã về nhà, hẹn bà hè sang năm lại về với bà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3C3819-1A01-436C-9C4A-725ECB467564}"/>
              </a:ext>
            </a:extLst>
          </p:cNvPr>
          <p:cNvCxnSpPr>
            <a:cxnSpLocks/>
          </p:cNvCxnSpPr>
          <p:nvPr/>
        </p:nvCxnSpPr>
        <p:spPr>
          <a:xfrm flipV="1">
            <a:off x="11049053" y="1456561"/>
            <a:ext cx="52067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B16BFAF-61B0-4537-AD0D-1A88276C3D84}"/>
              </a:ext>
            </a:extLst>
          </p:cNvPr>
          <p:cNvCxnSpPr>
            <a:cxnSpLocks/>
          </p:cNvCxnSpPr>
          <p:nvPr/>
        </p:nvCxnSpPr>
        <p:spPr>
          <a:xfrm flipV="1">
            <a:off x="9979038" y="1659446"/>
            <a:ext cx="78421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86E8A38-CF31-484F-B64E-8C4FF21460D9}"/>
              </a:ext>
            </a:extLst>
          </p:cNvPr>
          <p:cNvCxnSpPr>
            <a:cxnSpLocks/>
          </p:cNvCxnSpPr>
          <p:nvPr/>
        </p:nvCxnSpPr>
        <p:spPr>
          <a:xfrm flipV="1">
            <a:off x="10519002" y="2282443"/>
            <a:ext cx="78421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21327C7-A1CB-4FA4-BAE4-2B503504EF7E}"/>
              </a:ext>
            </a:extLst>
          </p:cNvPr>
          <p:cNvCxnSpPr>
            <a:cxnSpLocks/>
          </p:cNvCxnSpPr>
          <p:nvPr/>
        </p:nvCxnSpPr>
        <p:spPr>
          <a:xfrm flipV="1">
            <a:off x="10009194" y="2567104"/>
            <a:ext cx="78421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8F845F-8C53-4F02-A95D-FC67914DE1C5}"/>
              </a:ext>
            </a:extLst>
          </p:cNvPr>
          <p:cNvSpPr/>
          <p:nvPr/>
        </p:nvSpPr>
        <p:spPr>
          <a:xfrm>
            <a:off x="5891214" y="4315285"/>
            <a:ext cx="5210176" cy="257758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CC843F-307A-4B8B-B40E-5C7F2EDCFB7E}"/>
              </a:ext>
            </a:extLst>
          </p:cNvPr>
          <p:cNvSpPr txBox="1"/>
          <p:nvPr/>
        </p:nvSpPr>
        <p:spPr>
          <a:xfrm>
            <a:off x="6311898" y="4510022"/>
            <a:ext cx="483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BD748B-87F4-4B4D-BFA8-57BDDA25F743}"/>
              </a:ext>
            </a:extLst>
          </p:cNvPr>
          <p:cNvSpPr txBox="1"/>
          <p:nvPr/>
        </p:nvSpPr>
        <p:spPr>
          <a:xfrm>
            <a:off x="5942649" y="498286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1: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vi-VN" sz="2400" b="0" i="0" dirty="0"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90BFE9-111E-4D43-A7F8-8CE3CE976568}"/>
              </a:ext>
            </a:extLst>
          </p:cNvPr>
          <p:cNvSpPr txBox="1"/>
          <p:nvPr/>
        </p:nvSpPr>
        <p:spPr>
          <a:xfrm>
            <a:off x="5958522" y="5620406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2: Gửi tin nhắn trên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134902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17" grpId="0"/>
      <p:bldP spid="18" grpId="0" animBg="1"/>
      <p:bldP spid="19" grpId="0"/>
      <p:bldP spid="20" grpId="0"/>
      <p:bldP spid="28" grpId="0"/>
      <p:bldP spid="35" grpId="0" animBg="1"/>
      <p:bldP spid="36" grpId="0"/>
      <p:bldP spid="37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E7685E-8CCE-4BEA-9D4E-85B2D60FF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3063436" y="1018306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625CBBB-FDD1-42A5-8673-D4B653CA3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E39EC0-3F83-4A7B-8D3C-6D744B1CBCE0}"/>
              </a:ext>
            </a:extLst>
          </p:cNvPr>
          <p:cNvGrpSpPr/>
          <p:nvPr/>
        </p:nvGrpSpPr>
        <p:grpSpPr>
          <a:xfrm>
            <a:off x="4779124" y="1692227"/>
            <a:ext cx="5732520" cy="3473546"/>
            <a:chOff x="3921832" y="1825356"/>
            <a:chExt cx="5732520" cy="347354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474DBEB-4132-44A1-ACC1-CE12AEDEBF6F}"/>
                </a:ext>
              </a:extLst>
            </p:cNvPr>
            <p:cNvSpPr/>
            <p:nvPr/>
          </p:nvSpPr>
          <p:spPr>
            <a:xfrm>
              <a:off x="3921832" y="1825356"/>
              <a:ext cx="5732520" cy="3473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90500">
                <a:srgbClr val="323476">
                  <a:alpha val="5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83E3A8F-C530-4B79-85C6-119F31F50953}"/>
                </a:ext>
              </a:extLst>
            </p:cNvPr>
            <p:cNvSpPr txBox="1"/>
            <p:nvPr/>
          </p:nvSpPr>
          <p:spPr>
            <a:xfrm>
              <a:off x="3921832" y="2284856"/>
              <a:ext cx="5732520" cy="255454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Tiếp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đến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chúng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mình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hoàn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thành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bài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tập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cầm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xinh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này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đến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tặng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mẹ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/>
                  <a:ea typeface="LNTH-Kids  Chinese Font 1" panose="02010600030101010101" pitchFamily="2" charset="-128"/>
                  <a:cs typeface="+mn-cs"/>
                </a:rPr>
                <a:t>!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LNTH-Kids  Chinese Font 1" panose="02010600030101010101" pitchFamily="2" charset="-128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51868F5-90A9-48A3-AC75-BED8622FF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632237">
            <a:off x="4171198" y="919183"/>
            <a:ext cx="1791786" cy="1828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7A4DBEA-FF16-46A4-9AC7-87B3ADBF344C}"/>
              </a:ext>
            </a:extLst>
          </p:cNvPr>
          <p:cNvGrpSpPr/>
          <p:nvPr/>
        </p:nvGrpSpPr>
        <p:grpSpPr>
          <a:xfrm>
            <a:off x="194305" y="1058172"/>
            <a:ext cx="4264759" cy="4846320"/>
            <a:chOff x="152319" y="1005839"/>
            <a:chExt cx="4264759" cy="48463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652F0D-4E30-4F10-8A8F-E834B9880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319" y="1005839"/>
              <a:ext cx="4264759" cy="4846320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1ED473E7-EDCE-4448-9BC7-F7AE0FE63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26927" y="4114486"/>
              <a:ext cx="1554480" cy="155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94579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165DB86-BD87-4ACC-ABE0-7943DDBE7FF8}"/>
              </a:ext>
            </a:extLst>
          </p:cNvPr>
          <p:cNvGrpSpPr/>
          <p:nvPr/>
        </p:nvGrpSpPr>
        <p:grpSpPr>
          <a:xfrm>
            <a:off x="2244723" y="1606557"/>
            <a:ext cx="8086725" cy="5120640"/>
            <a:chOff x="968936" y="845807"/>
            <a:chExt cx="5850314" cy="5120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7D3184-5A02-4374-AAF0-DF988CFE3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BE67B0-893C-45DA-8E87-4CF6C8062E30}"/>
                </a:ext>
              </a:extLst>
            </p:cNvPr>
            <p:cNvSpPr txBox="1"/>
            <p:nvPr/>
          </p:nvSpPr>
          <p:spPr>
            <a:xfrm>
              <a:off x="1415693" y="2600980"/>
              <a:ext cx="4678873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nhắn người thân mua cho mình một đồ dùng học tập.</a:t>
              </a:r>
            </a:p>
            <a:p>
              <a:pPr algn="just"/>
              <a:r>
                <a:rPr lang="vi-VN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nhắn bạn mang cho mình mượn cuốn truyện.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50D32A-D35E-4E35-AB00-663BD1CAB9A7}"/>
              </a:ext>
            </a:extLst>
          </p:cNvPr>
          <p:cNvSpPr txBox="1"/>
          <p:nvPr/>
        </p:nvSpPr>
        <p:spPr>
          <a:xfrm>
            <a:off x="1304925" y="227404"/>
            <a:ext cx="897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4B4C8-2BC2-4F92-8321-E696F6616A25}"/>
              </a:ext>
            </a:extLst>
          </p:cNvPr>
          <p:cNvSpPr txBox="1"/>
          <p:nvPr/>
        </p:nvSpPr>
        <p:spPr>
          <a:xfrm>
            <a:off x="2747963" y="1326714"/>
            <a:ext cx="629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55284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381A921-19BA-4F69-A5E9-A8D9AE7D0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-620795"/>
            <a:ext cx="8595360" cy="8595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B9ED8-DF8B-42A2-98DC-F2C6607E17F9}"/>
              </a:ext>
            </a:extLst>
          </p:cNvPr>
          <p:cNvSpPr txBox="1"/>
          <p:nvPr/>
        </p:nvSpPr>
        <p:spPr>
          <a:xfrm>
            <a:off x="1462572" y="0"/>
            <a:ext cx="7352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sẻ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F06AA"/>
              </a:solidFill>
              <a:effectLst>
                <a:glow rad="127000">
                  <a:srgbClr val="AF06AA">
                    <a:alpha val="3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AAF6F8-E4D8-4424-A452-317E407C27D3}"/>
              </a:ext>
            </a:extLst>
          </p:cNvPr>
          <p:cNvGrpSpPr/>
          <p:nvPr/>
        </p:nvGrpSpPr>
        <p:grpSpPr>
          <a:xfrm>
            <a:off x="5581917" y="1832925"/>
            <a:ext cx="2651760" cy="2651760"/>
            <a:chOff x="5531268" y="1687821"/>
            <a:chExt cx="2651760" cy="265176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037A95F-4DEC-4231-9FCF-E91A241A0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31268" y="1687821"/>
              <a:ext cx="2651760" cy="26517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BDAF68-9353-4568-8F04-05BB343856C3}"/>
                </a:ext>
              </a:extLst>
            </p:cNvPr>
            <p:cNvSpPr txBox="1"/>
            <p:nvPr/>
          </p:nvSpPr>
          <p:spPr>
            <a:xfrm>
              <a:off x="5804651" y="2553700"/>
              <a:ext cx="2222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Trình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bày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6699">
                      <a:alpha val="49804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A3B5F2-3139-4C20-B6A9-95AB1A1281C4}"/>
              </a:ext>
            </a:extLst>
          </p:cNvPr>
          <p:cNvGrpSpPr/>
          <p:nvPr/>
        </p:nvGrpSpPr>
        <p:grpSpPr>
          <a:xfrm flipH="1">
            <a:off x="8351052" y="2103120"/>
            <a:ext cx="2651760" cy="2651760"/>
            <a:chOff x="5531268" y="1687821"/>
            <a:chExt cx="2651760" cy="26517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43ECA3-6055-4216-BD24-E659E259B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31268" y="1687821"/>
              <a:ext cx="2651760" cy="265176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684317-9F46-482F-BAB2-ABEBC78F7E72}"/>
                </a:ext>
              </a:extLst>
            </p:cNvPr>
            <p:cNvSpPr txBox="1"/>
            <p:nvPr/>
          </p:nvSpPr>
          <p:spPr>
            <a:xfrm>
              <a:off x="5804652" y="2553700"/>
              <a:ext cx="2104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xét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6699">
                      <a:alpha val="49804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0213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B9ED8-DF8B-42A2-98DC-F2C6607E17F9}"/>
              </a:ext>
            </a:extLst>
          </p:cNvPr>
          <p:cNvSpPr txBox="1"/>
          <p:nvPr/>
        </p:nvSpPr>
        <p:spPr>
          <a:xfrm>
            <a:off x="3376863" y="0"/>
            <a:ext cx="5438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Trao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đổi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viết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F06AA"/>
              </a:solidFill>
              <a:effectLst>
                <a:glow rad="127000">
                  <a:srgbClr val="AF06AA">
                    <a:alpha val="3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2CA392-E4FA-4C34-A257-1287F5970ADE}"/>
              </a:ext>
            </a:extLst>
          </p:cNvPr>
          <p:cNvGrpSpPr/>
          <p:nvPr/>
        </p:nvGrpSpPr>
        <p:grpSpPr>
          <a:xfrm>
            <a:off x="731809" y="1087071"/>
            <a:ext cx="2935362" cy="2926080"/>
            <a:chOff x="1105147" y="1463040"/>
            <a:chExt cx="2935362" cy="2926080"/>
          </a:xfrm>
        </p:grpSpPr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CFD1AA6-FB4C-4DE4-96EF-8A42680D9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49075" r="44771" b="6081"/>
            <a:stretch/>
          </p:blipFill>
          <p:spPr>
            <a:xfrm>
              <a:off x="1105147" y="1463040"/>
              <a:ext cx="2935362" cy="29260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307ED4-BFAD-476B-A451-C495B77874CF}"/>
                </a:ext>
              </a:extLst>
            </p:cNvPr>
            <p:cNvSpPr txBox="1"/>
            <p:nvPr/>
          </p:nvSpPr>
          <p:spPr>
            <a:xfrm>
              <a:off x="1399778" y="2177030"/>
              <a:ext cx="23461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43F8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7CA671-835E-4E1F-8993-4982A7784BD2}"/>
              </a:ext>
            </a:extLst>
          </p:cNvPr>
          <p:cNvGrpSpPr/>
          <p:nvPr/>
        </p:nvGrpSpPr>
        <p:grpSpPr>
          <a:xfrm>
            <a:off x="4463844" y="982349"/>
            <a:ext cx="3898325" cy="2743200"/>
            <a:chOff x="4529959" y="951571"/>
            <a:chExt cx="3261464" cy="2743200"/>
          </a:xfrm>
        </p:grpSpPr>
        <p:pic>
          <p:nvPicPr>
            <p:cNvPr id="17" name="Picture 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5A16DF7-147F-43D9-9E38-F6C94F474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" t="5121" r="47903" b="53750"/>
            <a:stretch/>
          </p:blipFill>
          <p:spPr>
            <a:xfrm rot="708905">
              <a:off x="4529959" y="951571"/>
              <a:ext cx="3227298" cy="2743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AC7E78-647D-4E7F-BBCF-E8EB89F49287}"/>
                </a:ext>
              </a:extLst>
            </p:cNvPr>
            <p:cNvSpPr txBox="1"/>
            <p:nvPr/>
          </p:nvSpPr>
          <p:spPr>
            <a:xfrm>
              <a:off x="4856061" y="1684943"/>
              <a:ext cx="293536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37DEB5-2C13-4D93-B3E3-400AEF4EFD21}"/>
              </a:ext>
            </a:extLst>
          </p:cNvPr>
          <p:cNvGrpSpPr/>
          <p:nvPr/>
        </p:nvGrpSpPr>
        <p:grpSpPr>
          <a:xfrm>
            <a:off x="8617869" y="1315671"/>
            <a:ext cx="2961767" cy="2468880"/>
            <a:chOff x="8963158" y="1920240"/>
            <a:chExt cx="2961767" cy="24688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63DAEF1-9BFA-4B32-8CD8-3A2BA9349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35" t="18058" r="879" b="44442"/>
            <a:stretch/>
          </p:blipFill>
          <p:spPr>
            <a:xfrm>
              <a:off x="8963158" y="1920240"/>
              <a:ext cx="2961767" cy="24688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1DF22B8-390A-48AE-9AEF-D5C4CA6DB62F}"/>
                </a:ext>
              </a:extLst>
            </p:cNvPr>
            <p:cNvSpPr txBox="1"/>
            <p:nvPr/>
          </p:nvSpPr>
          <p:spPr>
            <a:xfrm>
              <a:off x="9314724" y="2416016"/>
              <a:ext cx="225863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mới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ABBACE4-638B-426D-B430-F158DD224E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8" t="27182" r="3097" b="8653"/>
          <a:stretch/>
        </p:blipFill>
        <p:spPr>
          <a:xfrm>
            <a:off x="2796372" y="3680353"/>
            <a:ext cx="6922512" cy="31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18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400</Words>
  <Application>Microsoft Office PowerPoint</Application>
  <PresentationFormat>Widescreen</PresentationFormat>
  <Paragraphs>64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Arial</vt:lpstr>
      <vt:lpstr>Arial-Rounded</vt:lpstr>
      <vt:lpstr>Calibri</vt:lpstr>
      <vt:lpstr>Calibri Light</vt:lpstr>
      <vt:lpstr>Coiny</vt:lpstr>
      <vt:lpstr>LNTH-Kids  Chinese Font 1</vt:lpstr>
      <vt:lpstr>SVN-Redressed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28</cp:revision>
  <dcterms:created xsi:type="dcterms:W3CDTF">2022-05-22T07:45:41Z</dcterms:created>
  <dcterms:modified xsi:type="dcterms:W3CDTF">2024-10-05T06:14:18Z</dcterms:modified>
</cp:coreProperties>
</file>